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30.xml" ContentType="application/vnd.ms-office.chartcolorstyle+xml"/>
  <Override PartName="/ppt/charts/style3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84" r:id="rId2"/>
  </p:sldMasterIdLst>
  <p:notesMasterIdLst>
    <p:notesMasterId r:id="rId23"/>
  </p:notesMasterIdLst>
  <p:handoutMasterIdLst>
    <p:handoutMasterId r:id="rId24"/>
  </p:handoutMasterIdLst>
  <p:sldIdLst>
    <p:sldId id="765" r:id="rId3"/>
    <p:sldId id="762" r:id="rId4"/>
    <p:sldId id="792" r:id="rId5"/>
    <p:sldId id="773" r:id="rId6"/>
    <p:sldId id="793" r:id="rId7"/>
    <p:sldId id="766" r:id="rId8"/>
    <p:sldId id="794" r:id="rId9"/>
    <p:sldId id="754" r:id="rId10"/>
    <p:sldId id="782" r:id="rId11"/>
    <p:sldId id="798" r:id="rId12"/>
    <p:sldId id="784" r:id="rId13"/>
    <p:sldId id="787" r:id="rId14"/>
    <p:sldId id="799" r:id="rId15"/>
    <p:sldId id="809" r:id="rId16"/>
    <p:sldId id="797" r:id="rId17"/>
    <p:sldId id="810" r:id="rId18"/>
    <p:sldId id="796" r:id="rId19"/>
    <p:sldId id="795" r:id="rId20"/>
    <p:sldId id="777" r:id="rId21"/>
    <p:sldId id="752" r:id="rId22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DC1C94-774A-4D16-8B42-AB4A49FA85BB}">
          <p14:sldIdLst/>
        </p14:section>
        <p14:section name="Раздел без заголовка" id="{01F40EA7-DEB3-4F54-BB01-7080CB1BA26F}">
          <p14:sldIdLst>
            <p14:sldId id="765"/>
            <p14:sldId id="762"/>
            <p14:sldId id="792"/>
            <p14:sldId id="773"/>
            <p14:sldId id="793"/>
            <p14:sldId id="766"/>
            <p14:sldId id="794"/>
            <p14:sldId id="754"/>
            <p14:sldId id="782"/>
            <p14:sldId id="798"/>
            <p14:sldId id="784"/>
            <p14:sldId id="787"/>
            <p14:sldId id="799"/>
            <p14:sldId id="809"/>
            <p14:sldId id="797"/>
            <p14:sldId id="810"/>
            <p14:sldId id="796"/>
            <p14:sldId id="795"/>
          </p14:sldIdLst>
        </p14:section>
        <p14:section name="Раздел без заголовка" id="{0DE7F5E1-64AE-4297-8082-99086CEA7F94}">
          <p14:sldIdLst>
            <p14:sldId id="777"/>
            <p14:sldId id="7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ADB9CA"/>
    <a:srgbClr val="E44B0E"/>
    <a:srgbClr val="F8CBAD"/>
    <a:srgbClr val="FFFFFF"/>
    <a:srgbClr val="474747"/>
    <a:srgbClr val="EAEFF7"/>
    <a:srgbClr val="1F4E79"/>
    <a:srgbClr val="B3BCAE"/>
    <a:srgbClr val="C2A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714" autoAdjust="0"/>
  </p:normalViewPr>
  <p:slideViewPr>
    <p:cSldViewPr snapToGrid="0">
      <p:cViewPr varScale="1">
        <p:scale>
          <a:sx n="88" d="100"/>
          <a:sy n="88" d="100"/>
        </p:scale>
        <p:origin x="1188" y="90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40880068751292"/>
          <c:y val="0.12968928404325766"/>
          <c:w val="0.36648364603924116"/>
          <c:h val="0.48973528234349328"/>
        </c:manualLayout>
      </c:layout>
      <c:doughnutChart>
        <c:varyColors val="1"/>
        <c:ser>
          <c:idx val="37"/>
          <c:order val="3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70-4590-8807-A22DAF463DC4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70-4590-8807-A22DAF463D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70-4590-8807-A22DAF463DC4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70-4590-8807-A22DAF463D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70-4590-8807-A22DAF463DC4}"/>
              </c:ext>
            </c:extLst>
          </c:dPt>
          <c:dPt>
            <c:idx val="5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670-4590-8807-A22DAF463DC4}"/>
              </c:ext>
            </c:extLst>
          </c:dPt>
          <c:dLbls>
            <c:dLbl>
              <c:idx val="0"/>
              <c:layout>
                <c:manualLayout>
                  <c:x val="0.16864208762815477"/>
                  <c:y val="-7.4082611905018983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AC900C2-9928-439D-B812-5DE942DC2ECC}" type="CATEGORYNAME">
                      <a:rPr lang="ru-RU" smtClean="0"/>
                      <a:pPr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endParaRPr lang="ru-RU" dirty="0" smtClean="0"/>
                  </a:p>
                  <a:p>
                    <a:pPr>
                      <a:defRPr sz="1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aseline="0" dirty="0" smtClean="0"/>
                      <a:t> </a:t>
                    </a:r>
                    <a:r>
                      <a:rPr lang="ru-RU" sz="16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37%</a:t>
                    </a:r>
                  </a:p>
                </c:rich>
              </c:tx>
              <c:spPr>
                <a:solidFill>
                  <a:prstClr val="white">
                    <a:lumMod val="95000"/>
                  </a:prstClr>
                </a:solidFill>
                <a:ln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670-4590-8807-A22DAF463DC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348462208683173"/>
                      <c:h val="0.1677966412320266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0761244416890465"/>
                  <c:y val="7.248254142375250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7D48B6F-5EA1-471D-9718-5F1F78510E62}" type="CATEGORYNAME">
                      <a:rPr lang="ru-RU" smtClean="0"/>
                      <a:pPr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endParaRPr lang="ru-RU" dirty="0" smtClean="0"/>
                  </a:p>
                  <a:p>
                    <a:pPr>
                      <a:defRPr sz="1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aseline="0" dirty="0" smtClean="0"/>
                      <a:t> </a:t>
                    </a:r>
                    <a:fld id="{B8B48019-1BB2-4A36-BA3D-C7F1837536E5}" type="PERCENTAGE">
                      <a:rPr lang="ru-RU" sz="2400" baseline="0" smtClean="0">
                        <a:solidFill>
                          <a:srgbClr val="C00000"/>
                        </a:solidFill>
                      </a:rPr>
                      <a:pPr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solidFill>
                  <a:prstClr val="white">
                    <a:lumMod val="95000"/>
                  </a:prst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670-4590-8807-A22DAF463DC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402125658815602"/>
                      <c:h val="0.1610379912132471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5524477280827581"/>
                  <c:y val="0.15358910172376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F7EC2C0-69CD-4291-87A6-995F98EC1D45}" type="CATEGORYNAME">
                      <a:rPr lang="ru-RU" smtClean="0"/>
                      <a:pPr algn="l"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fld id="{09AAC33B-EBEF-4D40-BBC7-374D93DCC1C7}" type="PERCENTAGE">
                      <a:rPr lang="ru-RU" sz="1600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prstClr val="white">
                    <a:lumMod val="95000"/>
                  </a:prstClr>
                </a:solidFill>
                <a:ln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670-4590-8807-A22DAF463DC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892038263973699"/>
                      <c:h val="0.165082273409462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8195405818182178"/>
                  <c:y val="3.444142602679745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D4254BB-C909-4665-966A-437CABEE096C}" type="CATEGORYNAME">
                      <a:rPr lang="ru-RU" smtClean="0"/>
                      <a:pPr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endParaRPr lang="ru-RU" baseline="0" dirty="0" smtClean="0"/>
                  </a:p>
                  <a:p>
                    <a:pPr>
                      <a:defRPr sz="1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0CBCD2A9-4625-4F00-BC0A-D0C9D4AA6F61}" type="PERCENTAGE">
                      <a:rPr lang="ru-RU" sz="1600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prstClr val="white">
                    <a:lumMod val="95000"/>
                  </a:prstClr>
                </a:solidFill>
                <a:ln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670-4590-8807-A22DAF463DC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555472533769639"/>
                      <c:h val="0.141014643189692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3863643160834369"/>
                  <c:y val="-0.1165919569657991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F4E9F2F-D3E6-4C5D-A7B8-A04833D646D5}" type="CATEGORYNAME">
                      <a:rPr lang="ru-RU" smtClean="0"/>
                      <a:pPr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endParaRPr lang="ru-RU" baseline="0" dirty="0" smtClean="0"/>
                  </a:p>
                  <a:p>
                    <a:pPr>
                      <a:defRPr sz="1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6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</a:t>
                    </a:r>
                    <a:fld id="{A2FD0476-89AB-4923-BF0C-2BF0227FFF3C}" type="PERCENTAGE">
                      <a:rPr lang="ru-RU" sz="1600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1600" baseline="0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solidFill>
                  <a:prstClr val="white">
                    <a:lumMod val="95000"/>
                  </a:prstClr>
                </a:solidFill>
                <a:ln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670-4590-8807-A22DAF463DC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386572347895945"/>
                      <c:h val="0.155035822456983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3227799461298392"/>
                  <c:y val="-0.1148043118107127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CFA9F0E-FBCD-418E-B8F6-F8F0B46CE98D}" type="CATEGORYNAME">
                      <a:rPr lang="ru-RU" smtClean="0"/>
                      <a:pPr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endParaRPr lang="ru-RU" baseline="0" dirty="0" smtClean="0"/>
                  </a:p>
                  <a:p>
                    <a:pPr>
                      <a:defRPr sz="1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FF83FCB9-62EC-4DC8-B1D4-758F85141CDA}" type="PERCENTAGE">
                      <a:rPr lang="ru-RU" sz="1600" b="1" i="0" u="none" strike="noStrike" kern="1200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prstClr val="white">
                    <a:lumMod val="95000"/>
                  </a:prstClr>
                </a:solidFill>
                <a:ln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670-4590-8807-A22DAF463DC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numFmt formatCode="_(* #,##0.00_);_(* \(#,##0.00\);_(* &quot;-&quot;??_);_(@_)" sourceLinked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[1]Свод!$B$13:$B$18</c:f>
              <c:strCache>
                <c:ptCount val="6"/>
                <c:pt idx="0">
                  <c:v>финансовая поддержка</c:v>
                </c:pt>
                <c:pt idx="1">
                  <c:v>имущественная поддержка</c:v>
                </c:pt>
                <c:pt idx="2">
                  <c:v>информационно-маркетинговая поддержка  </c:v>
                </c:pt>
                <c:pt idx="3">
                  <c:v>обучение персонала </c:v>
                </c:pt>
                <c:pt idx="4">
                  <c:v>правовая поддержка</c:v>
                </c:pt>
                <c:pt idx="5">
                  <c:v>указать иное</c:v>
                </c:pt>
              </c:strCache>
            </c:strRef>
          </c:cat>
          <c:val>
            <c:numRef>
              <c:f>[1]Свод!$BX$13:$BX$18</c:f>
              <c:numCache>
                <c:formatCode>General</c:formatCode>
                <c:ptCount val="6"/>
                <c:pt idx="0">
                  <c:v>37.246499787865936</c:v>
                </c:pt>
                <c:pt idx="1">
                  <c:v>26.796775562155283</c:v>
                </c:pt>
                <c:pt idx="2">
                  <c:v>9.9066610097581673</c:v>
                </c:pt>
                <c:pt idx="3">
                  <c:v>8.7865931268561734</c:v>
                </c:pt>
                <c:pt idx="4">
                  <c:v>16.126431904963937</c:v>
                </c:pt>
                <c:pt idx="5">
                  <c:v>1.1370386084005091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670-4590-8807-A22DAF463D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E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0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2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4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6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8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[1]Свод!$C$13:$C$18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139</c:v>
                      </c:pt>
                      <c:pt idx="1">
                        <c:v>97</c:v>
                      </c:pt>
                      <c:pt idx="2">
                        <c:v>22</c:v>
                      </c:pt>
                      <c:pt idx="3">
                        <c:v>26</c:v>
                      </c:pt>
                      <c:pt idx="4">
                        <c:v>42</c:v>
                      </c:pt>
                      <c:pt idx="5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9-D670-4590-8807-A22DAF463DC4}"/>
                  </c:ext>
                </c:extLst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B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D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F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1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3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5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[1]Свод!$D$13:$D$18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</c:v>
                      </c:pt>
                      <c:pt idx="1">
                        <c:v>6</c:v>
                      </c:pt>
                      <c:pt idx="2">
                        <c:v>2</c:v>
                      </c:pt>
                      <c:pt idx="3">
                        <c:v>1</c:v>
                      </c:pt>
                      <c:pt idx="4">
                        <c:v>3</c:v>
                      </c:pt>
                      <c:pt idx="5">
                        <c:v>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6-D670-4590-8807-A22DAF463DC4}"/>
                  </c:ext>
                </c:extLst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8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A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C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E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0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2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[1]Свод!$E$13:$E$18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</c:v>
                      </c:pt>
                      <c:pt idx="1">
                        <c:v>3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3-D670-4590-8807-A22DAF463DC4}"/>
                  </c:ext>
                </c:extLst>
              </c15:ser>
            </c15:filteredPieSeries>
            <c15:filteredPieSeries>
              <c15:ser>
                <c:idx val="3"/>
                <c:order val="3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5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7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9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B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D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F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[1]Свод!$F$13:$F$18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</c:v>
                      </c:pt>
                      <c:pt idx="1">
                        <c:v>8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0-D670-4590-8807-A22DAF463DC4}"/>
                  </c:ext>
                </c:extLst>
              </c15:ser>
            </c15:filteredPieSeries>
            <c15:filteredPieSeries>
              <c15:ser>
                <c:idx val="4"/>
                <c:order val="4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2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4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6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8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A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C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[1]Свод!$G$13:$G$18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110</c:v>
                      </c:pt>
                      <c:pt idx="1">
                        <c:v>80</c:v>
                      </c:pt>
                      <c:pt idx="2">
                        <c:v>9</c:v>
                      </c:pt>
                      <c:pt idx="3">
                        <c:v>9</c:v>
                      </c:pt>
                      <c:pt idx="4">
                        <c:v>22</c:v>
                      </c:pt>
                      <c:pt idx="5">
                        <c:v>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D-D670-4590-8807-A22DAF463DC4}"/>
                  </c:ext>
                </c:extLst>
              </c15:ser>
            </c15:filteredPieSeries>
            <c15:filteredPieSeries>
              <c15:ser>
                <c:idx val="5"/>
                <c:order val="5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F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1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3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5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7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9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[1]Свод!$H$13:$H$18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98</c:v>
                      </c:pt>
                      <c:pt idx="1">
                        <c:v>76</c:v>
                      </c:pt>
                      <c:pt idx="2">
                        <c:v>20</c:v>
                      </c:pt>
                      <c:pt idx="3">
                        <c:v>13</c:v>
                      </c:pt>
                      <c:pt idx="4">
                        <c:v>40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5A-D670-4590-8807-A22DAF463DC4}"/>
                  </c:ext>
                </c:extLst>
              </c15:ser>
            </c15:filteredPieSeries>
            <c15:filteredPieSeries>
              <c15:ser>
                <c:idx val="6"/>
                <c:order val="6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C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E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0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2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4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6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[1]Свод!$I$13:$I$18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34</c:v>
                      </c:pt>
                      <c:pt idx="1">
                        <c:v>27</c:v>
                      </c:pt>
                      <c:pt idx="2">
                        <c:v>21</c:v>
                      </c:pt>
                      <c:pt idx="3">
                        <c:v>7</c:v>
                      </c:pt>
                      <c:pt idx="4">
                        <c:v>17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67-D670-4590-8807-A22DAF463DC4}"/>
                  </c:ext>
                </c:extLst>
              </c15:ser>
            </c15:filteredPieSeries>
            <c15:filteredPieSeries>
              <c15:ser>
                <c:idx val="7"/>
                <c:order val="7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9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B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D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F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1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3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[1]Свод!$J$13:$J$18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748</c:v>
                      </c:pt>
                      <c:pt idx="1">
                        <c:v>547</c:v>
                      </c:pt>
                      <c:pt idx="2">
                        <c:v>128</c:v>
                      </c:pt>
                      <c:pt idx="3">
                        <c:v>119</c:v>
                      </c:pt>
                      <c:pt idx="4">
                        <c:v>396</c:v>
                      </c:pt>
                      <c:pt idx="5">
                        <c:v>50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74-D670-4590-8807-A22DAF463DC4}"/>
                  </c:ext>
                </c:extLst>
              </c15:ser>
            </c15:filteredPieSeries>
            <c15:filteredPieSeries>
              <c15:ser>
                <c:idx val="8"/>
                <c:order val="8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6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8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A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C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E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0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[1]Свод!$K$13:$K$18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91</c:v>
                      </c:pt>
                      <c:pt idx="1">
                        <c:v>54</c:v>
                      </c:pt>
                      <c:pt idx="2">
                        <c:v>21</c:v>
                      </c:pt>
                      <c:pt idx="3">
                        <c:v>20</c:v>
                      </c:pt>
                      <c:pt idx="4">
                        <c:v>31</c:v>
                      </c:pt>
                      <c:pt idx="5">
                        <c:v>0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81-D670-4590-8807-A22DAF463DC4}"/>
                  </c:ext>
                </c:extLst>
              </c15:ser>
            </c15:filteredPieSeries>
            <c15:filteredPieSeries>
              <c15:ser>
                <c:idx val="9"/>
                <c:order val="9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3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5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7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9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B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D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[1]Свод!$L$13:$L$18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</c:v>
                      </c:pt>
                      <c:pt idx="1">
                        <c:v>4</c:v>
                      </c:pt>
                      <c:pt idx="4">
                        <c:v>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8E-D670-4590-8807-A22DAF463DC4}"/>
                  </c:ext>
                </c:extLst>
              </c15:ser>
            </c15:filteredPieSeries>
            <c15:filteredPieSeries>
              <c15:ser>
                <c:idx val="10"/>
                <c:order val="1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90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92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94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96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98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9A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[1]Свод!$M$13:$M$18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</c:v>
                      </c:pt>
                      <c:pt idx="1">
                        <c:v>3</c:v>
                      </c:pt>
                      <c:pt idx="4">
                        <c:v>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9B-D670-4590-8807-A22DAF463DC4}"/>
                  </c:ext>
                </c:extLst>
              </c15:ser>
            </c15:filteredPieSeries>
            <c15:filteredPieSeries>
              <c15:ser>
                <c:idx val="11"/>
                <c:order val="1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9D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9F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A1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A3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A5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A7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[1]Свод!$N$13:$N$18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32</c:v>
                      </c:pt>
                      <c:pt idx="1">
                        <c:v>13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6</c:v>
                      </c:pt>
                      <c:pt idx="5">
                        <c:v>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A8-D670-4590-8807-A22DAF463DC4}"/>
                  </c:ext>
                </c:extLst>
              </c15:ser>
            </c15:filteredPieSeries>
            <c15:filteredPieSeries>
              <c15:ser>
                <c:idx val="12"/>
                <c:order val="12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AA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AC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AE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B0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B2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B4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[1]Свод!$O$13:$O$18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27</c:v>
                      </c:pt>
                      <c:pt idx="1">
                        <c:v>33</c:v>
                      </c:pt>
                      <c:pt idx="2">
                        <c:v>19</c:v>
                      </c:pt>
                      <c:pt idx="3">
                        <c:v>14</c:v>
                      </c:pt>
                      <c:pt idx="4">
                        <c:v>20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B5-D670-4590-8807-A22DAF463DC4}"/>
                  </c:ext>
                </c:extLst>
              </c15:ser>
            </c15:filteredPieSeries>
            <c15:filteredPieSeries>
              <c15:ser>
                <c:idx val="13"/>
                <c:order val="13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B7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B9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BB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BD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BF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C1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[1]Свод!$P$13:$P$18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49</c:v>
                      </c:pt>
                      <c:pt idx="1">
                        <c:v>33</c:v>
                      </c:pt>
                      <c:pt idx="2">
                        <c:v>12</c:v>
                      </c:pt>
                      <c:pt idx="3">
                        <c:v>14</c:v>
                      </c:pt>
                      <c:pt idx="4">
                        <c:v>18</c:v>
                      </c:pt>
                      <c:pt idx="5">
                        <c:v>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C2-D670-4590-8807-A22DAF463DC4}"/>
                  </c:ext>
                </c:extLst>
              </c15:ser>
            </c15:filteredPieSeries>
            <c15:filteredPieSeries>
              <c15:ser>
                <c:idx val="14"/>
                <c:order val="14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C4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C6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C8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CA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CC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CE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[1]Свод!$Q$13:$Q$18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130</c:v>
                      </c:pt>
                      <c:pt idx="1">
                        <c:v>94</c:v>
                      </c:pt>
                      <c:pt idx="2">
                        <c:v>40</c:v>
                      </c:pt>
                      <c:pt idx="3">
                        <c:v>23</c:v>
                      </c:pt>
                      <c:pt idx="4">
                        <c:v>65</c:v>
                      </c:pt>
                      <c:pt idx="5">
                        <c:v>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CF-D670-4590-8807-A22DAF463DC4}"/>
                  </c:ext>
                </c:extLst>
              </c15:ser>
            </c15:filteredPieSeries>
            <c15:filteredPieSeries>
              <c15:ser>
                <c:idx val="15"/>
                <c:order val="15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D1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D3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D5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D7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D9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DB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[1]Свод!$R$13:$R$18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</c:v>
                      </c:pt>
                      <c:pt idx="1">
                        <c:v>14</c:v>
                      </c:pt>
                      <c:pt idx="2">
                        <c:v>7</c:v>
                      </c:pt>
                      <c:pt idx="3">
                        <c:v>5</c:v>
                      </c:pt>
                      <c:pt idx="4">
                        <c:v>10</c:v>
                      </c:pt>
                      <c:pt idx="5">
                        <c:v>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DC-D670-4590-8807-A22DAF463DC4}"/>
                  </c:ext>
                </c:extLst>
              </c15:ser>
            </c15:filteredPieSeries>
            <c15:filteredPieSeries>
              <c15:ser>
                <c:idx val="16"/>
                <c:order val="16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DE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E0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E2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E4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E6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E8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[1]Свод!$S$13:$S$18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54</c:v>
                      </c:pt>
                      <c:pt idx="1">
                        <c:v>37</c:v>
                      </c:pt>
                      <c:pt idx="2">
                        <c:v>27</c:v>
                      </c:pt>
                      <c:pt idx="3">
                        <c:v>14</c:v>
                      </c:pt>
                      <c:pt idx="4">
                        <c:v>22</c:v>
                      </c:pt>
                      <c:pt idx="5">
                        <c:v>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E9-D670-4590-8807-A22DAF463DC4}"/>
                  </c:ext>
                </c:extLst>
              </c15:ser>
            </c15:filteredPieSeries>
            <c15:filteredPieSeries>
              <c15:ser>
                <c:idx val="17"/>
                <c:order val="17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EB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ED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EF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F1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F3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F5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[1]Свод!$T$13:$T$18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41</c:v>
                      </c:pt>
                      <c:pt idx="1">
                        <c:v>15</c:v>
                      </c:pt>
                      <c:pt idx="2">
                        <c:v>12</c:v>
                      </c:pt>
                      <c:pt idx="3">
                        <c:v>12</c:v>
                      </c:pt>
                      <c:pt idx="4">
                        <c:v>11</c:v>
                      </c:pt>
                      <c:pt idx="5">
                        <c:v>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F6-D670-4590-8807-A22DAF463DC4}"/>
                  </c:ext>
                </c:extLst>
              </c15:ser>
            </c15:filteredPieSeries>
            <c15:filteredPieSeries>
              <c15:ser>
                <c:idx val="18"/>
                <c:order val="18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F8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FA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FC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FE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00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02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[1]Свод!$U$13:$U$18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112</c:v>
                      </c:pt>
                      <c:pt idx="1">
                        <c:v>79</c:v>
                      </c:pt>
                      <c:pt idx="2">
                        <c:v>27</c:v>
                      </c:pt>
                      <c:pt idx="3">
                        <c:v>33</c:v>
                      </c:pt>
                      <c:pt idx="4">
                        <c:v>39</c:v>
                      </c:pt>
                      <c:pt idx="5">
                        <c:v>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03-D670-4590-8807-A22DAF463DC4}"/>
                  </c:ext>
                </c:extLst>
              </c15:ser>
            </c15:filteredPieSeries>
            <c15:filteredPieSeries>
              <c15:ser>
                <c:idx val="19"/>
                <c:order val="19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05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07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09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0B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0D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0F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[1]Свод!$V$13:$V$18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7</c:v>
                      </c:pt>
                      <c:pt idx="1">
                        <c:v>4</c:v>
                      </c:pt>
                      <c:pt idx="3">
                        <c:v>3</c:v>
                      </c:pt>
                      <c:pt idx="4">
                        <c:v>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10-D670-4590-8807-A22DAF463DC4}"/>
                  </c:ext>
                </c:extLst>
              </c15:ser>
            </c15:filteredPieSeries>
            <c15:filteredPieSeries>
              <c15:ser>
                <c:idx val="20"/>
                <c:order val="2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12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14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16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18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1A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1C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[1]Свод!$W$13:$W$18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191</c:v>
                      </c:pt>
                      <c:pt idx="1">
                        <c:v>102</c:v>
                      </c:pt>
                      <c:pt idx="2">
                        <c:v>16</c:v>
                      </c:pt>
                      <c:pt idx="3">
                        <c:v>9</c:v>
                      </c:pt>
                      <c:pt idx="4">
                        <c:v>47</c:v>
                      </c:pt>
                      <c:pt idx="5">
                        <c:v>11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1D-D670-4590-8807-A22DAF463DC4}"/>
                  </c:ext>
                </c:extLst>
              </c15:ser>
            </c15:filteredPieSeries>
            <c15:filteredPieSeries>
              <c15:ser>
                <c:idx val="21"/>
                <c:order val="2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1F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21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23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25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27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29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[1]Свод!$X$13:$X$18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52</c:v>
                      </c:pt>
                      <c:pt idx="1">
                        <c:v>43</c:v>
                      </c:pt>
                      <c:pt idx="2">
                        <c:v>7</c:v>
                      </c:pt>
                      <c:pt idx="3">
                        <c:v>6</c:v>
                      </c:pt>
                      <c:pt idx="4">
                        <c:v>28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2A-D670-4590-8807-A22DAF463DC4}"/>
                  </c:ext>
                </c:extLst>
              </c15:ser>
            </c15:filteredPieSeries>
            <c15:filteredPieSeries>
              <c15:ser>
                <c:idx val="22"/>
                <c:order val="22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2C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2E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30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32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34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36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[1]Свод!$Y$13:$Y$18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7</c:v>
                      </c:pt>
                      <c:pt idx="1">
                        <c:v>3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37-D670-4590-8807-A22DAF463DC4}"/>
                  </c:ext>
                </c:extLst>
              </c15:ser>
            </c15:filteredPieSeries>
            <c15:filteredPieSeries>
              <c15:ser>
                <c:idx val="23"/>
                <c:order val="23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39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3B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3D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3F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41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43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[1]Свод!$Z$13:$Z$18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</c:v>
                      </c:pt>
                      <c:pt idx="1">
                        <c:v>5</c:v>
                      </c:pt>
                      <c:pt idx="3">
                        <c:v>1</c:v>
                      </c:pt>
                      <c:pt idx="4">
                        <c:v>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44-D670-4590-8807-A22DAF463DC4}"/>
                  </c:ext>
                </c:extLst>
              </c15:ser>
            </c15:filteredPieSeries>
            <c15:filteredPieSeries>
              <c15:ser>
                <c:idx val="24"/>
                <c:order val="24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46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48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4A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4C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4E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50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[1]Свод!$AA$13:$AA$18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162</c:v>
                      </c:pt>
                      <c:pt idx="1">
                        <c:v>119</c:v>
                      </c:pt>
                      <c:pt idx="2">
                        <c:v>33</c:v>
                      </c:pt>
                      <c:pt idx="3">
                        <c:v>39</c:v>
                      </c:pt>
                      <c:pt idx="4">
                        <c:v>68</c:v>
                      </c:pt>
                      <c:pt idx="5">
                        <c:v>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51-D670-4590-8807-A22DAF463DC4}"/>
                  </c:ext>
                </c:extLst>
              </c15:ser>
            </c15:filteredPieSeries>
            <c15:filteredPieSeries>
              <c15:ser>
                <c:idx val="25"/>
                <c:order val="25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53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55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57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59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5B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5D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[1]Свод!$AB$13:$AB$18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248</c:v>
                      </c:pt>
                      <c:pt idx="1">
                        <c:v>198</c:v>
                      </c:pt>
                      <c:pt idx="2">
                        <c:v>42</c:v>
                      </c:pt>
                      <c:pt idx="3">
                        <c:v>82</c:v>
                      </c:pt>
                      <c:pt idx="4">
                        <c:v>76</c:v>
                      </c:pt>
                      <c:pt idx="5">
                        <c:v>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5E-D670-4590-8807-A22DAF463DC4}"/>
                  </c:ext>
                </c:extLst>
              </c15:ser>
            </c15:filteredPieSeries>
            <c15:filteredPieSeries>
              <c15:ser>
                <c:idx val="26"/>
                <c:order val="26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60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62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64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66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68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6A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[1]Свод!$AC$13:$AC$18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305</c:v>
                      </c:pt>
                      <c:pt idx="1">
                        <c:v>228</c:v>
                      </c:pt>
                      <c:pt idx="2">
                        <c:v>56</c:v>
                      </c:pt>
                      <c:pt idx="3">
                        <c:v>54</c:v>
                      </c:pt>
                      <c:pt idx="4">
                        <c:v>116</c:v>
                      </c:pt>
                      <c:pt idx="5">
                        <c:v>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6B-D670-4590-8807-A22DAF463DC4}"/>
                  </c:ext>
                </c:extLst>
              </c15:ser>
            </c15:filteredPieSeries>
            <c15:filteredPieSeries>
              <c15:ser>
                <c:idx val="27"/>
                <c:order val="27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6D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6F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71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73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75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77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[1]Свод!$AD$13:$AD$18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10</c:v>
                      </c:pt>
                      <c:pt idx="1">
                        <c:v>4</c:v>
                      </c:pt>
                      <c:pt idx="2">
                        <c:v>2</c:v>
                      </c:pt>
                      <c:pt idx="3">
                        <c:v>2</c:v>
                      </c:pt>
                      <c:pt idx="4">
                        <c:v>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78-D670-4590-8807-A22DAF463DC4}"/>
                  </c:ext>
                </c:extLst>
              </c15:ser>
            </c15:filteredPieSeries>
            <c15:filteredPieSeries>
              <c15:ser>
                <c:idx val="28"/>
                <c:order val="28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7A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7C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7E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80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82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84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[1]Свод!$AE$13:$AE$18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159</c:v>
                      </c:pt>
                      <c:pt idx="1">
                        <c:v>114</c:v>
                      </c:pt>
                      <c:pt idx="2">
                        <c:v>38</c:v>
                      </c:pt>
                      <c:pt idx="3">
                        <c:v>49</c:v>
                      </c:pt>
                      <c:pt idx="4">
                        <c:v>61</c:v>
                      </c:pt>
                      <c:pt idx="5">
                        <c:v>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85-D670-4590-8807-A22DAF463DC4}"/>
                  </c:ext>
                </c:extLst>
              </c15:ser>
            </c15:filteredPieSeries>
            <c15:filteredPieSeries>
              <c15:ser>
                <c:idx val="29"/>
                <c:order val="29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87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89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8B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8D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8F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91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[1]Свод!$AF$13:$AF$18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46</c:v>
                      </c:pt>
                      <c:pt idx="1">
                        <c:v>31</c:v>
                      </c:pt>
                      <c:pt idx="2">
                        <c:v>12</c:v>
                      </c:pt>
                      <c:pt idx="3">
                        <c:v>10</c:v>
                      </c:pt>
                      <c:pt idx="4">
                        <c:v>19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92-D670-4590-8807-A22DAF463DC4}"/>
                  </c:ext>
                </c:extLst>
              </c15:ser>
            </c15:filteredPieSeries>
            <c15:filteredPieSeries>
              <c15:ser>
                <c:idx val="30"/>
                <c:order val="3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94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96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98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9A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9C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9E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[1]Свод!$AG$13:$AG$18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9F-D670-4590-8807-A22DAF463DC4}"/>
                  </c:ext>
                </c:extLst>
              </c15:ser>
            </c15:filteredPieSeries>
            <c15:filteredPieSeries>
              <c15:ser>
                <c:idx val="31"/>
                <c:order val="3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A1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A3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A5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A7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A9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AB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[1]Свод!$AH$13:$AH$18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52</c:v>
                      </c:pt>
                      <c:pt idx="1">
                        <c:v>39</c:v>
                      </c:pt>
                      <c:pt idx="2">
                        <c:v>23</c:v>
                      </c:pt>
                      <c:pt idx="3">
                        <c:v>18</c:v>
                      </c:pt>
                      <c:pt idx="4">
                        <c:v>19</c:v>
                      </c:pt>
                      <c:pt idx="5">
                        <c:v>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AC-D670-4590-8807-A22DAF463DC4}"/>
                  </c:ext>
                </c:extLst>
              </c15:ser>
            </c15:filteredPieSeries>
            <c15:filteredPieSeries>
              <c15:ser>
                <c:idx val="32"/>
                <c:order val="32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AE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B0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B2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B4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B6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B8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[1]Свод!$AI$13:$AI$18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10</c:v>
                      </c:pt>
                      <c:pt idx="1">
                        <c:v>11</c:v>
                      </c:pt>
                      <c:pt idx="2">
                        <c:v>4</c:v>
                      </c:pt>
                      <c:pt idx="3">
                        <c:v>7</c:v>
                      </c:pt>
                      <c:pt idx="4">
                        <c:v>7</c:v>
                      </c:pt>
                      <c:pt idx="5">
                        <c:v>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B9-D670-4590-8807-A22DAF463DC4}"/>
                  </c:ext>
                </c:extLst>
              </c15:ser>
            </c15:filteredPieSeries>
            <c15:filteredPieSeries>
              <c15:ser>
                <c:idx val="33"/>
                <c:order val="33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BB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BD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BF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C1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C3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C5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[1]Свод!$AJ$13:$AJ$18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15</c:v>
                      </c:pt>
                      <c:pt idx="1">
                        <c:v>19</c:v>
                      </c:pt>
                      <c:pt idx="2">
                        <c:v>10</c:v>
                      </c:pt>
                      <c:pt idx="3">
                        <c:v>7</c:v>
                      </c:pt>
                      <c:pt idx="4">
                        <c:v>8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C6-D670-4590-8807-A22DAF463DC4}"/>
                  </c:ext>
                </c:extLst>
              </c15:ser>
            </c15:filteredPieSeries>
            <c15:filteredPieSeries>
              <c15:ser>
                <c:idx val="34"/>
                <c:order val="34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C8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CA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CC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CE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D0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D2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[1]Свод!$AK$13:$AK$18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23</c:v>
                      </c:pt>
                      <c:pt idx="1">
                        <c:v>20</c:v>
                      </c:pt>
                      <c:pt idx="2">
                        <c:v>4</c:v>
                      </c:pt>
                      <c:pt idx="3">
                        <c:v>6</c:v>
                      </c:pt>
                      <c:pt idx="4">
                        <c:v>8</c:v>
                      </c:pt>
                      <c:pt idx="5">
                        <c:v>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D3-D670-4590-8807-A22DAF463DC4}"/>
                  </c:ext>
                </c:extLst>
              </c15:ser>
            </c15:filteredPieSeries>
            <c15:filteredPieSeries>
              <c15:ser>
                <c:idx val="35"/>
                <c:order val="35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D5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D7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D9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DB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DD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DF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[1]Свод!$BV$13:$BV$18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8779</c:v>
                      </c:pt>
                      <c:pt idx="1">
                        <c:v>6316</c:v>
                      </c:pt>
                      <c:pt idx="2">
                        <c:v>2335</c:v>
                      </c:pt>
                      <c:pt idx="3">
                        <c:v>2071</c:v>
                      </c:pt>
                      <c:pt idx="4">
                        <c:v>3801</c:v>
                      </c:pt>
                      <c:pt idx="5">
                        <c:v>268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E0-D670-4590-8807-A22DAF463DC4}"/>
                  </c:ext>
                </c:extLst>
              </c15:ser>
            </c15:filteredPieSeries>
            <c15:filteredPieSeries>
              <c15:ser>
                <c:idx val="36"/>
                <c:order val="36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E2-D670-4590-8807-A22DAF463DC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E4-D670-4590-8807-A22DAF463DC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E6-D670-4590-8807-A22DAF463DC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E8-D670-4590-8807-A22DAF463DC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EA-D670-4590-8807-A22DAF463DC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EC-D670-4590-8807-A22DAF463DC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[1]Свод!$B$13:$B$18</c15:sqref>
                        </c15:formulaRef>
                      </c:ext>
                    </c:extLst>
                    <c:strCache>
                      <c:ptCount val="6"/>
                      <c:pt idx="0">
                        <c:v>финансовая поддержка</c:v>
                      </c:pt>
                      <c:pt idx="1">
                        <c:v>имущественная поддержка</c:v>
                      </c:pt>
                      <c:pt idx="2">
                        <c:v>информационно-маркетинговая поддержка  </c:v>
                      </c:pt>
                      <c:pt idx="3">
                        <c:v>обучение персонала </c:v>
                      </c:pt>
                      <c:pt idx="4">
                        <c:v>правовая поддержка</c:v>
                      </c:pt>
                      <c:pt idx="5">
                        <c:v>указать 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[1]Свод!$BW$13:$BW$18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23570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ED-D670-4590-8807-A22DAF463DC4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55670292694201"/>
          <c:y val="0.21365968396799304"/>
          <c:w val="0.42484088998679087"/>
          <c:h val="0.6613441881878418"/>
        </c:manualLayout>
      </c:layout>
      <c:doughnutChart>
        <c:varyColors val="1"/>
        <c:ser>
          <c:idx val="32"/>
          <c:order val="3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22-4D25-9004-AFC1838775DE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22-4D25-9004-AFC1838775DE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22-4D25-9004-AFC1838775DE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22-4D25-9004-AFC1838775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22-4D25-9004-AFC1838775DE}"/>
              </c:ext>
            </c:extLst>
          </c:dPt>
          <c:dLbls>
            <c:dLbl>
              <c:idx val="0"/>
              <c:layout>
                <c:manualLayout>
                  <c:x val="0.12806794983960337"/>
                  <c:y val="0.364419267420161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0308EB1-6B09-41BE-ADA4-4EE7952EB16D}" type="CATEGORYNAME">
                      <a:rPr lang="ru-RU" dirty="0"/>
                      <a:pPr algn="l"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sz="2000" baseline="0" dirty="0" smtClean="0">
                        <a:solidFill>
                          <a:srgbClr val="C00000"/>
                        </a:solidFill>
                      </a:rPr>
                      <a:t>36%</a:t>
                    </a:r>
                  </a:p>
                </c:rich>
              </c:tx>
              <c:spPr>
                <a:solidFill>
                  <a:prstClr val="white">
                    <a:lumMod val="95000"/>
                  </a:prstClr>
                </a:solidFill>
                <a:ln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22-4D25-9004-AFC1838775D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791312850599554"/>
                      <c:h val="0.199283571056997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9163836138129795"/>
                  <c:y val="-4.700556842713564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E31ADFE-D561-4EA4-9A74-527BB988C215}" type="CATEGORYNAME">
                      <a:rPr lang="ru-RU"/>
                      <a:pPr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CCC99F8E-2345-4DCF-8183-0E525E02D246}" type="PERCENTAGE">
                      <a:rPr lang="ru-RU" sz="2000" baseline="0" smtClean="0">
                        <a:solidFill>
                          <a:srgbClr val="C00000"/>
                        </a:solidFill>
                      </a:rPr>
                      <a:pPr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solidFill>
                  <a:prstClr val="white">
                    <a:lumMod val="95000"/>
                  </a:prstClr>
                </a:solidFill>
                <a:ln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722-4D25-9004-AFC1838775D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023049283775475"/>
                      <c:h val="0.1871949675860499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8658835537714649"/>
                  <c:y val="-1.12161667045870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000" b="1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57DA572-53E0-4F4B-B2F6-32731827CD04}" type="CATEGORYNAME">
                      <a:rPr lang="ru-RU"/>
                      <a:pPr algn="ctr" rtl="0">
                        <a:defRPr sz="1000" b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75676A2C-B6FB-4EFE-81D8-09BF577C13C0}" type="PERCENTAGE">
                      <a:rPr lang="ru-RU" sz="2000" b="1" i="0" u="none" strike="noStrike" kern="1200" baseline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 rtl="0">
                        <a:defRPr sz="1000" b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solidFill>
                  <a:prstClr val="white">
                    <a:lumMod val="95000"/>
                  </a:prstClr>
                </a:solidFill>
                <a:ln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000" b="1" i="0" u="none" strike="noStrike" kern="120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722-4D25-9004-AFC1838775D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217247353884682"/>
                      <c:h val="0.2200244399794482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1195623831334807"/>
                  <c:y val="-0.175420409305564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5CB94B2-445E-495D-878F-09C9D005839F}" type="CATEGORYNAME">
                      <a:rPr lang="ru-RU"/>
                      <a:pPr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sz="18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3%</a:t>
                    </a:r>
                  </a:p>
                </c:rich>
              </c:tx>
              <c:numFmt formatCode="#,##0.00" sourceLinked="0"/>
              <c:spPr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722-4D25-9004-AFC1838775DE}"/>
                </c:ext>
                <c:ext xmlns:c15="http://schemas.microsoft.com/office/drawing/2012/chart" uri="{CE6537A1-D6FC-4f65-9D91-7224C49458BB}">
                  <c15:layout>
                    <c:manualLayout>
                      <c:w val="0.23996088724203593"/>
                      <c:h val="0.1645591457116274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014895748766073"/>
                  <c:y val="-0.16356360109424453"/>
                </c:manualLayout>
              </c:layout>
              <c:tx>
                <c:rich>
                  <a:bodyPr/>
                  <a:lstStyle/>
                  <a:p>
                    <a:fld id="{504F9A9D-1A51-4D87-8BF4-156E69AB08F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sz="16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722-4D25-9004-AFC1838775DE}"/>
                </c:ext>
                <c:ext xmlns:c15="http://schemas.microsoft.com/office/drawing/2012/chart" uri="{CE6537A1-D6FC-4f65-9D91-7224C49458BB}">
                  <c15:layout>
                    <c:manualLayout>
                      <c:w val="0.17155661914809667"/>
                      <c:h val="0.14767307468400537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prstClr val="white">
                  <a:lumMod val="95000"/>
                </a:prstClr>
              </a:solidFill>
              <a:ln>
                <a:solidFill>
                  <a:prstClr val="white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[2]Свод!$B$46:$B$50</c:f>
              <c:strCache>
                <c:ptCount val="5"/>
                <c:pt idx="0">
                  <c:v>движимое имущество </c:v>
                </c:pt>
                <c:pt idx="1">
                  <c:v>производственные здания, помещения</c:v>
                </c:pt>
                <c:pt idx="2">
                  <c:v>земельные участки </c:v>
                </c:pt>
                <c:pt idx="3">
                  <c:v>коворкинги, лофты </c:v>
                </c:pt>
                <c:pt idx="4">
                  <c:v>иное</c:v>
                </c:pt>
              </c:strCache>
            </c:strRef>
          </c:cat>
          <c:val>
            <c:numRef>
              <c:f>[2]Свод!$BX$46:$BX$50</c:f>
              <c:numCache>
                <c:formatCode>General</c:formatCode>
                <c:ptCount val="5"/>
                <c:pt idx="0">
                  <c:v>36.71567445970917</c:v>
                </c:pt>
                <c:pt idx="1">
                  <c:v>36.378243753514909</c:v>
                </c:pt>
                <c:pt idx="2">
                  <c:v>20.422591789186146</c:v>
                </c:pt>
                <c:pt idx="3">
                  <c:v>3.1091829356471439</c:v>
                </c:pt>
                <c:pt idx="4">
                  <c:v>3.3743070619426363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722-4D25-9004-AFC183877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E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0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2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4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[2]Свод!$C$46:$C$50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71</c:v>
                      </c:pt>
                      <c:pt idx="1">
                        <c:v>63</c:v>
                      </c:pt>
                      <c:pt idx="2">
                        <c:v>50</c:v>
                      </c:pt>
                      <c:pt idx="3">
                        <c:v>7</c:v>
                      </c:pt>
                      <c:pt idx="4">
                        <c:v>9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5-A722-4D25-9004-AFC1838775DE}"/>
                  </c:ext>
                </c:extLst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7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9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B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D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F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[2]Свод!$D$46:$D$50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0-A722-4D25-9004-AFC1838775DE}"/>
                  </c:ext>
                </c:extLst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2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4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6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8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A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[2]Свод!$E$46:$E$50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</c:v>
                      </c:pt>
                      <c:pt idx="1">
                        <c:v>2</c:v>
                      </c:pt>
                      <c:pt idx="2">
                        <c:v>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B-A722-4D25-9004-AFC1838775DE}"/>
                  </c:ext>
                </c:extLst>
              </c15:ser>
            </c15:filteredPieSeries>
            <c15:filteredPieSeries>
              <c15:ser>
                <c:idx val="3"/>
                <c:order val="3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D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F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1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3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5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[2]Свод!$F$46:$F$50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</c:v>
                      </c:pt>
                      <c:pt idx="1">
                        <c:v>9</c:v>
                      </c:pt>
                      <c:pt idx="2">
                        <c:v>2</c:v>
                      </c:pt>
                      <c:pt idx="3">
                        <c:v>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6-A722-4D25-9004-AFC1838775DE}"/>
                  </c:ext>
                </c:extLst>
              </c15:ser>
            </c15:filteredPieSeries>
            <c15:filteredPieSeries>
              <c15:ser>
                <c:idx val="4"/>
                <c:order val="4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8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A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C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E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0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[2]Свод!$G$46:$G$50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56</c:v>
                      </c:pt>
                      <c:pt idx="1">
                        <c:v>48</c:v>
                      </c:pt>
                      <c:pt idx="2">
                        <c:v>33</c:v>
                      </c:pt>
                      <c:pt idx="3">
                        <c:v>5</c:v>
                      </c:pt>
                      <c:pt idx="4">
                        <c:v>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1-A722-4D25-9004-AFC1838775DE}"/>
                  </c:ext>
                </c:extLst>
              </c15:ser>
            </c15:filteredPieSeries>
            <c15:filteredPieSeries>
              <c15:ser>
                <c:idx val="5"/>
                <c:order val="5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3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5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7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9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B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[2]Свод!$H$46:$H$50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43</c:v>
                      </c:pt>
                      <c:pt idx="1">
                        <c:v>56</c:v>
                      </c:pt>
                      <c:pt idx="2">
                        <c:v>23</c:v>
                      </c:pt>
                      <c:pt idx="3">
                        <c:v>4</c:v>
                      </c:pt>
                      <c:pt idx="4">
                        <c:v>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C-A722-4D25-9004-AFC1838775DE}"/>
                  </c:ext>
                </c:extLst>
              </c15:ser>
            </c15:filteredPieSeries>
            <c15:filteredPieSeries>
              <c15:ser>
                <c:idx val="6"/>
                <c:order val="6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E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0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2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4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6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[2]Свод!$I$46:$I$50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26</c:v>
                      </c:pt>
                      <c:pt idx="1">
                        <c:v>23</c:v>
                      </c:pt>
                      <c:pt idx="2">
                        <c:v>3</c:v>
                      </c:pt>
                      <c:pt idx="3">
                        <c:v>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57-A722-4D25-9004-AFC1838775DE}"/>
                  </c:ext>
                </c:extLst>
              </c15:ser>
            </c15:filteredPieSeries>
            <c15:filteredPieSeries>
              <c15:ser>
                <c:idx val="7"/>
                <c:order val="7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9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B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D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F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1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[2]Свод!$J$46:$J$50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418</c:v>
                      </c:pt>
                      <c:pt idx="1">
                        <c:v>362</c:v>
                      </c:pt>
                      <c:pt idx="2">
                        <c:v>183</c:v>
                      </c:pt>
                      <c:pt idx="3">
                        <c:v>31</c:v>
                      </c:pt>
                      <c:pt idx="4">
                        <c:v>36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62-A722-4D25-9004-AFC1838775DE}"/>
                  </c:ext>
                </c:extLst>
              </c15:ser>
            </c15:filteredPieSeries>
            <c15:filteredPieSeries>
              <c15:ser>
                <c:idx val="8"/>
                <c:order val="8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4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6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8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A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C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[2]Свод!$L$46:$L$50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</c:v>
                      </c:pt>
                      <c:pt idx="4">
                        <c:v>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6D-A722-4D25-9004-AFC1838775DE}"/>
                  </c:ext>
                </c:extLst>
              </c15:ser>
            </c15:filteredPieSeries>
            <c15:filteredPieSeries>
              <c15:ser>
                <c:idx val="9"/>
                <c:order val="9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F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1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3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5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7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[2]Свод!$M$46:$M$50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</c:v>
                      </c:pt>
                      <c:pt idx="2">
                        <c:v>3</c:v>
                      </c:pt>
                      <c:pt idx="3">
                        <c:v>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78-A722-4D25-9004-AFC1838775DE}"/>
                  </c:ext>
                </c:extLst>
              </c15:ser>
            </c15:filteredPieSeries>
            <c15:filteredPieSeries>
              <c15:ser>
                <c:idx val="10"/>
                <c:order val="1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A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C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E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0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2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[2]Свод!$N$46:$N$50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13</c:v>
                      </c:pt>
                      <c:pt idx="1">
                        <c:v>9</c:v>
                      </c:pt>
                      <c:pt idx="2">
                        <c:v>7</c:v>
                      </c:pt>
                      <c:pt idx="4">
                        <c:v>11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83-A722-4D25-9004-AFC1838775DE}"/>
                  </c:ext>
                </c:extLst>
              </c15:ser>
            </c15:filteredPieSeries>
            <c15:filteredPieSeries>
              <c15:ser>
                <c:idx val="11"/>
                <c:order val="1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5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7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9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B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D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[2]Свод!$O$46:$O$50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11</c:v>
                      </c:pt>
                      <c:pt idx="1">
                        <c:v>19</c:v>
                      </c:pt>
                      <c:pt idx="2">
                        <c:v>3</c:v>
                      </c:pt>
                      <c:pt idx="3">
                        <c:v>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8E-A722-4D25-9004-AFC1838775DE}"/>
                  </c:ext>
                </c:extLst>
              </c15:ser>
            </c15:filteredPieSeries>
            <c15:filteredPieSeries>
              <c15:ser>
                <c:idx val="12"/>
                <c:order val="12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90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92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94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96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98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[2]Свод!$P$46:$P$50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36</c:v>
                      </c:pt>
                      <c:pt idx="1">
                        <c:v>21</c:v>
                      </c:pt>
                      <c:pt idx="2">
                        <c:v>16</c:v>
                      </c:pt>
                      <c:pt idx="3">
                        <c:v>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99-A722-4D25-9004-AFC1838775DE}"/>
                  </c:ext>
                </c:extLst>
              </c15:ser>
            </c15:filteredPieSeries>
            <c15:filteredPieSeries>
              <c15:ser>
                <c:idx val="13"/>
                <c:order val="13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9B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9D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9F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A1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A3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[2]Свод!$Q$46:$Q$50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69</c:v>
                      </c:pt>
                      <c:pt idx="1">
                        <c:v>78</c:v>
                      </c:pt>
                      <c:pt idx="2">
                        <c:v>45</c:v>
                      </c:pt>
                      <c:pt idx="3">
                        <c:v>8</c:v>
                      </c:pt>
                      <c:pt idx="4">
                        <c:v>12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A4-A722-4D25-9004-AFC1838775DE}"/>
                  </c:ext>
                </c:extLst>
              </c15:ser>
            </c15:filteredPieSeries>
            <c15:filteredPieSeries>
              <c15:ser>
                <c:idx val="14"/>
                <c:order val="14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A6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A8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AA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AC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AE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[2]Свод!$R$46:$R$50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13</c:v>
                      </c:pt>
                      <c:pt idx="1">
                        <c:v>9</c:v>
                      </c:pt>
                      <c:pt idx="2">
                        <c:v>17</c:v>
                      </c:pt>
                      <c:pt idx="3">
                        <c:v>2</c:v>
                      </c:pt>
                      <c:pt idx="4">
                        <c:v>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AF-A722-4D25-9004-AFC1838775DE}"/>
                  </c:ext>
                </c:extLst>
              </c15:ser>
            </c15:filteredPieSeries>
            <c15:filteredPieSeries>
              <c15:ser>
                <c:idx val="15"/>
                <c:order val="15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B1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B3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B5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B7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B9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[2]Свод!$S$46:$S$50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35</c:v>
                      </c:pt>
                      <c:pt idx="1">
                        <c:v>24</c:v>
                      </c:pt>
                      <c:pt idx="2">
                        <c:v>22</c:v>
                      </c:pt>
                      <c:pt idx="3">
                        <c:v>1</c:v>
                      </c:pt>
                      <c:pt idx="4">
                        <c:v>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BA-A722-4D25-9004-AFC1838775DE}"/>
                  </c:ext>
                </c:extLst>
              </c15:ser>
            </c15:filteredPieSeries>
            <c15:filteredPieSeries>
              <c15:ser>
                <c:idx val="16"/>
                <c:order val="16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BC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BE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C0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C2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C4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[2]Свод!$T$46:$T$50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19</c:v>
                      </c:pt>
                      <c:pt idx="1">
                        <c:v>20</c:v>
                      </c:pt>
                      <c:pt idx="2">
                        <c:v>14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C5-A722-4D25-9004-AFC1838775DE}"/>
                  </c:ext>
                </c:extLst>
              </c15:ser>
            </c15:filteredPieSeries>
            <c15:filteredPieSeries>
              <c15:ser>
                <c:idx val="17"/>
                <c:order val="17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C7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C9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CB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CD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CF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[2]Свод!$U$46:$U$50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69</c:v>
                      </c:pt>
                      <c:pt idx="1">
                        <c:v>48</c:v>
                      </c:pt>
                      <c:pt idx="2">
                        <c:v>33</c:v>
                      </c:pt>
                      <c:pt idx="4">
                        <c:v>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D0-A722-4D25-9004-AFC1838775DE}"/>
                  </c:ext>
                </c:extLst>
              </c15:ser>
            </c15:filteredPieSeries>
            <c15:filteredPieSeries>
              <c15:ser>
                <c:idx val="18"/>
                <c:order val="18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D2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D4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D6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D8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DA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[2]Свод!$V$46:$V$50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</c:v>
                      </c:pt>
                      <c:pt idx="1">
                        <c:v>2</c:v>
                      </c:pt>
                      <c:pt idx="2">
                        <c:v>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DB-A722-4D25-9004-AFC1838775DE}"/>
                  </c:ext>
                </c:extLst>
              </c15:ser>
            </c15:filteredPieSeries>
            <c15:filteredPieSeries>
              <c15:ser>
                <c:idx val="19"/>
                <c:order val="19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DD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DF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E1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E3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E5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[2]Свод!$W$46:$W$50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139</c:v>
                      </c:pt>
                      <c:pt idx="2">
                        <c:v>82</c:v>
                      </c:pt>
                      <c:pt idx="3">
                        <c:v>3</c:v>
                      </c:pt>
                      <c:pt idx="4">
                        <c:v>13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E6-A722-4D25-9004-AFC1838775DE}"/>
                  </c:ext>
                </c:extLst>
              </c15:ser>
            </c15:filteredPieSeries>
            <c15:filteredPieSeries>
              <c15:ser>
                <c:idx val="20"/>
                <c:order val="2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E8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EA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EC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EE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F0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[2]Свод!$X$46:$X$50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19</c:v>
                      </c:pt>
                      <c:pt idx="1">
                        <c:v>28</c:v>
                      </c:pt>
                      <c:pt idx="2">
                        <c:v>16</c:v>
                      </c:pt>
                      <c:pt idx="4">
                        <c:v>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F1-A722-4D25-9004-AFC1838775DE}"/>
                  </c:ext>
                </c:extLst>
              </c15:ser>
            </c15:filteredPieSeries>
            <c15:filteredPieSeries>
              <c15:ser>
                <c:idx val="21"/>
                <c:order val="2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F3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F5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F7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F9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FB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[2]Свод!$Y$46:$Y$50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</c:v>
                      </c:pt>
                      <c:pt idx="1">
                        <c:v>3</c:v>
                      </c:pt>
                      <c:pt idx="2">
                        <c:v>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FC-A722-4D25-9004-AFC1838775DE}"/>
                  </c:ext>
                </c:extLst>
              </c15:ser>
            </c15:filteredPieSeries>
            <c15:filteredPieSeries>
              <c15:ser>
                <c:idx val="22"/>
                <c:order val="22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FE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00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02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04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06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[2]Свод!$Z$46:$Z$50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</c:v>
                      </c:pt>
                      <c:pt idx="2">
                        <c:v>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07-A722-4D25-9004-AFC1838775DE}"/>
                  </c:ext>
                </c:extLst>
              </c15:ser>
            </c15:filteredPieSeries>
            <c15:filteredPieSeries>
              <c15:ser>
                <c:idx val="23"/>
                <c:order val="23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09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0B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0D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0F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11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[2]Свод!$AA$46:$AA$50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70</c:v>
                      </c:pt>
                      <c:pt idx="1">
                        <c:v>76</c:v>
                      </c:pt>
                      <c:pt idx="2">
                        <c:v>50</c:v>
                      </c:pt>
                      <c:pt idx="4">
                        <c:v>15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12-A722-4D25-9004-AFC1838775DE}"/>
                  </c:ext>
                </c:extLst>
              </c15:ser>
            </c15:filteredPieSeries>
            <c15:filteredPieSeries>
              <c15:ser>
                <c:idx val="24"/>
                <c:order val="24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14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16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18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1A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1C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[2]Свод!$AB$46:$AB$50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185</c:v>
                      </c:pt>
                      <c:pt idx="1">
                        <c:v>137</c:v>
                      </c:pt>
                      <c:pt idx="2">
                        <c:v>51</c:v>
                      </c:pt>
                      <c:pt idx="3">
                        <c:v>1</c:v>
                      </c:pt>
                      <c:pt idx="4">
                        <c:v>10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1D-A722-4D25-9004-AFC1838775DE}"/>
                  </c:ext>
                </c:extLst>
              </c15:ser>
            </c15:filteredPieSeries>
            <c15:filteredPieSeries>
              <c15:ser>
                <c:idx val="25"/>
                <c:order val="25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1F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21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23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25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27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[2]Свод!$AC$46:$AC$50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174</c:v>
                      </c:pt>
                      <c:pt idx="1">
                        <c:v>123</c:v>
                      </c:pt>
                      <c:pt idx="2">
                        <c:v>64</c:v>
                      </c:pt>
                      <c:pt idx="3">
                        <c:v>9</c:v>
                      </c:pt>
                      <c:pt idx="4">
                        <c:v>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28-A722-4D25-9004-AFC1838775DE}"/>
                  </c:ext>
                </c:extLst>
              </c15:ser>
            </c15:filteredPieSeries>
            <c15:filteredPieSeries>
              <c15:ser>
                <c:idx val="26"/>
                <c:order val="26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2A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2C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2E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30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32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[2]Свод!$AD$46:$AD$50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</c:v>
                      </c:pt>
                      <c:pt idx="1">
                        <c:v>2</c:v>
                      </c:pt>
                      <c:pt idx="2">
                        <c:v>3</c:v>
                      </c:pt>
                      <c:pt idx="4">
                        <c:v>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33-A722-4D25-9004-AFC1838775DE}"/>
                  </c:ext>
                </c:extLst>
              </c15:ser>
            </c15:filteredPieSeries>
            <c15:filteredPieSeries>
              <c15:ser>
                <c:idx val="27"/>
                <c:order val="27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35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37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39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3B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3D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[2]Свод!$AE$46:$AE$50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65</c:v>
                      </c:pt>
                      <c:pt idx="1">
                        <c:v>79</c:v>
                      </c:pt>
                      <c:pt idx="2">
                        <c:v>43</c:v>
                      </c:pt>
                      <c:pt idx="3">
                        <c:v>5</c:v>
                      </c:pt>
                      <c:pt idx="4">
                        <c:v>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3E-A722-4D25-9004-AFC1838775DE}"/>
                  </c:ext>
                </c:extLst>
              </c15:ser>
            </c15:filteredPieSeries>
            <c15:filteredPieSeries>
              <c15:ser>
                <c:idx val="28"/>
                <c:order val="28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40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42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44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46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48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[2]Свод!$AF$46:$AF$50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25</c:v>
                      </c:pt>
                      <c:pt idx="1">
                        <c:v>26</c:v>
                      </c:pt>
                      <c:pt idx="2">
                        <c:v>15</c:v>
                      </c:pt>
                      <c:pt idx="4">
                        <c:v>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49-A722-4D25-9004-AFC1838775DE}"/>
                  </c:ext>
                </c:extLst>
              </c15:ser>
            </c15:filteredPieSeries>
            <c15:filteredPieSeries>
              <c15:ser>
                <c:idx val="29"/>
                <c:order val="29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4B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4D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4F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51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53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[2]Свод!$AG$46:$AG$50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54-A722-4D25-9004-AFC1838775DE}"/>
                  </c:ext>
                </c:extLst>
              </c15:ser>
            </c15:filteredPieSeries>
            <c15:filteredPieSeries>
              <c15:ser>
                <c:idx val="30"/>
                <c:order val="3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56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58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5A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5C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5E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[2]Свод!$BV$46:$BV$50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4570</c:v>
                      </c:pt>
                      <c:pt idx="1">
                        <c:v>4528</c:v>
                      </c:pt>
                      <c:pt idx="2">
                        <c:v>2542</c:v>
                      </c:pt>
                      <c:pt idx="3">
                        <c:v>387</c:v>
                      </c:pt>
                      <c:pt idx="4">
                        <c:v>420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5F-A722-4D25-9004-AFC1838775DE}"/>
                  </c:ext>
                </c:extLst>
              </c15:ser>
            </c15:filteredPieSeries>
            <c15:filteredPieSeries>
              <c15:ser>
                <c:idx val="31"/>
                <c:order val="3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61-A722-4D25-9004-AFC1838775D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63-A722-4D25-9004-AFC1838775D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65-A722-4D25-9004-AFC1838775D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67-A722-4D25-9004-AFC1838775D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169-A722-4D25-9004-AFC1838775D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[2]Свод!$B$46:$B$50</c15:sqref>
                        </c15:formulaRef>
                      </c:ext>
                    </c:extLst>
                    <c:strCache>
                      <c:ptCount val="5"/>
                      <c:pt idx="0">
                        <c:v>движимое имущество </c:v>
                      </c:pt>
                      <c:pt idx="1">
                        <c:v>производственные здания, помещения</c:v>
                      </c:pt>
                      <c:pt idx="2">
                        <c:v>земельные участки </c:v>
                      </c:pt>
                      <c:pt idx="3">
                        <c:v>коворкинги, лофты </c:v>
                      </c:pt>
                      <c:pt idx="4">
                        <c:v>иное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[2]Свод!$BW$46:$BW$50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12447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16A-A722-4D25-9004-AFC1838775DE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4063609482813764"/>
          <c:w val="0.82447995359524728"/>
          <c:h val="0.536163254478538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AF-4543-A216-9BFB306D79B5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AF-4543-A216-9BFB306D79B5}"/>
              </c:ext>
            </c:extLst>
          </c:dPt>
          <c:dPt>
            <c:idx val="2"/>
            <c:bubble3D val="0"/>
            <c:explosion val="18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AF-4543-A216-9BFB306D79B5}"/>
              </c:ext>
            </c:extLst>
          </c:dPt>
          <c:dLbls>
            <c:dLbl>
              <c:idx val="0"/>
              <c:layout>
                <c:manualLayout>
                  <c:x val="-1.8698184337133508E-2"/>
                  <c:y val="-7.44406307098682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800" dirty="0" smtClean="0">
                        <a:latin typeface="Arial Narrow" panose="020B0606020202030204" pitchFamily="34" charset="0"/>
                      </a:rPr>
                      <a:t>827</a:t>
                    </a:r>
                    <a:endParaRPr lang="en-US" sz="1800" dirty="0">
                      <a:latin typeface="Arial Narrow" panose="020B0606020202030204" pitchFamily="34" charset="0"/>
                    </a:endParaRPr>
                  </a:p>
                </c:rich>
              </c:tx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AF-4543-A216-9BFB306D79B5}"/>
                </c:ext>
                <c:ext xmlns:c15="http://schemas.microsoft.com/office/drawing/2012/chart" uri="{CE6537A1-D6FC-4f65-9D91-7224C49458BB}">
                  <c15:layout>
                    <c:manualLayout>
                      <c:w val="9.5569309775147757E-2"/>
                      <c:h val="8.785236780649899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305617020809589E-2"/>
                  <c:y val="-0.110599049314565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800" dirty="0" smtClean="0">
                        <a:latin typeface="Arial Narrow" panose="020B0606020202030204" pitchFamily="34" charset="0"/>
                      </a:rPr>
                      <a:t>9 198</a:t>
                    </a:r>
                    <a:endParaRPr lang="en-US" sz="1800" dirty="0">
                      <a:latin typeface="Arial Narrow" panose="020B0606020202030204" pitchFamily="34" charset="0"/>
                    </a:endParaRPr>
                  </a:p>
                </c:rich>
              </c:tx>
              <c:spPr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3AF-4543-A216-9BFB306D79B5}"/>
                </c:ext>
                <c:ext xmlns:c15="http://schemas.microsoft.com/office/drawing/2012/chart" uri="{CE6537A1-D6FC-4f65-9D91-7224C49458BB}">
                  <c15:layout>
                    <c:manualLayout>
                      <c:w val="0.13214471503928768"/>
                      <c:h val="0.1091189377298087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4698019014621181E-2"/>
                  <c:y val="3.82667645040518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800" dirty="0" smtClean="0">
                        <a:latin typeface="Arial Narrow" panose="020B0606020202030204" pitchFamily="34" charset="0"/>
                      </a:rPr>
                      <a:t>44</a:t>
                    </a:r>
                    <a:r>
                      <a:rPr lang="en-US" sz="1800" baseline="0" dirty="0" smtClean="0">
                        <a:latin typeface="Arial Narrow" panose="020B0606020202030204" pitchFamily="34" charset="0"/>
                      </a:rPr>
                      <a:t> 114</a:t>
                    </a:r>
                    <a:endParaRPr lang="en-US" sz="1800" dirty="0">
                      <a:latin typeface="Arial Narrow" panose="020B0606020202030204" pitchFamily="34" charset="0"/>
                    </a:endParaRPr>
                  </a:p>
                </c:rich>
              </c:tx>
              <c:spPr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3AF-4543-A216-9BFB306D79B5}"/>
                </c:ext>
                <c:ext xmlns:c15="http://schemas.microsoft.com/office/drawing/2012/chart" uri="{CE6537A1-D6FC-4f65-9D91-7224C49458BB}">
                  <c15:layout>
                    <c:manualLayout>
                      <c:w val="0.17374058893816408"/>
                      <c:h val="0.1562841709403541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Федеральное имущество</c:v>
                </c:pt>
                <c:pt idx="1">
                  <c:v>Государственное имущество субъектов РФ</c:v>
                </c:pt>
                <c:pt idx="2">
                  <c:v>Муниципальное имущество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828</c:v>
                </c:pt>
                <c:pt idx="1">
                  <c:v>9191</c:v>
                </c:pt>
                <c:pt idx="2">
                  <c:v>44093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3AF-4543-A216-9BFB306D7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167910589374178"/>
          <c:y val="0.31984519276722284"/>
          <c:w val="0.34776873258277258"/>
          <c:h val="0.52701842354768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60312753391159"/>
          <c:y val="0.15072971232587568"/>
          <c:w val="0.7574747908994689"/>
          <c:h val="0.73874723699337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7CAFD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12-4160-9982-829CE6365154}"/>
              </c:ext>
            </c:extLst>
          </c:dPt>
          <c:dPt>
            <c:idx val="1"/>
            <c:bubble3D val="0"/>
            <c:spPr>
              <a:solidFill>
                <a:srgbClr val="D9DFE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12-4160-9982-829CE6365154}"/>
              </c:ext>
            </c:extLst>
          </c:dPt>
          <c:dPt>
            <c:idx val="2"/>
            <c:bubble3D val="0"/>
            <c:spPr>
              <a:solidFill>
                <a:srgbClr val="5C9BD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12-4160-9982-829CE6365154}"/>
              </c:ext>
            </c:extLst>
          </c:dPt>
          <c:dPt>
            <c:idx val="3"/>
            <c:bubble3D val="0"/>
            <c:spPr>
              <a:solidFill>
                <a:srgbClr val="B5C7E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12-4160-9982-829CE6365154}"/>
              </c:ext>
            </c:extLst>
          </c:dPt>
          <c:dPt>
            <c:idx val="4"/>
            <c:bubble3D val="0"/>
            <c:spPr>
              <a:solidFill>
                <a:srgbClr val="4472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F12-4160-9982-829CE6365154}"/>
              </c:ext>
            </c:extLst>
          </c:dPt>
          <c:dPt>
            <c:idx val="5"/>
            <c:bubble3D val="0"/>
            <c:spPr>
              <a:solidFill>
                <a:srgbClr val="B7B7B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F12-4160-9982-829CE6365154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F12-4160-9982-829CE6365154}"/>
              </c:ext>
            </c:extLst>
          </c:dPt>
          <c:dPt>
            <c:idx val="7"/>
            <c:bubble3D val="0"/>
            <c:spPr>
              <a:solidFill>
                <a:srgbClr val="264478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F12-4160-9982-829CE6365154}"/>
              </c:ext>
            </c:extLst>
          </c:dPt>
          <c:dLbls>
            <c:dLbl>
              <c:idx val="0"/>
              <c:layout>
                <c:manualLayout>
                  <c:x val="-1.2059594736724438E-2"/>
                  <c:y val="-2.9060883112096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1. </a:t>
                    </a:r>
                    <a:fld id="{1C3E8C3E-19A5-48B8-8376-DB9A25138C39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 smtClean="0"/>
                      <a:t> – 96,1%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F12-4160-9982-829CE6365154}"/>
                </c:ext>
                <c:ext xmlns:c15="http://schemas.microsoft.com/office/drawing/2012/chart" uri="{CE6537A1-D6FC-4f65-9D91-7224C49458BB}">
                  <c15:layout>
                    <c:manualLayout>
                      <c:w val="0.16653608179237947"/>
                      <c:h val="0.1095293861759131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6423949998771437E-2"/>
                  <c:y val="-6.78416565503748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2. </a:t>
                    </a:r>
                    <a:fld id="{40C155DF-917D-4E12-95B0-52EFFD62B574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 smtClean="0"/>
                      <a:t> – 67,6%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F12-4160-9982-829CE6365154}"/>
                </c:ext>
                <c:ext xmlns:c15="http://schemas.microsoft.com/office/drawing/2012/chart" uri="{CE6537A1-D6FC-4f65-9D91-7224C49458BB}">
                  <c15:layout>
                    <c:manualLayout>
                      <c:w val="0.15766031317830775"/>
                      <c:h val="9.86434347319709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7410680223107086E-2"/>
                  <c:y val="7.07726132605031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3. </a:t>
                    </a:r>
                    <a:fld id="{4A6079BD-1B61-4C7A-A9AE-7F1A0A3AF453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 smtClean="0"/>
                      <a:t> – 63,3%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99463311870118"/>
                      <c:h val="0.1040864104539420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7985141590521923E-2"/>
                  <c:y val="3.153347269351235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4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rPr>
                      <a:t>4. </a:t>
                    </a:r>
                    <a:fld id="{9FAE0D02-062B-404B-83B4-CA76BD3DB604}" type="CATEGORYNAME">
                      <a:rPr lang="en-US" sz="14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rPr>
                      <a:pPr algn="ctr" rtl="0">
                        <a:defRPr lang="ru-RU" sz="1400" b="1" dirty="0" smtClean="0">
                          <a:solidFill>
                            <a:prstClr val="black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en-US" sz="14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rPr>
                      <a:t> – 63,1%</a:t>
                    </a:r>
                  </a:p>
                </c:rich>
              </c:tx>
              <c:spPr>
                <a:noFill/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400" b="1" i="0" u="none" strike="noStrike" kern="1200" baseline="0" dirty="0" smtClean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F12-4160-9982-829CE636515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396657975582813"/>
                      <c:h val="0.110119541890019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5559841465467137E-2"/>
                  <c:y val="6.577011142028452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5. </a:t>
                    </a:r>
                    <a:fld id="{5214CE0E-E2F4-4B12-8A8C-D9852C876789}" type="CATEGORYNAME">
                      <a:rPr lang="en-US" sz="1400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en-US" sz="1400" baseline="0" dirty="0" smtClean="0">
                        <a:solidFill>
                          <a:schemeClr val="tx1"/>
                        </a:solidFill>
                      </a:rPr>
                      <a:t> – 60,7%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F12-4160-9982-829CE6365154}"/>
                </c:ext>
                <c:ext xmlns:c15="http://schemas.microsoft.com/office/drawing/2012/chart" uri="{CE6537A1-D6FC-4f65-9D91-7224C49458BB}">
                  <c15:layout>
                    <c:manualLayout>
                      <c:w val="0.18556680270771633"/>
                      <c:h val="0.1204153376198552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9.2373172096577259E-8"/>
                  <c:y val="0.1315427943251620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6. </a:t>
                    </a:r>
                    <a:fld id="{C8FABBDB-760B-4BBF-8C60-EB93EA1E5D62}" type="CATEGORYNAME">
                      <a:rPr lang="en-US" smtClean="0"/>
                      <a:pPr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en-US" baseline="0" dirty="0" smtClean="0"/>
                      <a:t> – 59,9%</a:t>
                    </a:r>
                  </a:p>
                </c:rich>
              </c:tx>
              <c:spPr>
                <a:solidFill>
                  <a:srgbClr val="FFFFFF"/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F12-4160-9982-829CE636515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148913128019791"/>
                      <c:h val="0.117693849758869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1.1131890969358535E-2"/>
                  <c:y val="-8.931516008027318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4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rPr>
                      <a:t>7. </a:t>
                    </a:r>
                    <a:fld id="{D6BBED05-48F9-4F04-B45F-A63EC2F05799}" type="CATEGORYNAME">
                      <a:rPr lang="en-US" sz="14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rPr>
                      <a:pPr algn="ctr" rtl="0">
                        <a:defRPr lang="ru-RU" sz="1400" b="1" dirty="0" smtClean="0">
                          <a:solidFill>
                            <a:prstClr val="black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en-US" sz="14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rPr>
                      <a:t> – </a:t>
                    </a:r>
                  </a:p>
                  <a:p>
                    <a:pPr algn="ctr" rtl="0">
                      <a:defRPr lang="ru-RU" sz="1400" b="1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defRPr>
                    </a:pPr>
                    <a:r>
                      <a:rPr lang="en-US" sz="1400" b="1" i="0" u="none" strike="noStrike" kern="1200" baseline="0" dirty="0" smtClean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rPr>
                      <a:t>57%</a:t>
                    </a:r>
                  </a:p>
                </c:rich>
              </c:tx>
              <c:spPr>
                <a:noFill/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400" b="1" i="0" u="none" strike="noStrike" kern="1200" baseline="0" dirty="0" smtClean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F12-4160-9982-829CE636515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147638378244859"/>
                      <c:h val="0.107398054029034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8.002832900441853E-2"/>
                  <c:y val="-4.083324672430363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400" b="1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b="1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rPr>
                      <a:t>8. </a:t>
                    </a:r>
                    <a:fld id="{4AADE2F0-FE94-4E29-8298-98A3A1DF5DC4}" type="CATEGORYNAME">
                      <a:rPr lang="en-US" sz="1400" b="1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rPr>
                      <a:pPr algn="ctr" rtl="0">
                        <a:def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en-US" sz="1400" b="1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rPr>
                      <a:t> – 56,4%</a:t>
                    </a:r>
                  </a:p>
                </c:rich>
              </c:tx>
              <c:spPr>
                <a:solidFill>
                  <a:srgbClr val="F4B183"/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400" b="1" i="0" u="none" strike="noStrike" kern="1200" baseline="0" dirty="0" smtClean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F12-4160-9982-829CE636515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387766688275828"/>
                      <c:h val="0.117693849758869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Лист1!$A$2:$A$9</c:f>
              <c:strCache>
                <c:ptCount val="8"/>
                <c:pt idx="0">
                  <c:v>УФО</c:v>
                </c:pt>
                <c:pt idx="1">
                  <c:v>СФО</c:v>
                </c:pt>
                <c:pt idx="2">
                  <c:v>ДФО</c:v>
                </c:pt>
                <c:pt idx="3">
                  <c:v>ЦФО</c:v>
                </c:pt>
                <c:pt idx="4">
                  <c:v>СЗФО</c:v>
                </c:pt>
                <c:pt idx="5">
                  <c:v>ЮФО</c:v>
                </c:pt>
                <c:pt idx="6">
                  <c:v>ПФО</c:v>
                </c:pt>
                <c:pt idx="7">
                  <c:v>СКФО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96.1</c:v>
                </c:pt>
                <c:pt idx="1">
                  <c:v>67.569999999999993</c:v>
                </c:pt>
                <c:pt idx="2">
                  <c:v>63.28</c:v>
                </c:pt>
                <c:pt idx="3">
                  <c:v>63.14</c:v>
                </c:pt>
                <c:pt idx="4">
                  <c:v>60.67</c:v>
                </c:pt>
                <c:pt idx="5">
                  <c:v>59.91</c:v>
                </c:pt>
                <c:pt idx="6">
                  <c:v>57</c:v>
                </c:pt>
                <c:pt idx="7">
                  <c:v>56.43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F12-4160-9982-829CE636515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  <cx:legend pos="b" align="ctr" overlay="0">
      <cx:txPr>
        <a:bodyPr spcFirstLastPara="1" vertOverflow="ellipsis" wrap="square" lIns="0" tIns="0" rIns="0" bIns="0" anchor="ctr" anchorCtr="1"/>
        <a:lstStyle/>
        <a:p>
          <a:pPr>
            <a:defRPr b="1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defRPr>
          </a:pPr>
          <a:endParaRPr lang="ru-RU" b="1">
            <a:latin typeface="Arial Narrow" panose="020B0606020202030204" pitchFamily="34" charset="0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01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23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37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71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58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AD8-0D6B-405E-8D93-3A63CF8278C8}" type="datetime1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59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017-5197-4FB6-AE02-812E34A3098A}" type="datetime1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33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45FB-FBB6-432E-AEF8-5BA5861E9400}" type="datetime1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76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B04C-2FE3-4E10-BF16-C9A98F9EB537}" type="datetime1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01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BE9C-60F3-4C83-847A-E4150CCB2097}" type="datetime1">
              <a:rPr lang="ru-RU" smtClean="0"/>
              <a:t>14.05.2019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37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AA25-2827-4A06-82CC-F0991A3D246B}" type="datetime1">
              <a:rPr lang="ru-RU" smtClean="0"/>
              <a:t>14.05.2019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90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1EB6-445A-4198-8E44-C99C0B40B07F}" type="datetime1">
              <a:rPr lang="ru-RU" smtClean="0"/>
              <a:t>14.05.2019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70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90-0E12-44B3-ABCE-395CEAE9CBB9}" type="datetime1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0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EAA2-1E5A-4DEE-8670-6F5CB0CA4027}" type="datetime1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81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B02-6B41-450C-AFA4-1D4F3410E368}" type="datetime1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68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A7C5-58F1-4584-B6BF-CBE0ECC5552C}" type="datetime1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9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DC41-C501-4923-AAED-1C1500AC1CD6}" type="datetime1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7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inimu.alania.gov.ru/activity/regist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mlin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015" y="3283742"/>
            <a:ext cx="12146973" cy="333121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ИМУЩЕСТВЕННАЯ ПОДДЕРЖКА </a:t>
            </a:r>
          </a:p>
          <a:p>
            <a:pPr algn="ctr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СУБЪЕКТОВ МАЛОГО И СРЕДНЕГО ПРЕДПРИНИМАТЕЛЬСТВА </a:t>
            </a:r>
          </a:p>
          <a:p>
            <a:pPr algn="ctr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 ТЕРРИТОРИИ </a:t>
            </a:r>
            <a:r>
              <a:rPr lang="ru-RU" sz="3400" b="1" cap="all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Республики Северная Осетия - Алания</a:t>
            </a:r>
            <a:endParaRPr lang="ru-RU" sz="3400" b="1" cap="all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143" y="7859603"/>
            <a:ext cx="3052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г</a:t>
            </a:r>
            <a:r>
              <a:rPr lang="ru-RU" sz="2000" b="1" dirty="0" smtClean="0">
                <a:latin typeface="Arial Narrow" panose="020B0606020202030204" pitchFamily="34" charset="0"/>
              </a:rPr>
              <a:t>. Москва, 2019 г</a:t>
            </a:r>
            <a:r>
              <a:rPr lang="ru-RU" b="1" dirty="0" smtClean="0">
                <a:latin typeface="Arial Narrow" panose="020B0606020202030204" pitchFamily="34" charset="0"/>
              </a:rPr>
              <a:t>.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78" y="485815"/>
            <a:ext cx="5533522" cy="218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139796" y="307968"/>
            <a:ext cx="10005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Единая информационная система ведения и учета реестра имущества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0054" y="3671702"/>
            <a:ext cx="5702300" cy="1260028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/>
              <a:t>Единая информационная система ведения и учета государственного и муниципального имущества</a:t>
            </a:r>
            <a:endParaRPr lang="ru-RU" sz="23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8930" y="1783106"/>
            <a:ext cx="3313770" cy="1037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Имущество субъекта РФ</a:t>
            </a:r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84331" y="1474683"/>
            <a:ext cx="4265612" cy="1654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Имущество муниципальных образований</a:t>
            </a:r>
            <a:r>
              <a:rPr lang="en-US" sz="2400" b="1" dirty="0" smtClean="0"/>
              <a:t>:</a:t>
            </a:r>
            <a:endParaRPr lang="ru-RU" sz="2400" b="1" dirty="0" smtClean="0"/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Городские округа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Муниципальные районы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Городские поселения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Сельские поселения</a:t>
            </a:r>
            <a:endParaRPr lang="en-US" sz="1600" b="1" dirty="0" smtClean="0"/>
          </a:p>
        </p:txBody>
      </p:sp>
      <p:cxnSp>
        <p:nvCxnSpPr>
          <p:cNvPr id="9" name="Соединительная линия уступом 8"/>
          <p:cNvCxnSpPr>
            <a:stCxn id="7" idx="2"/>
            <a:endCxn id="6" idx="1"/>
          </p:cNvCxnSpPr>
          <p:nvPr/>
        </p:nvCxnSpPr>
        <p:spPr>
          <a:xfrm rot="16200000" flipH="1">
            <a:off x="1962474" y="3024135"/>
            <a:ext cx="1480921" cy="1074239"/>
          </a:xfrm>
          <a:prstGeom prst="bentConnector2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515625" y="2924256"/>
            <a:ext cx="3151153" cy="636998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Держатель системы субъект РФ</a:t>
            </a:r>
            <a:endParaRPr lang="ru-RU" sz="2200" b="1" dirty="0">
              <a:solidFill>
                <a:schemeClr val="tx1"/>
              </a:solidFill>
            </a:endParaRPr>
          </a:p>
        </p:txBody>
      </p:sp>
      <p:cxnSp>
        <p:nvCxnSpPr>
          <p:cNvPr id="11" name="Соединительная линия уступом 10"/>
          <p:cNvCxnSpPr>
            <a:stCxn id="8" idx="2"/>
            <a:endCxn id="6" idx="3"/>
          </p:cNvCxnSpPr>
          <p:nvPr/>
        </p:nvCxnSpPr>
        <p:spPr>
          <a:xfrm rot="5400000">
            <a:off x="8943352" y="3127931"/>
            <a:ext cx="1172788" cy="1174783"/>
          </a:xfrm>
          <a:prstGeom prst="bentConnector2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668890" y="6421674"/>
            <a:ext cx="8858356" cy="1610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Неиспользуемое имущество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Неоформленное имущество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Наличие ограничений и обременений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Движение имущества (стадии поступления, использования и выбытия)</a:t>
            </a:r>
          </a:p>
        </p:txBody>
      </p:sp>
      <p:cxnSp>
        <p:nvCxnSpPr>
          <p:cNvPr id="13" name="Соединительная линия уступом 12"/>
          <p:cNvCxnSpPr>
            <a:stCxn id="6" idx="2"/>
            <a:endCxn id="14" idx="0"/>
          </p:cNvCxnSpPr>
          <p:nvPr/>
        </p:nvCxnSpPr>
        <p:spPr>
          <a:xfrm rot="16200000" flipH="1">
            <a:off x="5610608" y="5412325"/>
            <a:ext cx="968056" cy="6865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817437" y="5899786"/>
            <a:ext cx="2561263" cy="420701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Позволяет выявить</a:t>
            </a:r>
            <a:r>
              <a:rPr lang="en-US" sz="2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ru-RU" sz="2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86992" y="8287812"/>
            <a:ext cx="325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10</a:t>
            </a:r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4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1677" y="360597"/>
            <a:ext cx="10287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асширение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имущественной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поддержки, предоставляемой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субъектам МСП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23226" y="964474"/>
            <a:ext cx="12599988" cy="3463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737"/>
            <a:ext cx="6326117" cy="610819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278880" y="1572768"/>
            <a:ext cx="24384" cy="5925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836" y="1389889"/>
            <a:ext cx="5907468" cy="58643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029555" y="8186674"/>
            <a:ext cx="316498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11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498" y="7564295"/>
            <a:ext cx="969721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600" b="1" dirty="0" smtClean="0">
                <a:latin typeface="Arial Narrow" panose="020B0606020202030204" pitchFamily="34" charset="0"/>
              </a:rPr>
              <a:t>Письмо АО «Корпорация «МСП» от 13.11.2018 № НЛ-09/14198</a:t>
            </a:r>
          </a:p>
          <a:p>
            <a:pPr marL="228600" indent="-228600">
              <a:buAutoNum type="arabicPeriod"/>
            </a:pPr>
            <a:r>
              <a:rPr lang="ru-RU" sz="1600" b="1" dirty="0" smtClean="0">
                <a:latin typeface="Arial Narrow" panose="020B0606020202030204" pitchFamily="34" charset="0"/>
              </a:rPr>
              <a:t>Письмо АО «Корпорация «МСП» от 26.06.2018 № НЛ-09/8353</a:t>
            </a:r>
          </a:p>
          <a:p>
            <a:pPr marL="228600" indent="-228600">
              <a:buAutoNum type="arabicPeriod"/>
            </a:pPr>
            <a:endParaRPr lang="ru-RU" sz="9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015795" y="1245418"/>
            <a:ext cx="266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10851" y="1288090"/>
            <a:ext cx="266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09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108113" y="7548611"/>
            <a:ext cx="927473" cy="5177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BDD7E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2016 г.</a:t>
            </a:r>
            <a:endParaRPr lang="ru-RU" sz="8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473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78405" y="7416408"/>
            <a:ext cx="827512" cy="64999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2017г.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1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706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9130" y="254058"/>
            <a:ext cx="9648476" cy="477532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Динамика по имущественной поддержке на территории Российской Федерации* 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324308"/>
            <a:ext cx="5707331" cy="5539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Динамика изменений по количеству объектов в перечнях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государственного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муниципального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имущества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738" y="978174"/>
            <a:ext cx="5784079" cy="553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tIns="118800" bIns="118800" rtlCol="0" anchor="ctr" anchorCtr="0">
            <a:noAutofit/>
          </a:bodyPr>
          <a:lstStyle/>
          <a:p>
            <a:pPr lvl="0" algn="ctr">
              <a:defRPr/>
            </a:pP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Общее количество объектов в перечнях государственного </a:t>
            </a:r>
          </a:p>
          <a:p>
            <a:pPr lvl="0" algn="ctr">
              <a:defRPr/>
            </a:pP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и муниципального </a:t>
            </a: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имущества</a:t>
            </a:r>
            <a:endParaRPr lang="ru-RU" sz="1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85452" y="7199142"/>
            <a:ext cx="1713824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5" name="Pentagon 35"/>
          <p:cNvSpPr/>
          <p:nvPr/>
        </p:nvSpPr>
        <p:spPr>
          <a:xfrm>
            <a:off x="157646" y="5001351"/>
            <a:ext cx="848622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6" name="Pentagon 35"/>
          <p:cNvSpPr/>
          <p:nvPr/>
        </p:nvSpPr>
        <p:spPr>
          <a:xfrm>
            <a:off x="137833" y="4999408"/>
            <a:ext cx="778099" cy="347547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045742" y="4938254"/>
            <a:ext cx="4551976" cy="53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0" rIns="5400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в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перечни государственного и муниципального имущества включено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28 479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объектов</a:t>
            </a:r>
            <a:r>
              <a:rPr 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имущества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66626" y="5508184"/>
            <a:ext cx="4551976" cy="50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0" rIns="54000" bIns="0" anchor="ctr">
            <a:noAutofit/>
          </a:bodyPr>
          <a:lstStyle/>
          <a:p>
            <a:pPr lvl="0" algn="just">
              <a:defRPr/>
            </a:pP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в перечни государственного и муниципального имущества </a:t>
            </a:r>
            <a:r>
              <a:rPr 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включено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41 494 </a:t>
            </a:r>
            <a:r>
              <a:rPr 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объекта имущества</a:t>
            </a:r>
            <a:endParaRPr lang="ru-RU" sz="15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053516" y="6058272"/>
            <a:ext cx="4551976" cy="55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0" rIns="54000" bIns="0" anchor="ctr">
            <a:noAutofit/>
          </a:bodyPr>
          <a:lstStyle/>
          <a:p>
            <a:pPr lvl="0" algn="just">
              <a:defRPr/>
            </a:pP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в перечни государственного и муниципального имущества </a:t>
            </a:r>
            <a:r>
              <a:rPr 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включено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54 139 </a:t>
            </a:r>
            <a:r>
              <a:rPr 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объектов имущества</a:t>
            </a:r>
            <a:endParaRPr lang="ru-RU" sz="15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Pentagon 35"/>
          <p:cNvSpPr/>
          <p:nvPr/>
        </p:nvSpPr>
        <p:spPr>
          <a:xfrm>
            <a:off x="156407" y="5593952"/>
            <a:ext cx="848622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1" name="Pentagon 35"/>
          <p:cNvSpPr/>
          <p:nvPr/>
        </p:nvSpPr>
        <p:spPr>
          <a:xfrm>
            <a:off x="136594" y="5592009"/>
            <a:ext cx="778099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72" name="Pentagon 35"/>
          <p:cNvSpPr/>
          <p:nvPr/>
        </p:nvSpPr>
        <p:spPr>
          <a:xfrm>
            <a:off x="156407" y="6161242"/>
            <a:ext cx="848622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3" name="Pentagon 35"/>
          <p:cNvSpPr/>
          <p:nvPr/>
        </p:nvSpPr>
        <p:spPr>
          <a:xfrm>
            <a:off x="136594" y="6159299"/>
            <a:ext cx="778099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</a:t>
            </a:r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4" name="Диаграмма 3"/>
              <p:cNvGraphicFramePr/>
              <p:nvPr>
                <p:extLst/>
              </p:nvPr>
            </p:nvGraphicFramePr>
            <p:xfrm>
              <a:off x="209320" y="1641512"/>
              <a:ext cx="5530468" cy="298557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4" name="Диаграмма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320" y="1641512"/>
                <a:ext cx="5530468" cy="2985572"/>
              </a:xfrm>
              <a:prstGeom prst="rect">
                <a:avLst/>
              </a:prstGeom>
            </p:spPr>
          </p:pic>
        </mc:Fallback>
      </mc:AlternateContent>
      <p:cxnSp>
        <p:nvCxnSpPr>
          <p:cNvPr id="40" name="Прямая соединительная линия 39"/>
          <p:cNvCxnSpPr/>
          <p:nvPr/>
        </p:nvCxnSpPr>
        <p:spPr>
          <a:xfrm>
            <a:off x="282575" y="938889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1841283" y="8303161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0327" y="6634579"/>
            <a:ext cx="2952520" cy="47060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Федеральное имущество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(ед.)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184019" y="6684856"/>
            <a:ext cx="3216900" cy="14835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Общее количество объектов имущества, включенных в перечни, 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/>
            </a:r>
            <a:br>
              <a:rPr lang="ru-RU" sz="1600" b="1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в 2016-2018 гг.,</a:t>
            </a: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 по отношению к данным на </a:t>
            </a: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конец 2015 года </a:t>
            </a: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увеличилось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90,1%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099889" y="6624620"/>
            <a:ext cx="2886420" cy="47060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Имущество субъектов РФ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(ед</a:t>
            </a:r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.)</a:t>
            </a:r>
            <a:endParaRPr lang="ru-RU" sz="13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131693" y="6614112"/>
            <a:ext cx="2941506" cy="47060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Муниципальное имущество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(ед.)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949987" y="7218105"/>
            <a:ext cx="1013552" cy="85931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1F4E7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2018 г. </a:t>
            </a:r>
          </a:p>
          <a:p>
            <a:pPr algn="ctr"/>
            <a:endParaRPr lang="ru-RU" sz="1600" b="1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843C0C"/>
                </a:solidFill>
                <a:latin typeface="Arial Narrow" panose="020B0606020202030204" pitchFamily="34" charset="0"/>
              </a:rPr>
              <a:t>827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6041719" y="1878132"/>
            <a:ext cx="17319" cy="4910700"/>
          </a:xfrm>
          <a:prstGeom prst="line">
            <a:avLst/>
          </a:prstGeom>
          <a:ln w="3175">
            <a:solidFill>
              <a:srgbClr val="16346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101785" y="987355"/>
            <a:ext cx="6307965" cy="553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tIns="118800" bIns="118800" rtlCol="0" anchor="ctr" anchorCtr="0">
            <a:no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Информация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о выполнении Целевой модели 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в разбивке по федеральным округам</a:t>
            </a:r>
          </a:p>
          <a:p>
            <a:pPr lvl="0" algn="ctr">
              <a:defRPr/>
            </a:pPr>
            <a:endParaRPr lang="ru-RU" sz="1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548600245"/>
              </p:ext>
            </p:extLst>
          </p:nvPr>
        </p:nvGraphicFramePr>
        <p:xfrm>
          <a:off x="159857" y="1470545"/>
          <a:ext cx="5665009" cy="298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1164612249"/>
              </p:ext>
            </p:extLst>
          </p:nvPr>
        </p:nvGraphicFramePr>
        <p:xfrm>
          <a:off x="6611007" y="1723726"/>
          <a:ext cx="5412827" cy="466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3099889" y="7548409"/>
            <a:ext cx="927473" cy="5177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BDD7E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2016 г.</a:t>
            </a:r>
            <a:endParaRPr lang="ru-RU" sz="8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9 446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70181" y="7416206"/>
            <a:ext cx="827512" cy="64999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2017г.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1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7 926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941763" y="7217903"/>
            <a:ext cx="1013552" cy="85931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1F4E7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2018 г. </a:t>
            </a:r>
          </a:p>
          <a:p>
            <a:pPr algn="ctr"/>
            <a:endParaRPr lang="ru-RU" sz="1600" b="1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843C0C"/>
                </a:solidFill>
                <a:latin typeface="Arial Narrow" panose="020B0606020202030204" pitchFamily="34" charset="0"/>
              </a:rPr>
              <a:t>9 198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131693" y="7548611"/>
            <a:ext cx="927473" cy="5177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BDD7E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2016 г.</a:t>
            </a:r>
            <a:endParaRPr lang="ru-RU" sz="8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18 560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01985" y="7416408"/>
            <a:ext cx="827512" cy="64999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2017г.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1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32 862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973567" y="7218105"/>
            <a:ext cx="1013552" cy="85931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1F4E7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2018 г. </a:t>
            </a:r>
          </a:p>
          <a:p>
            <a:pPr algn="ctr"/>
            <a:endParaRPr lang="ru-RU" sz="1600" b="1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843C0C"/>
                </a:solidFill>
                <a:latin typeface="Arial Narrow" panose="020B0606020202030204" pitchFamily="34" charset="0"/>
              </a:rPr>
              <a:t>44 114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8113" y="8196618"/>
            <a:ext cx="884408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* Сведения представлены с использованием РАИС по состоянию на 31.12.2018 (основание пункт 2 приказа Минэкономразвития России </a:t>
            </a:r>
            <a:r>
              <a:rPr lang="ru-RU" sz="1100" dirty="0">
                <a:latin typeface="Arial Narrow" panose="020B0606020202030204" pitchFamily="34" charset="0"/>
              </a:rPr>
              <a:t>от 20.04.2016 </a:t>
            </a:r>
            <a:r>
              <a:rPr lang="ru-RU" sz="1100" dirty="0" smtClean="0">
                <a:latin typeface="Arial Narrow" panose="020B0606020202030204" pitchFamily="34" charset="0"/>
              </a:rPr>
              <a:t>№ 264)</a:t>
            </a:r>
            <a:endParaRPr lang="ru-RU" sz="1100" dirty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 </a:t>
            </a:r>
            <a:endParaRPr lang="ru-RU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/>
          <p:nvPr/>
        </p:nvSpPr>
        <p:spPr>
          <a:xfrm>
            <a:off x="2203936" y="113220"/>
            <a:ext cx="10113032" cy="655269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Сведения об имуществе, включенном в перечни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государственного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 муниципального имущества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субъекта РФ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1573" y="875714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96067"/>
              </p:ext>
            </p:extLst>
          </p:nvPr>
        </p:nvGraphicFramePr>
        <p:xfrm>
          <a:off x="372527" y="3872428"/>
          <a:ext cx="11877051" cy="2334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5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5407">
                  <a:extLst>
                    <a:ext uri="{9D8B030D-6E8A-4147-A177-3AD203B41FA5}">
                      <a16:colId xmlns="" xmlns:a16="http://schemas.microsoft.com/office/drawing/2014/main" val="3585230270"/>
                    </a:ext>
                  </a:extLst>
                </a:gridCol>
                <a:gridCol w="8849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5574"/>
                <a:gridCol w="766916">
                  <a:extLst>
                    <a:ext uri="{9D8B030D-6E8A-4147-A177-3AD203B41FA5}">
                      <a16:colId xmlns="" xmlns:a16="http://schemas.microsoft.com/office/drawing/2014/main" val="1777195304"/>
                    </a:ext>
                  </a:extLst>
                </a:gridCol>
                <a:gridCol w="11012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85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00814">
                  <a:extLst>
                    <a:ext uri="{9D8B030D-6E8A-4147-A177-3AD203B41FA5}">
                      <a16:colId xmlns="" xmlns:a16="http://schemas.microsoft.com/office/drawing/2014/main" val="3424312677"/>
                    </a:ext>
                  </a:extLst>
                </a:gridCol>
                <a:gridCol w="7669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73705"/>
                <a:gridCol w="87073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96657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53869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субъекта РФ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СВЕДЕНИЯ О ПЕРЕЧНЯХ 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муниципального имущества муниципальных образований *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2000" marR="72000" marT="72000" marB="72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2000" marR="72000" marT="72000" marB="72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2000" marR="72000" marT="72000" marB="72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9423">
                <a:tc vMerge="1">
                  <a:txBody>
                    <a:bodyPr/>
                    <a:lstStyle/>
                    <a:p>
                      <a:pPr algn="l" rtl="0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E7F5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Всего МО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Всего утвердили перечней</a:t>
                      </a:r>
                    </a:p>
                  </a:txBody>
                  <a:tcPr marL="9525" marR="9525" marT="9525" marB="0" anchor="ctr">
                    <a:solidFill>
                      <a:srgbClr val="ADB9C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 утвердили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перечни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DB9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Муниципальные районы</a:t>
                      </a:r>
                    </a:p>
                    <a:p>
                      <a:pPr algn="ctr" rtl="0" fontAlgn="ctr"/>
                      <a:r>
                        <a:rPr lang="ru-RU" sz="1300" b="1" i="1" u="none" strike="noStrike" dirty="0" smtClean="0">
                          <a:solidFill>
                            <a:srgbClr val="C55A10"/>
                          </a:solidFill>
                          <a:effectLst/>
                          <a:latin typeface="Arial Narrow" panose="020B0606020202030204" pitchFamily="34" charset="0"/>
                        </a:rPr>
                        <a:t>(план 100%**)</a:t>
                      </a:r>
                      <a:endParaRPr lang="ru-RU" sz="1300" b="1" i="1" u="none" strike="noStrike" dirty="0">
                        <a:solidFill>
                          <a:srgbClr val="C55A1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Городские округа</a:t>
                      </a:r>
                    </a:p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u="none" strike="noStrike" dirty="0" smtClean="0">
                          <a:solidFill>
                            <a:srgbClr val="C55A10"/>
                          </a:solidFill>
                          <a:effectLst/>
                          <a:latin typeface="Arial Narrow" panose="020B0606020202030204" pitchFamily="34" charset="0"/>
                        </a:rPr>
                        <a:t>(план 100%**)</a:t>
                      </a: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Городские поселения</a:t>
                      </a:r>
                    </a:p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u="none" strike="noStrike" dirty="0" smtClean="0">
                          <a:solidFill>
                            <a:srgbClr val="C55A10"/>
                          </a:solidFill>
                          <a:effectLst/>
                          <a:latin typeface="Arial Narrow" panose="020B0606020202030204" pitchFamily="34" charset="0"/>
                        </a:rPr>
                        <a:t>(план 60%**)</a:t>
                      </a: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Сельские поселения</a:t>
                      </a:r>
                    </a:p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u="none" strike="noStrike" dirty="0" smtClean="0">
                          <a:solidFill>
                            <a:srgbClr val="C55A10"/>
                          </a:solidFill>
                          <a:effectLst/>
                          <a:latin typeface="Arial Narrow" panose="020B0606020202030204" pitchFamily="34" charset="0"/>
                        </a:rPr>
                        <a:t>(план 20%**)</a:t>
                      </a: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8037104"/>
                  </a:ext>
                </a:extLst>
              </a:tr>
              <a:tr h="489639">
                <a:tc vMerge="1">
                  <a:txBody>
                    <a:bodyPr/>
                    <a:lstStyle/>
                    <a:p>
                      <a:pPr algn="l" rtl="0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E7F5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Всего МР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14.05.2019</a:t>
                      </a:r>
                      <a:endParaRPr lang="ru-RU" sz="1300" b="1" i="1" u="none" strike="noStrike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Всего 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14.05.2019</a:t>
                      </a:r>
                      <a:endParaRPr lang="ru-RU" sz="1300" b="1" i="1" u="none" strike="noStrike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Всего ГП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14.05.2019</a:t>
                      </a:r>
                      <a:endParaRPr lang="ru-RU" sz="1300" b="1" i="1" u="none" strike="noStrike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Всего СП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14.05.2019</a:t>
                      </a:r>
                      <a:endParaRPr lang="ru-RU" sz="1300" b="1" i="1" u="none" strike="noStrike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7487414"/>
                  </a:ext>
                </a:extLst>
              </a:tr>
              <a:tr h="199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9964684"/>
                  </a:ext>
                </a:extLst>
              </a:tr>
              <a:tr h="377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 Северная Осетия - Алания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4000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(100%)</a:t>
                      </a:r>
                      <a:endParaRPr lang="ru-RU" sz="18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(100%)</a:t>
                      </a:r>
                      <a:endParaRPr lang="ru-RU" sz="18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(20%)</a:t>
                      </a:r>
                      <a:endParaRPr lang="ru-RU" sz="18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44B0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(7%)</a:t>
                      </a:r>
                      <a:endParaRPr lang="ru-RU" sz="18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44B0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0988" y="8179098"/>
            <a:ext cx="11877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 Narrow" panose="020B0606020202030204" pitchFamily="34" charset="0"/>
              </a:rPr>
              <a:t>* Сведения </a:t>
            </a:r>
            <a:r>
              <a:rPr lang="ru-RU" sz="1200" dirty="0">
                <a:latin typeface="Arial Narrow" panose="020B0606020202030204" pitchFamily="34" charset="0"/>
              </a:rPr>
              <a:t>указаны по состоянию на </a:t>
            </a:r>
            <a:r>
              <a:rPr lang="ru-RU" sz="1200" dirty="0" smtClean="0">
                <a:latin typeface="Arial Narrow" panose="020B0606020202030204" pitchFamily="34" charset="0"/>
              </a:rPr>
              <a:t>14.05.2019 </a:t>
            </a:r>
            <a:r>
              <a:rPr lang="ru-RU" sz="1200" dirty="0">
                <a:latin typeface="Arial Narrow" panose="020B0606020202030204" pitchFamily="34" charset="0"/>
              </a:rPr>
              <a:t>с использованием РАИС (основание пункт 2  приказа Минэкономразвития России от 20.04.2016 N 264</a:t>
            </a:r>
            <a:r>
              <a:rPr lang="ru-RU" sz="1200" dirty="0" smtClean="0">
                <a:latin typeface="Arial Narrow" panose="020B0606020202030204" pitchFamily="34" charset="0"/>
              </a:rPr>
              <a:t>)</a:t>
            </a:r>
          </a:p>
          <a:p>
            <a:pPr algn="just"/>
            <a:r>
              <a:rPr lang="ru-RU" sz="1200" dirty="0" smtClean="0">
                <a:latin typeface="Arial Narrow" panose="020B0606020202030204" pitchFamily="34" charset="0"/>
              </a:rPr>
              <a:t>** Значения показателей Целевой модели, установленные на 2019 год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14011" y="815208"/>
            <a:ext cx="87307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Arial Narrow" panose="020B0606020202030204" pitchFamily="34" charset="0"/>
              </a:rPr>
              <a:t>Таблица 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04961" y="3581087"/>
            <a:ext cx="87307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Arial Narrow" panose="020B0606020202030204" pitchFamily="34" charset="0"/>
              </a:rPr>
              <a:t>Таблица 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841283" y="8303161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13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234755"/>
              </p:ext>
            </p:extLst>
          </p:nvPr>
        </p:nvGraphicFramePr>
        <p:xfrm>
          <a:off x="372528" y="1161391"/>
          <a:ext cx="11877043" cy="2444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0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8512">
                  <a:extLst>
                    <a:ext uri="{9D8B030D-6E8A-4147-A177-3AD203B41FA5}">
                      <a16:colId xmlns="" xmlns:a16="http://schemas.microsoft.com/office/drawing/2014/main" val="2619143737"/>
                    </a:ext>
                  </a:extLst>
                </a:gridCol>
                <a:gridCol w="10993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8512"/>
                <a:gridCol w="986319">
                  <a:extLst>
                    <a:ext uri="{9D8B030D-6E8A-4147-A177-3AD203B41FA5}">
                      <a16:colId xmlns="" xmlns:a16="http://schemas.microsoft.com/office/drawing/2014/main" val="3585230270"/>
                    </a:ext>
                  </a:extLst>
                </a:gridCol>
                <a:gridCol w="1119883"/>
                <a:gridCol w="115070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82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0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06001"/>
              </a:tblGrid>
              <a:tr h="516516">
                <a:tc rowSpan="3">
                  <a:txBody>
                    <a:bodyPr/>
                    <a:lstStyle/>
                    <a:p>
                      <a:pPr marL="0" marR="0" lvl="0" indent="0" algn="ctr" defTabSz="11521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</a:t>
                      </a:r>
                    </a:p>
                    <a:p>
                      <a:pPr marL="0" marR="0" lvl="0" indent="0" algn="ctr" defTabSz="11521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субъекта РФ</a:t>
                      </a: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ОБЪЕКТОВ </a:t>
                      </a: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 перечнях государственного и муниципального имущества *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rgbClr val="AD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1521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1521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Федеральное имущество</a:t>
                      </a: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Государственное имущество субъекта РФ </a:t>
                      </a:r>
                      <a:r>
                        <a:rPr lang="ru-RU" sz="1400" b="1" i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(план 10%)</a:t>
                      </a: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11521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Муниципальное имущество </a:t>
                      </a:r>
                    </a:p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(план 10%)</a:t>
                      </a: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946">
                <a:tc vMerge="1">
                  <a:txBody>
                    <a:bodyPr/>
                    <a:lstStyle/>
                    <a:p>
                      <a:pPr algn="l" rtl="0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31.12.2017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31.12.2018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14.05.2019</a:t>
                      </a: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31.12.2017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31.12.2018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14.05.2019</a:t>
                      </a:r>
                    </a:p>
                  </a:txBody>
                  <a:tcPr marL="9525" marR="9525" marT="9525" marB="0"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31.12.2017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31.12.2018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14.05.2019</a:t>
                      </a: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7487414"/>
                  </a:ext>
                </a:extLst>
              </a:tr>
              <a:tr h="213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9964684"/>
                  </a:ext>
                </a:extLst>
              </a:tr>
              <a:tr h="704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 Северная Осетия - Алания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4000" marR="0" marT="0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44B0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44B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78 (0%)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44B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79 (1%)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44B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125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132</a:t>
                      </a:r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(6%)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44B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133 </a:t>
                      </a:r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(1%)</a:t>
                      </a:r>
                    </a:p>
                  </a:txBody>
                  <a:tcPr marL="0" marR="0" marT="0" marB="0" anchor="ctr">
                    <a:solidFill>
                      <a:srgbClr val="E44B0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64856" y="6616689"/>
            <a:ext cx="1187704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 Narrow" panose="020B0606020202030204" pitchFamily="34" charset="0"/>
              </a:rPr>
              <a:t>С </a:t>
            </a:r>
            <a:r>
              <a:rPr lang="ru-RU" sz="1400" b="1" dirty="0">
                <a:latin typeface="Arial Narrow" panose="020B0606020202030204" pitchFamily="34" charset="0"/>
              </a:rPr>
              <a:t>01.2019 по </a:t>
            </a:r>
            <a:r>
              <a:rPr lang="ru-RU" sz="1400" b="1" dirty="0" smtClean="0">
                <a:latin typeface="Arial Narrow" panose="020B0606020202030204" pitchFamily="34" charset="0"/>
              </a:rPr>
              <a:t>05.2019 </a:t>
            </a:r>
            <a:r>
              <a:rPr lang="ru-RU" sz="1400" b="1" dirty="0">
                <a:latin typeface="Arial Narrow" panose="020B0606020202030204" pitchFamily="34" charset="0"/>
              </a:rPr>
              <a:t>в РАИС внесены перечни </a:t>
            </a:r>
            <a:r>
              <a:rPr lang="ru-RU" sz="1400" b="1" dirty="0" smtClean="0">
                <a:latin typeface="Arial Narrow" panose="020B0606020202030204" pitchFamily="34" charset="0"/>
              </a:rPr>
              <a:t>за</a:t>
            </a:r>
            <a:r>
              <a:rPr lang="en-US" sz="1400" b="1" dirty="0" smtClean="0">
                <a:latin typeface="Arial Narrow" panose="020B0606020202030204" pitchFamily="34" charset="0"/>
              </a:rPr>
              <a:t> </a:t>
            </a:r>
            <a:r>
              <a:rPr lang="en-US" sz="1400" b="1" dirty="0" smtClean="0">
                <a:latin typeface="Arial Narrow" panose="020B0606020202030204" pitchFamily="34" charset="0"/>
              </a:rPr>
              <a:t>2018</a:t>
            </a:r>
            <a:r>
              <a:rPr lang="ru-RU" sz="1400" b="1" dirty="0" smtClean="0">
                <a:latin typeface="Arial Narrow" panose="020B0606020202030204" pitchFamily="34" charset="0"/>
              </a:rPr>
              <a:t> год</a:t>
            </a:r>
            <a:r>
              <a:rPr lang="en-US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по 7 муниципальным образованиям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 Narrow" panose="020B0606020202030204" pitchFamily="34" charset="0"/>
              </a:rPr>
              <a:t>С 01.2019 </a:t>
            </a:r>
            <a:r>
              <a:rPr lang="ru-RU" sz="1400" b="1" dirty="0">
                <a:latin typeface="Arial Narrow" panose="020B0606020202030204" pitchFamily="34" charset="0"/>
              </a:rPr>
              <a:t>по </a:t>
            </a:r>
            <a:r>
              <a:rPr lang="ru-RU" sz="1400" b="1" dirty="0" smtClean="0">
                <a:latin typeface="Arial Narrow" panose="020B0606020202030204" pitchFamily="34" charset="0"/>
              </a:rPr>
              <a:t>04.2019 в РАИС внесен 1 перечень, утвержденный в </a:t>
            </a:r>
            <a:r>
              <a:rPr lang="ru-RU" sz="1400" b="1" dirty="0" smtClean="0">
                <a:latin typeface="Arial Narrow" panose="020B0606020202030204" pitchFamily="34" charset="0"/>
              </a:rPr>
              <a:t>2019 году, </a:t>
            </a:r>
            <a:r>
              <a:rPr lang="ru-RU" sz="1400" b="1" dirty="0" smtClean="0">
                <a:latin typeface="Arial Narrow" panose="020B0606020202030204" pitchFamily="34" charset="0"/>
              </a:rPr>
              <a:t>по </a:t>
            </a:r>
            <a:r>
              <a:rPr lang="ru-RU" sz="1400" b="1" dirty="0" err="1" smtClean="0">
                <a:latin typeface="Arial Narrow" panose="020B0606020202030204" pitchFamily="34" charset="0"/>
              </a:rPr>
              <a:t>Фиагдонскому</a:t>
            </a:r>
            <a:r>
              <a:rPr lang="ru-RU" sz="1400" b="1" dirty="0" smtClean="0">
                <a:latin typeface="Arial Narrow" panose="020B0606020202030204" pitchFamily="34" charset="0"/>
              </a:rPr>
              <a:t> сельскому поселению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75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1146" y="102541"/>
            <a:ext cx="10266673" cy="652955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lvl="0"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Сведения о муниципальных образованиях, утвердивших перечни*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47493" y="866775"/>
            <a:ext cx="12338195" cy="20161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36274" y="482023"/>
            <a:ext cx="40658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927598"/>
              </p:ext>
            </p:extLst>
          </p:nvPr>
        </p:nvGraphicFramePr>
        <p:xfrm>
          <a:off x="439280" y="925459"/>
          <a:ext cx="11697505" cy="3690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043">
                  <a:extLst>
                    <a:ext uri="{9D8B030D-6E8A-4147-A177-3AD203B41FA5}">
                      <a16:colId xmlns:a16="http://schemas.microsoft.com/office/drawing/2014/main" xmlns="" val="3256683070"/>
                    </a:ext>
                  </a:extLst>
                </a:gridCol>
                <a:gridCol w="2815901">
                  <a:extLst>
                    <a:ext uri="{9D8B030D-6E8A-4147-A177-3AD203B41FA5}">
                      <a16:colId xmlns:a16="http://schemas.microsoft.com/office/drawing/2014/main" xmlns="" val="3629438281"/>
                    </a:ext>
                  </a:extLst>
                </a:gridCol>
                <a:gridCol w="1268362"/>
                <a:gridCol w="1307690"/>
                <a:gridCol w="1296202">
                  <a:extLst>
                    <a:ext uri="{9D8B030D-6E8A-4147-A177-3AD203B41FA5}">
                      <a16:colId xmlns:a16="http://schemas.microsoft.com/office/drawing/2014/main" xmlns="" val="26470864"/>
                    </a:ext>
                  </a:extLst>
                </a:gridCol>
                <a:gridCol w="1387011">
                  <a:extLst>
                    <a:ext uri="{9D8B030D-6E8A-4147-A177-3AD203B41FA5}">
                      <a16:colId xmlns:a16="http://schemas.microsoft.com/office/drawing/2014/main" xmlns="" val="2361036952"/>
                    </a:ext>
                  </a:extLst>
                </a:gridCol>
                <a:gridCol w="1692142"/>
                <a:gridCol w="1092154"/>
              </a:tblGrid>
              <a:tr h="40715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3" marR="3283" marT="3283" marB="0" anchor="ctr">
                    <a:solidFill>
                      <a:srgbClr val="1F4E7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муниципальных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районов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3" marR="3283" marT="3283" marB="0" anchor="ctr">
                    <a:solidFill>
                      <a:srgbClr val="1F4E7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утвержденного перечня района (Да/Нет)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3" marR="3283" marT="3283" marB="0" anchor="ctr">
                    <a:solidFill>
                      <a:srgbClr val="1F4E7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субъектов МСП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/ Количество объектов имущества в перечнях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3" marR="3283" marT="3283" marB="0" anchor="ctr">
                    <a:solidFill>
                      <a:srgbClr val="1F4E7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Общее количество МО (</a:t>
                      </a:r>
                      <a:r>
                        <a:rPr lang="ru-RU" sz="1400" b="1" i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городские и сельские поселения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), </a:t>
                      </a:r>
                      <a:endParaRPr lang="ru-RU" sz="1400" b="1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входящих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 состав муниципального района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3" marR="3283" marT="3283" marB="0" anchor="ctr"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283" marR="3283" marT="3283" marB="0" anchor="ctr"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283" marR="3283" marT="3283" marB="0" anchor="ctr">
                    <a:solidFill>
                      <a:srgbClr val="1F4E7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Земельные участки в перечнях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83" marR="3283" marT="3283" marB="0" anchor="ctr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1323218"/>
                  </a:ext>
                </a:extLst>
              </a:tr>
              <a:tr h="808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3" marR="3283" marT="3283" marB="0" anchor="ctr">
                    <a:solidFill>
                      <a:srgbClr val="1F4E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3" marR="3283" marT="3283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из них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утвердили перечни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3" marR="3283" marT="3283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из них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утвердили перечни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3" marR="3283" marT="3283" marB="0" anchor="ctr">
                    <a:solidFill>
                      <a:srgbClr val="1F4E7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3" marR="3283" marT="3283" marB="0" anchor="ctr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5995291"/>
                  </a:ext>
                </a:extLst>
              </a:tr>
              <a:tr h="2192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" marR="2747" marT="2747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" marR="2747" marT="2747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283" marR="3283" marT="3283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283" marR="3283" marT="3283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1" i="0" u="none" strike="noStrike" kern="1200" cap="all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400" b="1" i="0" u="none" strike="noStrike" kern="1200" cap="all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1" i="0" u="none" strike="noStrike" kern="1200" cap="all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400" b="1" i="0" u="none" strike="noStrike" kern="1200" cap="all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1844977"/>
                  </a:ext>
                </a:extLst>
              </a:tr>
              <a:tr h="2192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" marR="2747" marT="274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Алагирский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3283" marR="3283" marT="328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614 / 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1" i="0" u="none" strike="noStrike" kern="1200" cap="all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92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" marR="2747" marT="2747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Ардонский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</a:t>
                      </a:r>
                      <a:endParaRPr lang="ru-RU" sz="1400" b="1" i="0" u="none" strike="noStrike" kern="1200" cap="all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83" marR="3283" marT="3283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523 / 7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1" i="0" u="none" strike="noStrike" kern="1200" cap="all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</a:tr>
              <a:tr h="219262"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</a:t>
                      </a:r>
                      <a:endParaRPr lang="ru-RU" sz="1400" b="1" i="0" u="none" strike="noStrike" kern="1200" cap="all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83" marR="3283" marT="3283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Дигорский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</a:t>
                      </a:r>
                      <a:endParaRPr lang="ru-RU" sz="1400" b="1" i="0" u="none" strike="noStrike" kern="1200" cap="all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83" marR="3283" marT="3283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325 / 3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1" i="0" u="none" strike="noStrike" kern="1200" cap="all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</a:tr>
              <a:tr h="2192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" marR="2747" marT="2747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Ирафский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</a:t>
                      </a:r>
                      <a:endParaRPr lang="ru-RU" sz="1400" b="1" i="0" u="none" strike="noStrike" kern="1200" cap="all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83" marR="3283" marT="3283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321 / 5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1" i="0" u="none" strike="noStrike" kern="1200" cap="all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</a:tr>
              <a:tr h="3061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3" marR="3283" marT="328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Кировский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</a:t>
                      </a:r>
                      <a:endParaRPr lang="ru-RU" sz="1400" b="1" i="0" u="none" strike="noStrike" kern="1200" cap="all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83" marR="3283" marT="328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287 / 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1" i="0" u="none" strike="noStrike" kern="1200" cap="all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92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3" marR="3283" marT="3283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Моздокский район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</a:t>
                      </a:r>
                      <a:endParaRPr lang="ru-RU" sz="1400" b="1" i="0" u="none" strike="noStrike" kern="1200" cap="all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83" marR="3283" marT="3283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1796 / 46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1" i="0" u="none" strike="noStrike" kern="1200" cap="all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</a:tr>
              <a:tr h="2192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3" marR="3283" marT="3283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Правобережный район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3283" marR="3283" marT="3283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927 / 53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1" i="0" u="none" strike="noStrike" kern="1200" cap="all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</a:tr>
              <a:tr h="2192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3" marR="3283" marT="3283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Пригородный район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</a:t>
                      </a:r>
                      <a:endParaRPr lang="ru-RU" sz="1400" b="1" i="0" u="none" strike="noStrike" kern="1200" cap="all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83" marR="3283" marT="3283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1579 / 4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cap="all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1" i="0" u="none" strike="noStrike" kern="1200" cap="all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</a:tr>
              <a:tr h="219262">
                <a:tc gridSpan="2">
                  <a:txBody>
                    <a:bodyPr/>
                    <a:lstStyle/>
                    <a:p>
                      <a:pPr marL="0" algn="ctr" defTabSz="115214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ИТОГО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747" marR="2747" marT="2747" marB="0" anchor="ctr"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400" b="1" i="0" u="none" strike="noStrike" kern="1200" cap="all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83" marR="3283" marT="3283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6372 / 132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cap="all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1" i="0" u="none" strike="noStrike" kern="1200" cap="all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8068" y="8284467"/>
            <a:ext cx="118770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 Narrow" panose="020B0606020202030204" pitchFamily="34" charset="0"/>
              </a:rPr>
              <a:t>* Сведения </a:t>
            </a:r>
            <a:r>
              <a:rPr lang="ru-RU" sz="1200" dirty="0">
                <a:latin typeface="Arial Narrow" panose="020B0606020202030204" pitchFamily="34" charset="0"/>
              </a:rPr>
              <a:t>указаны по состоянию на </a:t>
            </a:r>
            <a:r>
              <a:rPr lang="ru-RU" sz="1200" dirty="0" smtClean="0">
                <a:latin typeface="Arial Narrow" panose="020B0606020202030204" pitchFamily="34" charset="0"/>
              </a:rPr>
              <a:t>14.05.2019 </a:t>
            </a:r>
            <a:r>
              <a:rPr lang="ru-RU" sz="1200" dirty="0">
                <a:latin typeface="Arial Narrow" panose="020B0606020202030204" pitchFamily="34" charset="0"/>
              </a:rPr>
              <a:t>с использованием РАИС (основание пункт 2  приказа Минэкономразвития России от 20.04.2016 N 264</a:t>
            </a:r>
            <a:r>
              <a:rPr lang="ru-RU" sz="1200" dirty="0" smtClean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41283" y="8303161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14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6274" y="5080171"/>
            <a:ext cx="1170051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 территории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6</a:t>
            </a:r>
            <a:r>
              <a:rPr 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муниципальных районов перечни не утверждены ни у одного сельского поселения (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75</a:t>
            </a:r>
            <a:r>
              <a:rPr 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  <a:endParaRPr lang="en-US" sz="16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 территории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муниципальных районов перечни не утверждены 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19 </a:t>
            </a:r>
            <a:r>
              <a:rPr 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городских и сельских </a:t>
            </a:r>
            <a:r>
              <a:rPr 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поселениях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В перечне регионального имущества земельные участки отсутствуют, в перечни муниципального имущества включены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земельных участка в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</a:rPr>
              <a:t>муниципальном районе (Моздокский район)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9598" y="6621241"/>
            <a:ext cx="7613981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Состав имущества в перечнях муниципального имущества: 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Помещения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42 %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(56 ед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.)</a:t>
            </a:r>
            <a:r>
              <a:rPr lang="ru-RU" sz="1600" b="1" dirty="0" smtClean="0">
                <a:latin typeface="Arial Narrow" panose="020B0606020202030204" pitchFamily="34" charset="0"/>
              </a:rPr>
              <a:t>     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Здания – 44% (59 ед.)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</a:rPr>
              <a:t>      Земельные </a:t>
            </a:r>
            <a:r>
              <a:rPr lang="ru-RU" sz="1600" b="1" dirty="0">
                <a:latin typeface="Arial Narrow" panose="020B0606020202030204" pitchFamily="34" charset="0"/>
              </a:rPr>
              <a:t>участки – </a:t>
            </a:r>
            <a:r>
              <a:rPr lang="ru-RU" sz="1600" b="1" dirty="0" smtClean="0">
                <a:latin typeface="Arial Narrow" panose="020B0606020202030204" pitchFamily="34" charset="0"/>
              </a:rPr>
              <a:t>1,5% </a:t>
            </a:r>
            <a:r>
              <a:rPr lang="ru-RU" sz="1600" b="1" dirty="0">
                <a:latin typeface="Arial Narrow" panose="020B0606020202030204" pitchFamily="34" charset="0"/>
              </a:rPr>
              <a:t>(2 ед.) </a:t>
            </a:r>
            <a:endParaRPr lang="ru-RU" sz="16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Движимое </a:t>
            </a:r>
            <a:r>
              <a:rPr lang="ru-RU" sz="1600" b="1" dirty="0">
                <a:latin typeface="Arial Narrow" panose="020B0606020202030204" pitchFamily="34" charset="0"/>
              </a:rPr>
              <a:t>имущество – </a:t>
            </a:r>
            <a:r>
              <a:rPr lang="ru-RU" sz="1600" b="1" dirty="0" smtClean="0">
                <a:latin typeface="Arial Narrow" panose="020B0606020202030204" pitchFamily="34" charset="0"/>
              </a:rPr>
              <a:t>1,5% (2 ед.)</a:t>
            </a:r>
            <a:r>
              <a:rPr 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        </a:t>
            </a:r>
            <a:r>
              <a:rPr lang="ru-RU" sz="1600" b="1" dirty="0" smtClean="0">
                <a:latin typeface="Arial Narrow" panose="020B0606020202030204" pitchFamily="34" charset="0"/>
              </a:rPr>
              <a:t>Сооружения – 10,5% (14 ед.)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4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02418" y="176395"/>
            <a:ext cx="10113032" cy="655269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lvl="0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Реализация мероприятий, направленных на обеспечение доступа субъектов МСП </a:t>
            </a:r>
          </a:p>
          <a:p>
            <a:pPr lvl="0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 имущественной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поддержке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82575" y="938889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1851674" y="8279954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15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000286"/>
              </p:ext>
            </p:extLst>
          </p:nvPr>
        </p:nvGraphicFramePr>
        <p:xfrm>
          <a:off x="612863" y="1163399"/>
          <a:ext cx="11375848" cy="2833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0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4238">
                  <a:extLst>
                    <a:ext uri="{9D8B030D-6E8A-4147-A177-3AD203B41FA5}">
                      <a16:colId xmlns:a16="http://schemas.microsoft.com/office/drawing/2014/main" xmlns="" val="2924993270"/>
                    </a:ext>
                  </a:extLst>
                </a:gridCol>
                <a:gridCol w="1643099">
                  <a:extLst>
                    <a:ext uri="{9D8B030D-6E8A-4147-A177-3AD203B41FA5}">
                      <a16:colId xmlns:a16="http://schemas.microsoft.com/office/drawing/2014/main" xmlns="" val="2619143737"/>
                    </a:ext>
                  </a:extLst>
                </a:gridCol>
                <a:gridCol w="16838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1624"/>
                <a:gridCol w="16023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337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субъекта РФ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СВЕДЕНИЯ О НПА, 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регулирующих оказание имущественной поддержки субъектам МСП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1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НПА, определяющего порядок и условия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предоставления в аренду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имущества, включенного в перечень государственного имущества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Доля МО в субъекте РФ, 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принявших НПА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определяющий порядок формирования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ведения и обязательного опубликования перечней муниципального имущества </a:t>
                      </a:r>
                      <a:r>
                        <a:rPr lang="ru-RU" sz="1200" b="1" i="1" u="none" strike="noStrike" dirty="0" smtClean="0">
                          <a:solidFill>
                            <a:srgbClr val="C55A10"/>
                          </a:solidFill>
                          <a:effectLst/>
                          <a:latin typeface="Arial Narrow" panose="020B0606020202030204" pitchFamily="34" charset="0"/>
                        </a:rPr>
                        <a:t>(план 60%**)</a:t>
                      </a:r>
                      <a:endParaRPr lang="ru-RU" sz="1200" b="1" i="1" u="none" strike="noStrike" dirty="0">
                        <a:solidFill>
                          <a:srgbClr val="C55A1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Доля утвердивших перечни муниципального имущества МО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в субъекте РФ,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принявших НПА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определяющий порядок и условия предоставления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 аренду имущества, включенного в перечни муниципального имущества </a:t>
                      </a:r>
                      <a:r>
                        <a:rPr lang="ru-RU" sz="1200" b="1" i="1" u="none" strike="noStrike" dirty="0" smtClean="0">
                          <a:solidFill>
                            <a:srgbClr val="C55A10"/>
                          </a:solidFill>
                          <a:effectLst/>
                          <a:latin typeface="Arial Narrow" panose="020B0606020202030204" pitchFamily="34" charset="0"/>
                        </a:rPr>
                        <a:t>(план</a:t>
                      </a:r>
                      <a:r>
                        <a:rPr lang="ru-RU" sz="1200" b="1" i="1" u="none" strike="noStrike" baseline="0" dirty="0" smtClean="0">
                          <a:solidFill>
                            <a:srgbClr val="C55A10"/>
                          </a:solidFill>
                          <a:effectLst/>
                          <a:latin typeface="Arial Narrow" panose="020B0606020202030204" pitchFamily="34" charset="0"/>
                        </a:rPr>
                        <a:t> 50%**)</a:t>
                      </a:r>
                      <a:endParaRPr lang="ru-RU" sz="1200" b="1" i="1" u="none" strike="noStrike" dirty="0">
                        <a:solidFill>
                          <a:srgbClr val="C55A1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935">
                <a:tc vMerge="1">
                  <a:txBody>
                    <a:bodyPr/>
                    <a:lstStyle/>
                    <a:p>
                      <a:pPr algn="l" rtl="0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E7F5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МО, 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принявших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НПА 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10.04.2019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перечней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МО, </a:t>
                      </a: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принявших НПА 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10.04.2019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7487414"/>
                  </a:ext>
                </a:extLst>
              </a:tr>
              <a:tr h="198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964684"/>
                  </a:ext>
                </a:extLst>
              </a:tr>
              <a:tr h="359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 Северная Осетия - Алания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4000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</a:t>
                      </a:r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(11%)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44B0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11</a:t>
                      </a:r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(65%)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91947" y="7956788"/>
            <a:ext cx="10371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93324" fontAlgn="ctr"/>
            <a:r>
              <a:rPr lang="ru-RU" sz="12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* На </a:t>
            </a:r>
            <a:r>
              <a:rPr lang="ru-RU" sz="1200" dirty="0">
                <a:solidFill>
                  <a:schemeClr val="dk1"/>
                </a:solidFill>
                <a:latin typeface="Arial Narrow" panose="020B0606020202030204" pitchFamily="34" charset="0"/>
              </a:rPr>
              <a:t>основании письма Министерства </a:t>
            </a:r>
            <a:r>
              <a:rPr lang="ru-RU" sz="12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экономического развития Республики Северная Осетия - Алания </a:t>
            </a:r>
            <a:r>
              <a:rPr lang="ru-RU" sz="1200" dirty="0">
                <a:solidFill>
                  <a:schemeClr val="dk1"/>
                </a:solidFill>
                <a:latin typeface="Arial Narrow" panose="020B0606020202030204" pitchFamily="34" charset="0"/>
              </a:rPr>
              <a:t>от </a:t>
            </a:r>
            <a:r>
              <a:rPr lang="ru-RU" sz="12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28.01.2019 </a:t>
            </a:r>
            <a:r>
              <a:rPr lang="ru-RU" sz="1200" dirty="0">
                <a:solidFill>
                  <a:schemeClr val="dk1"/>
                </a:solidFill>
                <a:latin typeface="Arial Narrow" panose="020B0606020202030204" pitchFamily="34" charset="0"/>
              </a:rPr>
              <a:t>№ </a:t>
            </a:r>
            <a:r>
              <a:rPr lang="ru-RU" sz="12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38/111</a:t>
            </a:r>
          </a:p>
          <a:p>
            <a:pPr algn="just" defTabSz="1093324" fontAlgn="ctr"/>
            <a:r>
              <a:rPr lang="ru-RU" sz="1200" dirty="0" smtClean="0">
                <a:latin typeface="Arial Narrow" panose="020B0606020202030204" pitchFamily="34" charset="0"/>
              </a:rPr>
              <a:t>** </a:t>
            </a:r>
            <a:r>
              <a:rPr lang="ru-RU" sz="1200" dirty="0">
                <a:latin typeface="Arial Narrow" panose="020B0606020202030204" pitchFamily="34" charset="0"/>
              </a:rPr>
              <a:t>Значения показателей Целевой модели, установленные на 2019 </a:t>
            </a:r>
            <a:r>
              <a:rPr lang="ru-RU" sz="1200" dirty="0" smtClean="0">
                <a:latin typeface="Arial Narrow" panose="020B0606020202030204" pitchFamily="34" charset="0"/>
              </a:rPr>
              <a:t>год</a:t>
            </a:r>
            <a:endParaRPr lang="ru-RU" sz="1200" b="1" dirty="0" smtClean="0">
              <a:solidFill>
                <a:schemeClr val="dk1"/>
              </a:solidFill>
              <a:latin typeface="Arial Narrow" panose="020B0606020202030204" pitchFamily="34" charset="0"/>
            </a:endParaRPr>
          </a:p>
          <a:p>
            <a:pPr algn="just" defTabSz="1093324" fontAlgn="ctr"/>
            <a:r>
              <a:rPr lang="ru-RU" sz="12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*** </a:t>
            </a:r>
            <a:r>
              <a:rPr lang="en-US" sz="1200" dirty="0">
                <a:latin typeface="Arial Narrow" panose="020B0606020202030204" pitchFamily="34" charset="0"/>
                <a:hlinkClick r:id="rId3"/>
              </a:rPr>
              <a:t>http://minimu.alania.gov.ru/activity/registry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45521"/>
              </p:ext>
            </p:extLst>
          </p:nvPr>
        </p:nvGraphicFramePr>
        <p:xfrm>
          <a:off x="612863" y="4237868"/>
          <a:ext cx="11375848" cy="1841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7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4318">
                  <a:extLst>
                    <a:ext uri="{9D8B030D-6E8A-4147-A177-3AD203B41FA5}">
                      <a16:colId xmlns:a16="http://schemas.microsoft.com/office/drawing/2014/main" xmlns="" val="2924993270"/>
                    </a:ext>
                  </a:extLst>
                </a:gridCol>
                <a:gridCol w="2189494"/>
                <a:gridCol w="2092940"/>
                <a:gridCol w="2141217"/>
              </a:tblGrid>
              <a:tr h="62403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субъекта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РФ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rgbClr val="E7F5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в субъекте РФ Рабочей группы</a:t>
                      </a:r>
                      <a:r>
                        <a:rPr lang="ru-RU" sz="13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вопросу оказания имущественной поддержки</a:t>
                      </a:r>
                      <a:r>
                        <a:rPr lang="ru-RU" sz="13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субъектам МСП</a:t>
                      </a:r>
                      <a:endParaRPr lang="ru-RU" sz="13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4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Опубликование </a:t>
                      </a:r>
                      <a:r>
                        <a:rPr lang="ru-RU" sz="14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официальных сайтах органов в сети «Интернет» </a:t>
                      </a:r>
                      <a:r>
                        <a:rPr lang="ru-RU" sz="14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сведений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 объектах учета реестров имущества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endParaRPr lang="ru-RU" sz="12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утвержденного </a:t>
                      </a:r>
                    </a:p>
                    <a:p>
                      <a:pPr marL="0" algn="ctr" defTabSz="1093324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Плана мероприятий </a:t>
                      </a:r>
                    </a:p>
                    <a:p>
                      <a:pPr marL="0" algn="ctr" defTabSz="1093324" rtl="0" eaLnBrk="1" fontAlgn="ctr" latinLnBrk="0" hangingPunct="1"/>
                      <a:r>
                        <a:rPr lang="ru-RU" sz="13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выявлению неиспользуемое, неэффективно используемое имущества</a:t>
                      </a: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</a:tr>
              <a:tr h="477494">
                <a:tc vMerge="1">
                  <a:txBody>
                    <a:bodyPr/>
                    <a:lstStyle/>
                    <a:p>
                      <a:pPr algn="ctr" rtl="0" fontAlgn="ctr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E7F5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Государственного 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имущества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Муниципального 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имущества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5FE"/>
                    </a:solidFill>
                  </a:tcPr>
                </a:tc>
              </a:tr>
              <a:tr h="199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3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964684"/>
                  </a:ext>
                </a:extLst>
              </a:tr>
              <a:tr h="506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 Северная Осетия - Алания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4000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(111)</a:t>
                      </a:r>
                    </a:p>
                  </a:txBody>
                  <a:tcPr marL="9525" marR="9525" marT="9525" marB="0" anchor="ctr">
                    <a:solidFill>
                      <a:srgbClr val="E44B0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информации</a:t>
                      </a:r>
                      <a:endParaRPr lang="ru-RU" sz="1600" b="1" i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1051574" y="973682"/>
            <a:ext cx="937137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dirty="0" smtClean="0">
                <a:latin typeface="Arial Narrow" panose="020B0606020202030204" pitchFamily="34" charset="0"/>
              </a:rPr>
              <a:t>Таблица 1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51573" y="4013513"/>
            <a:ext cx="937137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dirty="0" smtClean="0">
                <a:latin typeface="Arial Narrow" panose="020B0606020202030204" pitchFamily="34" charset="0"/>
              </a:rPr>
              <a:t>Таблица 2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9125" y="6190472"/>
            <a:ext cx="1137584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1093324" fontAlgn="ctr"/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СВЕДЕНИЯ ИЗ РЕЕСТРА ГОСУДАРСТВЕННОГО ИМУЩЕСТВА РЕСПУБЛИКИ СЕВЕРНАЯ ОСЕТИЯ - АЛАНИЯ</a:t>
            </a:r>
            <a:r>
              <a:rPr lang="ru-RU" sz="1600" b="1" i="1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*** </a:t>
            </a: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:</a:t>
            </a:r>
          </a:p>
          <a:p>
            <a:pPr marL="285750" indent="-285750" algn="just" defTabSz="1093324" fontAlgn="ctr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144C80"/>
                </a:solidFill>
                <a:latin typeface="Arial Narrow" panose="020B0606020202030204" pitchFamily="34" charset="0"/>
              </a:rPr>
              <a:t>Количество объектов в Реестре недвижимого имущества – 1106 (казна 20, аренда 246, закрепленное имущество 840)</a:t>
            </a:r>
            <a:endParaRPr lang="ru-RU" sz="1600" b="1" dirty="0">
              <a:solidFill>
                <a:srgbClr val="144C80"/>
              </a:solidFill>
              <a:latin typeface="Arial Narrow" panose="020B0606020202030204" pitchFamily="34" charset="0"/>
            </a:endParaRPr>
          </a:p>
          <a:p>
            <a:pPr marL="285750" indent="-285750" algn="just" defTabSz="1093324" fontAlgn="ctr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C55A10"/>
                </a:solidFill>
                <a:latin typeface="Arial Narrow" panose="020B0606020202030204" pitchFamily="34" charset="0"/>
              </a:rPr>
              <a:t>Земельные участки – 1015 (свободные земельные участки 638,  в аренде 377)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9124" y="7021469"/>
            <a:ext cx="1137584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1093324" fontAlgn="ctr"/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СВЕДЕНИЯ О ГОСУДАРСТВЕННЫХ И МУНИЦИПАЛЬНЫХ УЧРЕЖДЕНИЯХ И ПРЕДПРИЯТИЯХ:</a:t>
            </a:r>
          </a:p>
          <a:p>
            <a:pPr marL="285750" indent="-285750" algn="just" defTabSz="1093324" fontAlgn="ctr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144C80"/>
                </a:solidFill>
                <a:latin typeface="Arial Narrow" panose="020B0606020202030204" pitchFamily="34" charset="0"/>
              </a:rPr>
              <a:t>Количество государственных учреждений – 357</a:t>
            </a:r>
            <a:endParaRPr lang="ru-RU" b="1" dirty="0">
              <a:solidFill>
                <a:srgbClr val="144C80"/>
              </a:solidFill>
              <a:latin typeface="Arial Narrow" panose="020B0606020202030204" pitchFamily="34" charset="0"/>
            </a:endParaRPr>
          </a:p>
          <a:p>
            <a:pPr marL="285750" indent="-285750" algn="just" defTabSz="1093324" fontAlgn="ctr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C55A10"/>
                </a:solidFill>
                <a:latin typeface="Arial Narrow" panose="020B0606020202030204" pitchFamily="34" charset="0"/>
              </a:rPr>
              <a:t>Количество государственных унитарных предприятий – 29</a:t>
            </a:r>
            <a:endParaRPr lang="ru-RU" b="1" dirty="0" smtClean="0">
              <a:solidFill>
                <a:srgbClr val="C55A1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2544" y="249218"/>
            <a:ext cx="9163376" cy="537478"/>
          </a:xfrm>
          <a:prstGeom prst="rect">
            <a:avLst/>
          </a:prstGeom>
          <a:noFill/>
        </p:spPr>
        <p:txBody>
          <a:bodyPr wrap="square" lIns="48441" tIns="24220" rIns="0" bIns="24220" rtlCol="0" anchor="ctr">
            <a:noAutofit/>
          </a:bodyPr>
          <a:lstStyle/>
          <a:p>
            <a:pPr lvl="0">
              <a:defRPr/>
            </a:pPr>
            <a:r>
              <a:rPr lang="ru-RU" altLang="ru-RU" sz="164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Результаты размещения ссылок на реестры муниципального имущества на территории </a:t>
            </a:r>
            <a:endParaRPr lang="ru-RU" altLang="ru-RU" sz="164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  <a:p>
            <a:pPr lvl="0">
              <a:defRPr/>
            </a:pPr>
            <a:r>
              <a:rPr lang="ru-RU" altLang="ru-RU" sz="164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Республики Северная Осетия - </a:t>
            </a:r>
            <a:r>
              <a:rPr lang="ru-RU" altLang="ru-RU" sz="164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ru-RU" altLang="ru-RU" sz="164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лания*</a:t>
            </a:r>
            <a:endParaRPr lang="ru-RU" altLang="ru-RU" sz="164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2772" y="914400"/>
            <a:ext cx="11568223" cy="10633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549652"/>
              </p:ext>
            </p:extLst>
          </p:nvPr>
        </p:nvGraphicFramePr>
        <p:xfrm>
          <a:off x="836428" y="1052737"/>
          <a:ext cx="10877107" cy="2031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1736"/>
                <a:gridCol w="3030026"/>
                <a:gridCol w="3229186"/>
                <a:gridCol w="1621705"/>
              </a:tblGrid>
              <a:tr h="50187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>
                    <a:solidFill>
                      <a:srgbClr val="144C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Муниципальные образования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813" marR="7813" marT="7813" marB="0" anchor="ctr">
                    <a:solidFill>
                      <a:srgbClr val="144C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 муниципальных образований</a:t>
                      </a:r>
                    </a:p>
                  </a:txBody>
                  <a:tcPr marL="7813" marR="7813" marT="7813" marB="0" anchor="ctr">
                    <a:solidFill>
                      <a:srgbClr val="144C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 реестров муниципальных образований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813" marR="7813" marT="7813" marB="0" anchor="ctr">
                    <a:solidFill>
                      <a:srgbClr val="144C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 Выполнения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813" marR="7813" marT="7813" marB="0" anchor="ctr">
                    <a:solidFill>
                      <a:srgbClr val="144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8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293" marR="7813" marT="7813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293" marR="7813" marT="7813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8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293" marR="7813" marT="7813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Городские округа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293" marR="7813" marT="7813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rgbClr val="EAEFF7"/>
                    </a:solidFill>
                  </a:tcPr>
                </a:tc>
              </a:tr>
              <a:tr h="2548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293" marR="7813" marT="7813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Муниципальные районы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293" marR="7813" marT="7813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87,5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48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293" marR="7813" marT="7813" marB="0" anchor="ctr"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Городские поселения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293" marR="7813" marT="7813" marB="0" anchor="ctr"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813" marR="7813" marT="7813" marB="0" anchor="ctr"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rgbClr val="F4B183"/>
                    </a:solidFill>
                  </a:tcPr>
                </a:tc>
              </a:tr>
              <a:tr h="2548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293" marR="7813" marT="78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Сельские поселения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293" marR="7813" marT="78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489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293" marR="7813" marT="7813" marB="0" anchor="ctr">
                    <a:solidFill>
                      <a:srgbClr val="144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9525" marT="9525" marB="0" anchor="ctr">
                    <a:solidFill>
                      <a:srgbClr val="144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111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rgbClr val="144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rgbClr val="144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7,2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13" marR="7813" marT="7813" marB="0" anchor="ctr">
                    <a:solidFill>
                      <a:srgbClr val="144C8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3095" y="8272242"/>
            <a:ext cx="2018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093324" fontAlgn="ctr"/>
            <a:r>
              <a:rPr lang="ru-RU" sz="1200" b="1" dirty="0">
                <a:solidFill>
                  <a:schemeClr val="dk1"/>
                </a:solidFill>
                <a:latin typeface="Arial Narrow" panose="020B0606020202030204" pitchFamily="34" charset="0"/>
              </a:rPr>
              <a:t>* </a:t>
            </a:r>
            <a:r>
              <a:rPr lang="ru-RU" sz="1200" b="1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По состоянию на 14.05.2019</a:t>
            </a:r>
            <a:endParaRPr lang="ru-RU" sz="1200" b="1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258" y="3034314"/>
            <a:ext cx="9149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ОБРАЗОВАНИЯ, НЕ РАЗМЕСТИВШИЕ РЕЕСТРЫ ИМУЩЕСТВА:</a:t>
            </a:r>
            <a:endParaRPr lang="ru-RU" sz="2000" b="1" dirty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6428" y="3623804"/>
            <a:ext cx="109636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Моздокский муниципальный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район </a:t>
            </a: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размещен перечень имущества для МСП</a:t>
            </a:r>
          </a:p>
          <a:p>
            <a:pPr marL="457200" indent="-457200" algn="just">
              <a:buAutoNum type="arabicPeriod"/>
            </a:pPr>
            <a:r>
              <a:rPr lang="ru-RU" sz="1600" b="1" dirty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Городские </a:t>
            </a: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поселения</a:t>
            </a:r>
            <a:r>
              <a:rPr lang="en-US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Алагирское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Ардонское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Дигорское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Бесланское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нет ссылок на реестры</a:t>
            </a:r>
            <a:r>
              <a:rPr lang="en-US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Моздокское</a:t>
            </a: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– размещен перечень имущества для МСП</a:t>
            </a:r>
          </a:p>
          <a:p>
            <a:pPr marL="457200" indent="-457200" algn="just">
              <a:buAutoNum type="arabicPeriod"/>
            </a:pP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Сельские пос</a:t>
            </a:r>
            <a:r>
              <a:rPr lang="ru-RU" sz="1600" b="1" dirty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</a:t>
            </a: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ления</a:t>
            </a:r>
            <a:r>
              <a:rPr lang="en-US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 СП Пригородного муниципального района </a:t>
            </a:r>
            <a:r>
              <a:rPr lang="ru-RU" sz="1600" b="1" dirty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нет ссылок на </a:t>
            </a: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реестры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17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Алагирского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нет ссылок на реестры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15 СП Моздокского муниципального района </a:t>
            </a:r>
            <a:r>
              <a:rPr lang="ru-RU" sz="1600" b="1" dirty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нет ссылок на реестры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14 СП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Ирафского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1600" b="1" dirty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нет ссылок на реестры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 СП Правобережного муниципального района </a:t>
            </a:r>
            <a:r>
              <a:rPr lang="ru-RU" sz="1600" b="1" dirty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нет ссылок на </a:t>
            </a: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реестры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 СП Кировского муниципального района </a:t>
            </a:r>
            <a:r>
              <a:rPr lang="ru-RU" sz="1600" b="1" dirty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нет ссылок на </a:t>
            </a: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реестры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СП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Ардонского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нет ссылок на реестры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 СП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Дигорского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нет ссылок на реестры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 СП (Красногорское,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Нартское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Фиагдонское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Ардонского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1600" b="1" dirty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размещен перечень имущества для </a:t>
            </a: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МСП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 (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Кизлярское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Павлодольское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 Моздокского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sz="1600" b="1" dirty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размещен </a:t>
            </a:r>
            <a:r>
              <a:rPr lang="ru-RU" sz="1600" b="1" dirty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перечень имущества для </a:t>
            </a:r>
            <a:r>
              <a:rPr lang="ru-RU" sz="1600" b="1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МСП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51674" y="8279954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16</a:t>
            </a:r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8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7595" y="838856"/>
            <a:ext cx="12195662" cy="3303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999744" y="155168"/>
            <a:ext cx="10272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89560" algn="l"/>
              </a:tabLst>
            </a:pPr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деятельности АО </a:t>
            </a:r>
            <a:r>
              <a:rPr lang="ru-RU" sz="2000" b="1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«Корпорация «МСП</a:t>
            </a:r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по нормативному правовому обеспечению по расширению имущественной поддержки</a:t>
            </a:r>
            <a:endParaRPr lang="ru-RU" sz="2000" b="1" dirty="0">
              <a:solidFill>
                <a:srgbClr val="1F4E7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962" y="882166"/>
            <a:ext cx="11876316" cy="40680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cap="all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</a:t>
            </a:r>
            <a:r>
              <a:rPr lang="ru-RU" sz="2000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Формирование предложений по внесению изменений в НПА</a:t>
            </a:r>
            <a:endParaRPr lang="ru-RU" sz="2000" b="1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478" y="5466933"/>
            <a:ext cx="11919856" cy="4136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</a:t>
            </a:r>
            <a:r>
              <a:rPr lang="ru-RU" sz="2000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Методологическая </a:t>
            </a:r>
            <a:r>
              <a:rPr lang="ru-RU" sz="2000" b="1" cap="all" dirty="0">
                <a:solidFill>
                  <a:schemeClr val="tx1"/>
                </a:solidFill>
                <a:latin typeface="Arial Narrow" panose="020B0606020202030204" pitchFamily="34" charset="0"/>
              </a:rPr>
              <a:t>поддержка</a:t>
            </a:r>
          </a:p>
          <a:p>
            <a:pPr algn="ctr"/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9800" y="5941639"/>
            <a:ext cx="11854119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  <a:prstDash val="dashDot"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  <a:buSzPct val="119000"/>
            </a:pPr>
            <a:r>
              <a:rPr lang="ru-RU" b="1" dirty="0" smtClean="0">
                <a:latin typeface="Arial Narrow" panose="020B0606020202030204" pitchFamily="34" charset="0"/>
              </a:rPr>
              <a:t>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Подготовка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сновных принципов и подходов к: </a:t>
            </a:r>
          </a:p>
          <a:p>
            <a:pPr>
              <a:buClr>
                <a:schemeClr val="accent2">
                  <a:lumMod val="50000"/>
                </a:schemeClr>
              </a:buClr>
              <a:buSzPct val="119000"/>
            </a:pPr>
            <a:endParaRPr lang="ru-RU" sz="1600" b="1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accent2">
                  <a:lumMod val="50000"/>
                </a:schemeClr>
              </a:buClr>
              <a:buSzPct val="119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 Narrow" panose="020B0606020202030204" pitchFamily="34" charset="0"/>
              </a:rPr>
              <a:t>Порядку </a:t>
            </a:r>
            <a:r>
              <a:rPr lang="ru-RU" sz="1600" b="1" dirty="0">
                <a:latin typeface="Arial Narrow" panose="020B0606020202030204" pitchFamily="34" charset="0"/>
              </a:rPr>
              <a:t>распоряжения </a:t>
            </a:r>
            <a:r>
              <a:rPr lang="ru-RU" sz="1600" b="1" dirty="0" smtClean="0">
                <a:latin typeface="Arial Narrow" panose="020B0606020202030204" pitchFamily="34" charset="0"/>
              </a:rPr>
              <a:t>имуществом, принадлежащим публично-правовым образованиям, </a:t>
            </a:r>
            <a:r>
              <a:rPr lang="ru-RU" sz="1600" b="1" dirty="0">
                <a:latin typeface="Arial Narrow" panose="020B0606020202030204" pitchFamily="34" charset="0"/>
              </a:rPr>
              <a:t>включенным </a:t>
            </a:r>
            <a:r>
              <a:rPr lang="ru-RU" sz="1600" b="1" dirty="0" smtClean="0">
                <a:latin typeface="Arial Narrow" panose="020B0606020202030204" pitchFamily="34" charset="0"/>
              </a:rPr>
              <a:t>в перечень</a:t>
            </a:r>
            <a:endParaRPr lang="ru-RU" sz="1600" b="1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accent2">
                  <a:lumMod val="50000"/>
                </a:schemeClr>
              </a:buClr>
              <a:buSzPct val="119000"/>
              <a:buFont typeface="Wingdings" panose="05000000000000000000" pitchFamily="2" charset="2"/>
              <a:buChar char="ü"/>
            </a:pPr>
            <a:endParaRPr lang="ru-RU" sz="1600" b="1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accent2">
                  <a:lumMod val="50000"/>
                </a:schemeClr>
              </a:buClr>
              <a:buSzPct val="119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 Narrow" panose="020B0606020202030204" pitchFamily="34" charset="0"/>
              </a:rPr>
              <a:t>Учету государственного и </a:t>
            </a:r>
            <a:r>
              <a:rPr lang="ru-RU" sz="1600" b="1" dirty="0">
                <a:latin typeface="Arial Narrow" panose="020B0606020202030204" pitchFamily="34" charset="0"/>
              </a:rPr>
              <a:t>муниципального имущества и ведения </a:t>
            </a:r>
            <a:r>
              <a:rPr lang="ru-RU" sz="1600" b="1" dirty="0" smtClean="0">
                <a:latin typeface="Arial Narrow" panose="020B0606020202030204" pitchFamily="34" charset="0"/>
              </a:rPr>
              <a:t>реестров, а также </a:t>
            </a:r>
            <a:r>
              <a:rPr lang="ru-RU" sz="1600" b="1" dirty="0">
                <a:latin typeface="Arial Narrow" panose="020B0606020202030204" pitchFamily="34" charset="0"/>
              </a:rPr>
              <a:t>размещения сведений о нем в сети «Интернет</a:t>
            </a:r>
            <a:r>
              <a:rPr lang="ru-RU" sz="1600" b="1" dirty="0" smtClean="0">
                <a:latin typeface="Arial Narrow" panose="020B0606020202030204" pitchFamily="34" charset="0"/>
              </a:rPr>
              <a:t>»</a:t>
            </a:r>
          </a:p>
          <a:p>
            <a:pPr marL="285750" indent="-285750" algn="just">
              <a:buClr>
                <a:schemeClr val="accent2">
                  <a:lumMod val="50000"/>
                </a:schemeClr>
              </a:buClr>
              <a:buSzPct val="119000"/>
              <a:buFont typeface="Wingdings" panose="05000000000000000000" pitchFamily="2" charset="2"/>
              <a:buChar char="ü"/>
            </a:pPr>
            <a:endParaRPr lang="ru-RU" sz="1600" b="1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accent2">
                  <a:lumMod val="50000"/>
                </a:schemeClr>
              </a:buClr>
              <a:buSzPct val="119000"/>
              <a:buFont typeface="Wingdings" panose="05000000000000000000" pitchFamily="2" charset="2"/>
              <a:buChar char="ü"/>
            </a:pPr>
            <a:r>
              <a:rPr lang="ru-RU" sz="1600" b="1" dirty="0">
                <a:latin typeface="Arial Narrow" panose="020B0606020202030204" pitchFamily="34" charset="0"/>
              </a:rPr>
              <a:t>О</a:t>
            </a:r>
            <a:r>
              <a:rPr lang="ru-RU" sz="1600" b="1" dirty="0" smtClean="0">
                <a:latin typeface="Arial Narrow" panose="020B0606020202030204" pitchFamily="34" charset="0"/>
              </a:rPr>
              <a:t>ценке </a:t>
            </a:r>
            <a:r>
              <a:rPr lang="ru-RU" sz="1600" b="1" dirty="0">
                <a:latin typeface="Arial Narrow" panose="020B0606020202030204" pitchFamily="34" charset="0"/>
              </a:rPr>
              <a:t>эффективности использования государственного и муниципального имущества, в том числе закрепленного </a:t>
            </a:r>
            <a:endParaRPr lang="ru-RU" sz="1600" b="1" dirty="0" smtClean="0">
              <a:latin typeface="Arial Narrow" panose="020B0606020202030204" pitchFamily="34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buSzPct val="119000"/>
            </a:pPr>
            <a:r>
              <a:rPr lang="ru-RU" sz="1600" b="1" dirty="0"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</a:rPr>
              <a:t>      за учреждениями и предприятиями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4274" y="1320483"/>
            <a:ext cx="11759395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Dot"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          Вовлечение в имущественную поддержку: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SzPct val="132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 Narrow" panose="020B0606020202030204" pitchFamily="34" charset="0"/>
              </a:rPr>
              <a:t>непрофильных активов </a:t>
            </a:r>
            <a:r>
              <a:rPr lang="ru-RU" sz="1600" dirty="0" smtClean="0">
                <a:latin typeface="Arial Narrow" panose="020B0606020202030204" pitchFamily="34" charset="0"/>
              </a:rPr>
              <a:t>компаний с государственным участием 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SzPct val="132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имущества, требующего </a:t>
            </a:r>
            <a:r>
              <a:rPr lang="ru-RU" sz="1600" b="1" dirty="0" smtClean="0">
                <a:latin typeface="Arial Narrow" panose="020B0606020202030204" pitchFamily="34" charset="0"/>
              </a:rPr>
              <a:t>ремонта, реконструкции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SzPct val="132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 Narrow" panose="020B0606020202030204" pitchFamily="34" charset="0"/>
              </a:rPr>
              <a:t>имущественных комплексов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SzPct val="132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земельных участков </a:t>
            </a:r>
            <a:r>
              <a:rPr lang="ru-RU" sz="1600" b="1" dirty="0" smtClean="0">
                <a:latin typeface="Arial Narrow" panose="020B0606020202030204" pitchFamily="34" charset="0"/>
              </a:rPr>
              <a:t>лесного и водного фонда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SzPct val="132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 Narrow" panose="020B0606020202030204" pitchFamily="34" charset="0"/>
              </a:rPr>
              <a:t>инвестиционных площадок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SzPct val="132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имущества иных собственников, при участии публично-правовых образований </a:t>
            </a:r>
            <a:r>
              <a:rPr lang="ru-RU" sz="1600" b="1" dirty="0" smtClean="0">
                <a:latin typeface="Arial Narrow" panose="020B0606020202030204" pitchFamily="34" charset="0"/>
              </a:rPr>
              <a:t>на условиях, стимулирующих развитие малого и среднего бизнеса</a:t>
            </a:r>
            <a:endParaRPr lang="ru-RU" sz="1600" b="1" dirty="0">
              <a:latin typeface="Arial Narrow" panose="020B0606020202030204" pitchFamily="34" charset="0"/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SzPct val="132000"/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помещений </a:t>
            </a:r>
            <a:r>
              <a:rPr lang="ru-RU" sz="1600" b="1" dirty="0">
                <a:latin typeface="Arial Narrow" panose="020B0606020202030204" pitchFamily="34" charset="0"/>
              </a:rPr>
              <a:t>бизнес-инкубаторов</a:t>
            </a:r>
            <a:r>
              <a:rPr lang="ru-RU" sz="1600" dirty="0">
                <a:latin typeface="Arial Narrow" panose="020B0606020202030204" pitchFamily="34" charset="0"/>
              </a:rPr>
              <a:t>, имущества и земельных участков, предоставляемых субъектам МСП </a:t>
            </a:r>
            <a:r>
              <a:rPr lang="ru-RU" sz="1600" b="1" dirty="0">
                <a:latin typeface="Arial Narrow" panose="020B0606020202030204" pitchFamily="34" charset="0"/>
              </a:rPr>
              <a:t>технопарками, агропарками</a:t>
            </a:r>
            <a:r>
              <a:rPr lang="ru-RU" sz="1600" dirty="0">
                <a:latin typeface="Arial Narrow" panose="020B0606020202030204" pitchFamily="34" charset="0"/>
              </a:rPr>
              <a:t>, иными организациями инфраструктуры поддержки субъектов </a:t>
            </a:r>
            <a:r>
              <a:rPr lang="ru-RU" sz="1600" dirty="0" smtClean="0">
                <a:latin typeface="Arial Narrow" panose="020B0606020202030204" pitchFamily="34" charset="0"/>
              </a:rPr>
              <a:t>МСП</a:t>
            </a:r>
          </a:p>
          <a:p>
            <a:pPr>
              <a:buClr>
                <a:schemeClr val="accent2">
                  <a:lumMod val="50000"/>
                </a:schemeClr>
              </a:buClr>
              <a:buSzPct val="132000"/>
            </a:pPr>
            <a:r>
              <a:rPr lang="ru-RU" sz="1400" dirty="0" smtClean="0">
                <a:latin typeface="Arial Narrow" panose="020B0606020202030204" pitchFamily="34" charset="0"/>
              </a:rPr>
              <a:t>                </a:t>
            </a:r>
          </a:p>
          <a:p>
            <a:pPr>
              <a:buClr>
                <a:schemeClr val="accent2">
                  <a:lumMod val="50000"/>
                </a:schemeClr>
              </a:buClr>
              <a:buSzPct val="132000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        Предоставление в аренду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 условиях почасового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использования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SzPct val="132000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        Создание на сайте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torgi.gov.ru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специального раздела,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содержащего  информацию о проведении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аукционов на</a:t>
            </a:r>
          </a:p>
          <a:p>
            <a:pPr fontAlgn="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        заключение договоров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аренды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имущества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включённых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перечни для субъектов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МСП</a:t>
            </a:r>
          </a:p>
          <a:p>
            <a:pPr fontAlgn="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Изменения в приказ Минэкономразвития России от 20.04.2016 № 264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14" descr="C:\Users\n.popova\Desktop\иконки для сотрудников\ДОКУМЕНТЫ\Ресурс 9.png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7" y="951016"/>
            <a:ext cx="272111" cy="25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75145" y="1298700"/>
            <a:ext cx="466794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01</a:t>
            </a:r>
            <a:endParaRPr lang="ru-RU" sz="24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8494" y="4372663"/>
            <a:ext cx="466794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03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91392" y="3958907"/>
            <a:ext cx="559769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02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912634" y="8279954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17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8245" y="4748812"/>
            <a:ext cx="466794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2127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759600" y="8176045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18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47493" y="800100"/>
            <a:ext cx="12452495" cy="86836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15381" y="186786"/>
            <a:ext cx="10266673" cy="655269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Перечень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НПА, необходимых для реализации мероприятий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национального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федерального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проектов в 2019 году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53810" y="5611633"/>
            <a:ext cx="11453048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latin typeface="Arial Narrow" panose="020B0606020202030204" pitchFamily="34" charset="0"/>
              </a:rPr>
              <a:t>Принять Порядок формирования</a:t>
            </a:r>
            <a:r>
              <a:rPr lang="ru-RU" sz="1900" dirty="0" smtClean="0">
                <a:latin typeface="Arial Narrow" panose="020B0606020202030204" pitchFamily="34" charset="0"/>
              </a:rPr>
              <a:t>, ведения </a:t>
            </a:r>
            <a:r>
              <a:rPr lang="ru-RU" sz="1900" dirty="0">
                <a:latin typeface="Arial Narrow" panose="020B0606020202030204" pitchFamily="34" charset="0"/>
              </a:rPr>
              <a:t>и </a:t>
            </a:r>
            <a:r>
              <a:rPr lang="ru-RU" sz="1900" dirty="0" smtClean="0">
                <a:latin typeface="Arial Narrow" panose="020B0606020202030204" pitchFamily="34" charset="0"/>
              </a:rPr>
              <a:t>опубликования перечня, а также </a:t>
            </a:r>
            <a:r>
              <a:rPr lang="ru-RU" sz="1900" b="1" dirty="0" smtClean="0">
                <a:latin typeface="Arial Narrow" panose="020B0606020202030204" pitchFamily="34" charset="0"/>
              </a:rPr>
              <a:t>порядок предоставления </a:t>
            </a:r>
            <a:r>
              <a:rPr lang="ru-RU" sz="1900" dirty="0" smtClean="0">
                <a:latin typeface="Arial Narrow" panose="020B0606020202030204" pitchFamily="34" charset="0"/>
              </a:rPr>
              <a:t>государственного, муниципального имущества </a:t>
            </a:r>
            <a:r>
              <a:rPr lang="ru-RU" sz="1900" dirty="0">
                <a:latin typeface="Arial Narrow" panose="020B0606020202030204" pitchFamily="34" charset="0"/>
              </a:rPr>
              <a:t>из </a:t>
            </a:r>
            <a:r>
              <a:rPr lang="ru-RU" sz="1900" dirty="0" smtClean="0">
                <a:latin typeface="Arial Narrow" panose="020B0606020202030204" pitchFamily="34" charset="0"/>
              </a:rPr>
              <a:t>перечня 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6223" y="2519558"/>
            <a:ext cx="11460635" cy="969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latin typeface="Arial Narrow" panose="020B0606020202030204" pitchFamily="34" charset="0"/>
              </a:rPr>
              <a:t>Привести нормативные правовые акты </a:t>
            </a:r>
            <a:r>
              <a:rPr lang="ru-RU" sz="1900" b="1" dirty="0" smtClean="0">
                <a:latin typeface="Arial Narrow" panose="020B0606020202030204" pitchFamily="34" charset="0"/>
              </a:rPr>
              <a:t>Республики Северная Осетия - Алания</a:t>
            </a:r>
            <a:r>
              <a:rPr lang="ru-RU" sz="1900" dirty="0" smtClean="0">
                <a:latin typeface="Arial Narrow" panose="020B0606020202030204" pitchFamily="34" charset="0"/>
              </a:rPr>
              <a:t>, </a:t>
            </a:r>
            <a:r>
              <a:rPr lang="ru-RU" sz="1900" b="1" dirty="0">
                <a:latin typeface="Arial Narrow" panose="020B0606020202030204" pitchFamily="34" charset="0"/>
              </a:rPr>
              <a:t>муниципальных образований в соответствие с изменениями</a:t>
            </a:r>
            <a:r>
              <a:rPr lang="ru-RU" sz="1900" dirty="0">
                <a:latin typeface="Arial Narrow" panose="020B0606020202030204" pitchFamily="34" charset="0"/>
              </a:rPr>
              <a:t>, внесенными Законом № 185-ФЗ в Земельный кодекс Российской Федерации, </a:t>
            </a:r>
            <a:r>
              <a:rPr lang="ru-RU" sz="1900" dirty="0" smtClean="0">
                <a:latin typeface="Arial Narrow" panose="020B0606020202030204" pitchFamily="34" charset="0"/>
              </a:rPr>
              <a:t/>
            </a:r>
            <a:br>
              <a:rPr lang="ru-RU" sz="1900" dirty="0" smtClean="0">
                <a:latin typeface="Arial Narrow" panose="020B0606020202030204" pitchFamily="34" charset="0"/>
              </a:rPr>
            </a:br>
            <a:r>
              <a:rPr lang="ru-RU" sz="1900" dirty="0" smtClean="0">
                <a:latin typeface="Arial Narrow" panose="020B0606020202030204" pitchFamily="34" charset="0"/>
              </a:rPr>
              <a:t>Закон </a:t>
            </a:r>
            <a:r>
              <a:rPr lang="ru-RU" sz="1900" dirty="0">
                <a:latin typeface="Arial Narrow" panose="020B0606020202030204" pitchFamily="34" charset="0"/>
              </a:rPr>
              <a:t>№ 209-ФЗ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3810" y="6458160"/>
            <a:ext cx="11492345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latin typeface="Arial Narrow" panose="020B0606020202030204" pitchFamily="34" charset="0"/>
              </a:rPr>
              <a:t>Обеспечить </a:t>
            </a:r>
            <a:r>
              <a:rPr lang="ru-RU" sz="1900" b="1" dirty="0">
                <a:latin typeface="Arial Narrow" panose="020B0606020202030204" pitchFamily="34" charset="0"/>
              </a:rPr>
              <a:t>деятельность рабочих групп на региональном и муниципальных уровнях </a:t>
            </a:r>
            <a:r>
              <a:rPr lang="ru-RU" sz="1900" dirty="0">
                <a:latin typeface="Arial Narrow" panose="020B0606020202030204" pitchFamily="34" charset="0"/>
              </a:rPr>
              <a:t>(муниципальные районы, городские округа</a:t>
            </a:r>
            <a:r>
              <a:rPr lang="ru-RU" sz="1900" dirty="0" smtClean="0">
                <a:latin typeface="Arial Narrow" panose="020B0606020202030204" pitchFamily="34" charset="0"/>
              </a:rPr>
              <a:t>)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6223" y="3626191"/>
            <a:ext cx="11471978" cy="969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latin typeface="Arial Narrow" panose="020B0606020202030204" pitchFamily="34" charset="0"/>
              </a:rPr>
              <a:t>Установить единый подход </a:t>
            </a:r>
            <a:r>
              <a:rPr lang="ru-RU" sz="1900" b="1" dirty="0">
                <a:latin typeface="Arial Narrow" panose="020B0606020202030204" pitchFamily="34" charset="0"/>
              </a:rPr>
              <a:t>к учету государственного и муниципального имущества</a:t>
            </a:r>
            <a:r>
              <a:rPr lang="ru-RU" sz="1900" dirty="0">
                <a:latin typeface="Arial Narrow" panose="020B0606020202030204" pitchFamily="34" charset="0"/>
              </a:rPr>
              <a:t>, </a:t>
            </a:r>
            <a:r>
              <a:rPr lang="ru-RU" sz="1900" b="1" dirty="0">
                <a:latin typeface="Arial Narrow" panose="020B0606020202030204" pitchFamily="34" charset="0"/>
              </a:rPr>
              <a:t>ведению реестров </a:t>
            </a:r>
            <a:r>
              <a:rPr lang="ru-RU" sz="1900" dirty="0">
                <a:latin typeface="Arial Narrow" panose="020B0606020202030204" pitchFamily="34" charset="0"/>
              </a:rPr>
              <a:t>такого имущества на территории субъекта Российской Федерации, а также </a:t>
            </a:r>
            <a:r>
              <a:rPr lang="ru-RU" sz="1900" dirty="0" smtClean="0">
                <a:latin typeface="Arial Narrow" panose="020B0606020202030204" pitchFamily="34" charset="0"/>
              </a:rPr>
              <a:t>раскрытию </a:t>
            </a:r>
            <a:r>
              <a:rPr lang="ru-RU" sz="1900" dirty="0">
                <a:latin typeface="Arial Narrow" panose="020B0606020202030204" pitchFamily="34" charset="0"/>
              </a:rPr>
              <a:t>информации о нем в общедоступных информационных ресурсах сети «Интернет</a:t>
            </a:r>
            <a:r>
              <a:rPr lang="ru-RU" sz="1900" dirty="0" smtClean="0">
                <a:latin typeface="Arial Narrow" panose="020B0606020202030204" pitchFamily="34" charset="0"/>
              </a:rPr>
              <a:t>»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1920" y="939469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latin typeface="Arial Narrow" panose="020B0606020202030204" pitchFamily="34" charset="0"/>
              </a:rPr>
              <a:t>01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4941" y="2357277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latin typeface="Arial Narrow" panose="020B0606020202030204" pitchFamily="34" charset="0"/>
              </a:rPr>
              <a:t>02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4941" y="3489054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latin typeface="Arial Narrow" panose="020B0606020202030204" pitchFamily="34" charset="0"/>
              </a:rPr>
              <a:t>03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1920" y="4646102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latin typeface="Arial Narrow" panose="020B0606020202030204" pitchFamily="34" charset="0"/>
              </a:rPr>
              <a:t>04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54940" y="6288741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latin typeface="Arial Narrow" panose="020B0606020202030204" pitchFamily="34" charset="0"/>
              </a:rPr>
              <a:t>06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8637" y="1081240"/>
            <a:ext cx="11468221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latin typeface="Arial Narrow" panose="020B0606020202030204" pitchFamily="34" charset="0"/>
              </a:rPr>
              <a:t>Включить в состав регионального проекта</a:t>
            </a:r>
            <a:r>
              <a:rPr lang="ru-RU" sz="1900" dirty="0">
                <a:latin typeface="Arial Narrow" panose="020B0606020202030204" pitchFamily="34" charset="0"/>
              </a:rPr>
              <a:t>, </a:t>
            </a:r>
            <a:r>
              <a:rPr lang="ru-RU" sz="1900" b="1" dirty="0">
                <a:latin typeface="Arial Narrow" panose="020B0606020202030204" pitchFamily="34" charset="0"/>
              </a:rPr>
              <a:t>программ по управлению государственным и муниципальным имуществом </a:t>
            </a:r>
            <a:r>
              <a:rPr lang="ru-RU" sz="1900" dirty="0">
                <a:latin typeface="Arial Narrow" panose="020B0606020202030204" pitchFamily="34" charset="0"/>
              </a:rPr>
              <a:t>(с закреплением принципа приоритетности вовлечения в имущественную поддержку неиспользуемых и неэффективно используемых объектов), стратегий управления имуществом </a:t>
            </a:r>
            <a:r>
              <a:rPr lang="ru-RU" sz="1900" b="1" dirty="0">
                <a:latin typeface="Arial Narrow" panose="020B0606020202030204" pitchFamily="34" charset="0"/>
              </a:rPr>
              <a:t>раздел по направлению «Имущественная поддержка субъектов МСП»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6223" y="4765106"/>
            <a:ext cx="11453048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latin typeface="Arial Narrow" panose="020B0606020202030204" pitchFamily="34" charset="0"/>
              </a:rPr>
              <a:t>Принять </a:t>
            </a:r>
            <a:r>
              <a:rPr lang="ru-RU" sz="1900" b="1" dirty="0" smtClean="0">
                <a:latin typeface="Arial Narrow" panose="020B0606020202030204" pitchFamily="34" charset="0"/>
              </a:rPr>
              <a:t>Методику </a:t>
            </a:r>
            <a:r>
              <a:rPr lang="ru-RU" sz="1900" b="1" dirty="0">
                <a:latin typeface="Arial Narrow" panose="020B0606020202030204" pitchFamily="34" charset="0"/>
              </a:rPr>
              <a:t>оценки эффективности использования имущества</a:t>
            </a:r>
            <a:r>
              <a:rPr lang="ru-RU" sz="1900" dirty="0">
                <a:latin typeface="Arial Narrow" panose="020B0606020202030204" pitchFamily="34" charset="0"/>
              </a:rPr>
              <a:t>, в том числе закрепленного за ГУП, МУП, </a:t>
            </a:r>
            <a:r>
              <a:rPr lang="ru-RU" sz="1900" dirty="0" smtClean="0">
                <a:latin typeface="Arial Narrow" panose="020B0606020202030204" pitchFamily="34" charset="0"/>
              </a:rPr>
              <a:t/>
            </a:r>
            <a:br>
              <a:rPr lang="ru-RU" sz="1900" dirty="0" smtClean="0">
                <a:latin typeface="Arial Narrow" panose="020B0606020202030204" pitchFamily="34" charset="0"/>
              </a:rPr>
            </a:br>
            <a:r>
              <a:rPr lang="ru-RU" sz="1900" dirty="0" smtClean="0">
                <a:latin typeface="Arial Narrow" panose="020B0606020202030204" pitchFamily="34" charset="0"/>
              </a:rPr>
              <a:t>ГУ</a:t>
            </a:r>
            <a:r>
              <a:rPr lang="ru-RU" sz="1900" dirty="0">
                <a:latin typeface="Arial Narrow" panose="020B0606020202030204" pitchFamily="34" charset="0"/>
              </a:rPr>
              <a:t>, МУ</a:t>
            </a:r>
            <a:endParaRPr lang="ru-RU" sz="1900" b="1" dirty="0"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1919" y="5517773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latin typeface="Arial Narrow" panose="020B0606020202030204" pitchFamily="34" charset="0"/>
              </a:rPr>
              <a:t>05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53810" y="7304687"/>
            <a:ext cx="11492345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latin typeface="Arial Narrow" panose="020B0606020202030204" pitchFamily="34" charset="0"/>
              </a:rPr>
              <a:t>Продолжить </a:t>
            </a:r>
            <a:r>
              <a:rPr lang="ru-RU" sz="1900" b="1" dirty="0">
                <a:latin typeface="Arial Narrow" panose="020B0606020202030204" pitchFamily="34" charset="0"/>
              </a:rPr>
              <a:t>мероприятия по анализу государственного и муниципального имущества </a:t>
            </a:r>
            <a:r>
              <a:rPr lang="ru-RU" sz="1900" dirty="0">
                <a:latin typeface="Arial Narrow" panose="020B0606020202030204" pitchFamily="34" charset="0"/>
              </a:rPr>
              <a:t>(казны, имущества, закрепленного ГУП, МУП, ГУ, МУ, земельных участков), с целью расширения состава объектов, включаемых в перечни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54940" y="7222477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latin typeface="Arial Narrow" panose="020B0606020202030204" pitchFamily="34" charset="0"/>
              </a:rPr>
              <a:t>07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19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7775" y="1624899"/>
            <a:ext cx="10800000" cy="57476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Дирекция регионального развития</a:t>
            </a:r>
          </a:p>
          <a:p>
            <a:pPr algn="ctr"/>
            <a:endParaRPr lang="ru-RU" sz="3600" b="1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Руководитель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ЧУЕВ Андрей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алерьевич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+ 7 (495) 698-98-00, доб. 265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achyuev@corpmsp.ru </a:t>
            </a:r>
          </a:p>
        </p:txBody>
      </p:sp>
    </p:spTree>
    <p:extLst>
      <p:ext uri="{BB962C8B-B14F-4D97-AF65-F5344CB8AC3E}">
        <p14:creationId xmlns:p14="http://schemas.microsoft.com/office/powerpoint/2010/main" val="1365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283422" y="1647546"/>
            <a:ext cx="1702233" cy="2991661"/>
          </a:xfrm>
          <a:prstGeom prst="roundRect">
            <a:avLst>
              <a:gd name="adj" fmla="val 4144"/>
            </a:avLst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3422" y="5306476"/>
            <a:ext cx="5769914" cy="100162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64766" y="1322215"/>
            <a:ext cx="11851033" cy="3248930"/>
            <a:chOff x="637353" y="1473249"/>
            <a:chExt cx="11952807" cy="3864281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2908299" y="2046078"/>
              <a:ext cx="9681861" cy="3276631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500" b="1" dirty="0" smtClean="0">
                  <a:latin typeface="Arial Narrow" panose="020B0606020202030204" pitchFamily="34" charset="0"/>
                </a:rPr>
                <a:t>Корпорация МСП – </a:t>
              </a:r>
              <a:r>
                <a:rPr lang="ru-RU" sz="1500" b="1" dirty="0">
                  <a:latin typeface="Arial Narrow" panose="020B0606020202030204" pitchFamily="34" charset="0"/>
                </a:rPr>
                <a:t>институт развития в сфере малого и среднего </a:t>
              </a:r>
              <a:r>
                <a:rPr lang="ru-RU" sz="1500" b="1" dirty="0" smtClean="0">
                  <a:latin typeface="Arial Narrow" panose="020B0606020202030204" pitchFamily="34" charset="0"/>
                </a:rPr>
                <a:t>предпринимательства, осуществляет </a:t>
              </a:r>
              <a:r>
                <a:rPr lang="ru-RU" sz="1500" b="1" dirty="0">
                  <a:latin typeface="Arial Narrow" panose="020B0606020202030204" pitchFamily="34" charset="0"/>
                </a:rPr>
                <a:t>деятельность в соответствии с Федеральным законом от </a:t>
              </a:r>
              <a:r>
                <a:rPr lang="ru-RU" sz="1500" b="1" dirty="0" smtClean="0">
                  <a:latin typeface="Arial Narrow" panose="020B0606020202030204" pitchFamily="34" charset="0"/>
                </a:rPr>
                <a:t>24.07.2007 № 209-ФЗ </a:t>
              </a:r>
              <a:r>
                <a:rPr lang="ru-RU" sz="1500" b="1" dirty="0">
                  <a:latin typeface="Arial Narrow" panose="020B0606020202030204" pitchFamily="34" charset="0"/>
                </a:rPr>
                <a:t>«О развитии малого и среднего предпринимательства в Российской Федерации</a:t>
              </a:r>
              <a:r>
                <a:rPr lang="ru-RU" sz="1500" b="1" dirty="0" smtClean="0">
                  <a:latin typeface="Arial Narrow" panose="020B0606020202030204" pitchFamily="34" charset="0"/>
                </a:rPr>
                <a:t>» (далее – Закон № 209-ФЗ) </a:t>
              </a: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500" b="1" dirty="0">
                  <a:latin typeface="Arial Narrow" panose="020B0606020202030204" pitchFamily="34" charset="0"/>
                </a:rPr>
                <a:t>Корпорация МСП </a:t>
              </a:r>
              <a:r>
                <a:rPr lang="ru-RU" sz="1500" b="1" dirty="0" smtClean="0">
                  <a:latin typeface="Arial Narrow" panose="020B0606020202030204" pitchFamily="34" charset="0"/>
                </a:rPr>
                <a:t>организовывает работу по поддержке субъектов МСП совместно с органами государственной власти субъектов Российской Федерации и органами местного самоуправления в соответствии </a:t>
              </a:r>
              <a:br>
                <a:rPr lang="ru-RU" sz="1500" b="1" dirty="0" smtClean="0">
                  <a:latin typeface="Arial Narrow" panose="020B0606020202030204" pitchFamily="34" charset="0"/>
                </a:rPr>
              </a:br>
              <a:r>
                <a:rPr lang="ru-RU" sz="1500" b="1" dirty="0" smtClean="0">
                  <a:latin typeface="Arial Narrow" panose="020B0606020202030204" pitchFamily="34" charset="0"/>
                </a:rPr>
                <a:t>с Указом Президента РФ от 05.06.2015 № </a:t>
              </a:r>
              <a:r>
                <a:rPr lang="ru-RU" sz="1500" b="1" dirty="0">
                  <a:latin typeface="Arial Narrow" panose="020B0606020202030204" pitchFamily="34" charset="0"/>
                </a:rPr>
                <a:t>287 "О мерах по дальнейшему развитию малого и среднего предпринимательства"</a:t>
              </a: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500" b="1" dirty="0" smtClean="0">
                  <a:latin typeface="Arial Narrow" panose="020B0606020202030204" pitchFamily="34" charset="0"/>
                </a:rPr>
                <a:t>Акционерами Корпорации МСП являются Российская Федерация (в </a:t>
              </a:r>
              <a:r>
                <a:rPr lang="ru-RU" sz="1500" b="1" dirty="0">
                  <a:latin typeface="Arial Narrow" panose="020B0606020202030204" pitchFamily="34" charset="0"/>
                </a:rPr>
                <a:t>лице Федерального агентства по управлению государственным </a:t>
              </a:r>
              <a:r>
                <a:rPr lang="ru-RU" sz="1500" b="1" dirty="0" smtClean="0">
                  <a:latin typeface="Arial Narrow" panose="020B0606020202030204" pitchFamily="34" charset="0"/>
                </a:rPr>
                <a:t>имуществом) и государственная корпорация «Банк </a:t>
              </a:r>
              <a:r>
                <a:rPr lang="ru-RU" sz="1500" b="1" dirty="0">
                  <a:latin typeface="Arial Narrow" panose="020B0606020202030204" pitchFamily="34" charset="0"/>
                </a:rPr>
                <a:t>развития и внешнеэкономической </a:t>
              </a:r>
              <a:r>
                <a:rPr lang="ru-RU" sz="1500" b="1" dirty="0" smtClean="0">
                  <a:latin typeface="Arial Narrow" panose="020B0606020202030204" pitchFamily="34" charset="0"/>
                </a:rPr>
                <a:t>деятельности (Внешэкономбанк</a:t>
              </a:r>
              <a:r>
                <a:rPr lang="ru-RU" sz="1500" b="1" dirty="0">
                  <a:latin typeface="Arial Narrow" panose="020B0606020202030204" pitchFamily="34" charset="0"/>
                </a:rPr>
                <a:t>)» Акционерное общество «Российский Банк поддержки малого и среднего предпринимательства»  (АО «МСП Банк») является дочерним обществом Корпорации МСП  </a:t>
              </a: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endParaRPr lang="ru-RU" sz="1500" b="1" dirty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endParaRPr lang="ru-RU" sz="1500" b="1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35" name="L-Shape 10"/>
            <p:cNvSpPr/>
            <p:nvPr/>
          </p:nvSpPr>
          <p:spPr>
            <a:xfrm rot="13701821">
              <a:off x="2500836" y="147324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37353" y="263893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Ключевые факты</a:t>
              </a:r>
            </a:p>
          </p:txBody>
        </p:sp>
        <p:sp>
          <p:nvSpPr>
            <p:cNvPr id="37" name="L-Shape 10"/>
            <p:cNvSpPr/>
            <p:nvPr/>
          </p:nvSpPr>
          <p:spPr>
            <a:xfrm rot="13701821">
              <a:off x="2501645" y="398467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38" name="L-Shape 10"/>
            <p:cNvSpPr/>
            <p:nvPr/>
          </p:nvSpPr>
          <p:spPr>
            <a:xfrm rot="13701821">
              <a:off x="2475527" y="5067927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L-Shape 10"/>
            <p:cNvSpPr/>
            <p:nvPr/>
          </p:nvSpPr>
          <p:spPr>
            <a:xfrm rot="13701821">
              <a:off x="2500835" y="2475770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0" name="Group 632"/>
          <p:cNvGrpSpPr/>
          <p:nvPr/>
        </p:nvGrpSpPr>
        <p:grpSpPr>
          <a:xfrm>
            <a:off x="645243" y="2966050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1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2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264766" y="6428963"/>
            <a:ext cx="5769914" cy="929785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387171" y="5306476"/>
            <a:ext cx="5802259" cy="1521464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235536" y="6483315"/>
            <a:ext cx="3799144" cy="8130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Развитие сельскохозяйственной кооперации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289342" y="5589320"/>
            <a:ext cx="3928230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Расширение доступа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к закупкам компаний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с государственным участием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235536" y="5352689"/>
            <a:ext cx="3538733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Финансовая, гарантийная, лизинговая поддержка и Инвестиционный лифт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63538" y="5158040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Текст 2"/>
          <p:cNvSpPr txBox="1">
            <a:spLocks/>
          </p:cNvSpPr>
          <p:nvPr/>
        </p:nvSpPr>
        <p:spPr>
          <a:xfrm>
            <a:off x="380897" y="4650772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виды поддержки субъектов МСП, оказываемые Корпорацией МСП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387171" y="7069220"/>
            <a:ext cx="5830401" cy="1352110"/>
          </a:xfrm>
          <a:prstGeom prst="roundRect">
            <a:avLst>
              <a:gd name="adj" fmla="val 4144"/>
            </a:avLst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289342" y="7372450"/>
            <a:ext cx="3931663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Имущественная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и консультационная поддержка, программы обучения 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11024"/>
            <a:ext cx="2163618" cy="934389"/>
          </a:xfrm>
          <a:prstGeom prst="rect">
            <a:avLst/>
          </a:prstGeom>
        </p:spPr>
      </p:pic>
      <p:cxnSp>
        <p:nvCxnSpPr>
          <p:cNvPr id="59" name="Прямая соединительная линия 58"/>
          <p:cNvCxnSpPr/>
          <p:nvPr/>
        </p:nvCxnSpPr>
        <p:spPr>
          <a:xfrm>
            <a:off x="442684" y="1146384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68" y="5486181"/>
            <a:ext cx="1227111" cy="63631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910" y="5735443"/>
            <a:ext cx="1235732" cy="64502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2346" y="7455685"/>
            <a:ext cx="1227111" cy="5791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65" name="Текст 2"/>
          <p:cNvSpPr>
            <a:spLocks noGrp="1"/>
          </p:cNvSpPr>
          <p:nvPr>
            <p:ph type="body" sz="quarter" idx="10"/>
          </p:nvPr>
        </p:nvSpPr>
        <p:spPr>
          <a:xfrm>
            <a:off x="957528" y="783412"/>
            <a:ext cx="11884197" cy="357769"/>
          </a:xfrm>
          <a:noFill/>
        </p:spPr>
        <p:txBody>
          <a:bodyPr anchor="b"/>
          <a:lstStyle/>
          <a:p>
            <a:pPr algn="ctr" defTabSz="9143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АО «Федеральная корпорация по развитию малого и среднего предпринимательства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2263051" y="0"/>
            <a:ext cx="9104978" cy="967520"/>
          </a:xfrm>
        </p:spPr>
        <p:txBody>
          <a:bodyPr anchor="ctr" anchorCtr="0"/>
          <a:lstStyle/>
          <a:p>
            <a:r>
              <a:rPr lang="ru-RU" sz="2000" b="1" dirty="0" smtClean="0">
                <a:solidFill>
                  <a:srgbClr val="2F5597"/>
                </a:solidFill>
                <a:latin typeface="Arial Narrow" panose="020B0606020202030204" pitchFamily="34" charset="0"/>
              </a:rPr>
              <a:t>О Корпорации</a:t>
            </a:r>
            <a:endParaRPr lang="ru-RU" sz="20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64766" y="7533109"/>
            <a:ext cx="5769914" cy="929785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263051" y="7634442"/>
            <a:ext cx="3546416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Маркетинговая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информационная поддержка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9" y="7675487"/>
            <a:ext cx="1248485" cy="619301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34" y="6593150"/>
            <a:ext cx="1227111" cy="57918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735066" y="8102041"/>
            <a:ext cx="2834997" cy="460041"/>
          </a:xfrm>
        </p:spPr>
        <p:txBody>
          <a:bodyPr/>
          <a:lstStyle/>
          <a:p>
            <a:fld id="{9005E221-E10C-40C7-8143-48F6241B283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1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51674" y="8279954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20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3250047"/>
            <a:ext cx="12599988" cy="16635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61348" cy="18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 flipH="1" flipV="1">
            <a:off x="4769428" y="5669972"/>
            <a:ext cx="796636" cy="1052946"/>
            <a:chOff x="5061012" y="1628800"/>
            <a:chExt cx="656841" cy="173160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5061012" y="1628800"/>
              <a:ext cx="252028" cy="17316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5313040" y="1628800"/>
              <a:ext cx="404813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Соединительная линия уступом 72"/>
          <p:cNvCxnSpPr/>
          <p:nvPr/>
        </p:nvCxnSpPr>
        <p:spPr>
          <a:xfrm rot="5400000">
            <a:off x="7512353" y="4474905"/>
            <a:ext cx="1334372" cy="980531"/>
          </a:xfrm>
          <a:prstGeom prst="bentConnector2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 flipV="1">
            <a:off x="6633002" y="5691031"/>
            <a:ext cx="561111" cy="893617"/>
            <a:chOff x="5061012" y="1628800"/>
            <a:chExt cx="656841" cy="173160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5061012" y="1628800"/>
              <a:ext cx="252028" cy="17316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5313040" y="1628800"/>
              <a:ext cx="404813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 flipH="1">
            <a:off x="6005944" y="2244438"/>
            <a:ext cx="83127" cy="374073"/>
            <a:chOff x="5061012" y="1628800"/>
            <a:chExt cx="656841" cy="173160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5061012" y="1628800"/>
              <a:ext cx="252028" cy="17316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5313040" y="1628800"/>
              <a:ext cx="404813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Прямая соединительная линия 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025498" y="409952"/>
            <a:ext cx="10005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Правовое регулирование оказания имущественной поддержки субъектам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Picture 14" descr="C:\Users\n.popova\Desktop\иконки для сотрудников\ДОКУМЕНТЫ\Ресурс 9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56" y="2332338"/>
            <a:ext cx="502836" cy="53555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C:\Users\n.popova\Desktop\иконки для сотрудников\ДОКУМЕНТЫ\Ресурс 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02" y="4051012"/>
            <a:ext cx="611821" cy="56255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C:\Users\n.popova\Desktop\иконки для сотрудников\ДОКУМЕНТЫ\Ресурс 9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017" y="3774463"/>
            <a:ext cx="524423" cy="5585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C:\Users\n.popova\Desktop\иконки для сотрудников\ДОКУМЕНТЫ\Ресурс 9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61" y="5373060"/>
            <a:ext cx="463212" cy="51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C:\Users\n.popova\Desktop\иконки для сотрудников\ДОКУМЕНТЫ\Ресурс 9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15" y="5375352"/>
            <a:ext cx="495162" cy="52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Группа 43"/>
          <p:cNvGrpSpPr/>
          <p:nvPr/>
        </p:nvGrpSpPr>
        <p:grpSpPr>
          <a:xfrm>
            <a:off x="7496742" y="1672346"/>
            <a:ext cx="3200386" cy="792065"/>
            <a:chOff x="5061012" y="1628800"/>
            <a:chExt cx="656841" cy="173160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5061012" y="1628800"/>
              <a:ext cx="252028" cy="17316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313040" y="1628800"/>
              <a:ext cx="404813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4623955" y="3300948"/>
            <a:ext cx="3086099" cy="1661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Федеральный закон</a:t>
            </a:r>
          </a:p>
          <a:p>
            <a:pPr algn="ctr"/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от 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24.07.2007 № 209-ФЗ </a:t>
            </a:r>
            <a:endParaRPr lang="ru-RU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О развитии малого и среднего предпринимательства </a:t>
            </a:r>
            <a:endParaRPr lang="ru-RU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Российской Федерации»</a:t>
            </a:r>
            <a:endParaRPr lang="ru-RU" sz="16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Соединительная линия уступом 48"/>
          <p:cNvCxnSpPr>
            <a:stCxn id="38" idx="3"/>
          </p:cNvCxnSpPr>
          <p:nvPr/>
        </p:nvCxnSpPr>
        <p:spPr>
          <a:xfrm>
            <a:off x="7592892" y="2600115"/>
            <a:ext cx="1022356" cy="1186102"/>
          </a:xfrm>
          <a:prstGeom prst="bentConnector2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3" name="Группа 92"/>
          <p:cNvGrpSpPr/>
          <p:nvPr/>
        </p:nvGrpSpPr>
        <p:grpSpPr>
          <a:xfrm flipV="1">
            <a:off x="7809284" y="5697675"/>
            <a:ext cx="2137200" cy="1036284"/>
            <a:chOff x="5061012" y="1628800"/>
            <a:chExt cx="656841" cy="173160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 flipV="1">
              <a:off x="5061012" y="1628800"/>
              <a:ext cx="252028" cy="17316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5313040" y="1628800"/>
              <a:ext cx="404813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Соединительная линия уступом 95"/>
          <p:cNvCxnSpPr/>
          <p:nvPr/>
        </p:nvCxnSpPr>
        <p:spPr>
          <a:xfrm rot="5400000" flipH="1" flipV="1">
            <a:off x="3503604" y="2722098"/>
            <a:ext cx="1338239" cy="1068717"/>
          </a:xfrm>
          <a:prstGeom prst="bentConnector3">
            <a:avLst>
              <a:gd name="adj1" fmla="val 98917"/>
            </a:avLst>
          </a:prstGeom>
          <a:ln w="5715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Соединительная линия уступом 97"/>
          <p:cNvCxnSpPr>
            <a:stCxn id="39" idx="2"/>
          </p:cNvCxnSpPr>
          <p:nvPr/>
        </p:nvCxnSpPr>
        <p:spPr>
          <a:xfrm rot="16200000" flipH="1">
            <a:off x="3671718" y="4586358"/>
            <a:ext cx="1034452" cy="1088863"/>
          </a:xfrm>
          <a:prstGeom prst="bentConnector2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6" name="Picture 14" descr="C:\Users\n.popova\Desktop\иконки для сотрудников\ДОКУМЕНТЫ\Ресурс 9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06" y="2299408"/>
            <a:ext cx="465462" cy="49574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1" name="Прямая со стрелкой 110"/>
          <p:cNvCxnSpPr>
            <a:endCxn id="38" idx="1"/>
          </p:cNvCxnSpPr>
          <p:nvPr/>
        </p:nvCxnSpPr>
        <p:spPr>
          <a:xfrm flipV="1">
            <a:off x="5395448" y="2600115"/>
            <a:ext cx="1694608" cy="2110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V="1">
            <a:off x="9002520" y="3993799"/>
            <a:ext cx="1912817" cy="1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H="1">
            <a:off x="5306239" y="5611850"/>
            <a:ext cx="1836203" cy="4143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1353048" y="4370795"/>
            <a:ext cx="1912817" cy="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Группа 128"/>
          <p:cNvGrpSpPr/>
          <p:nvPr/>
        </p:nvGrpSpPr>
        <p:grpSpPr>
          <a:xfrm flipH="1">
            <a:off x="1621696" y="1921727"/>
            <a:ext cx="3120566" cy="627503"/>
            <a:chOff x="5057558" y="1626997"/>
            <a:chExt cx="647791" cy="169384"/>
          </a:xfrm>
        </p:grpSpPr>
        <p:cxnSp>
          <p:nvCxnSpPr>
            <p:cNvPr id="130" name="Прямая соединительная линия 129"/>
            <p:cNvCxnSpPr/>
            <p:nvPr/>
          </p:nvCxnSpPr>
          <p:spPr>
            <a:xfrm flipV="1">
              <a:off x="5057558" y="1626997"/>
              <a:ext cx="247583" cy="169384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5300536" y="1626997"/>
              <a:ext cx="404813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Группа 131"/>
          <p:cNvGrpSpPr/>
          <p:nvPr/>
        </p:nvGrpSpPr>
        <p:grpSpPr>
          <a:xfrm flipH="1" flipV="1">
            <a:off x="2660846" y="5705974"/>
            <a:ext cx="1771199" cy="951016"/>
            <a:chOff x="5061012" y="1628800"/>
            <a:chExt cx="656841" cy="173160"/>
          </a:xfrm>
        </p:grpSpPr>
        <p:cxnSp>
          <p:nvCxnSpPr>
            <p:cNvPr id="133" name="Прямая соединительная линия 132"/>
            <p:cNvCxnSpPr/>
            <p:nvPr/>
          </p:nvCxnSpPr>
          <p:spPr>
            <a:xfrm flipV="1">
              <a:off x="5061012" y="1628800"/>
              <a:ext cx="252028" cy="17316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>
              <a:off x="5313040" y="1628800"/>
              <a:ext cx="404813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Прямоугольник 149"/>
          <p:cNvSpPr/>
          <p:nvPr/>
        </p:nvSpPr>
        <p:spPr>
          <a:xfrm>
            <a:off x="9334085" y="1337658"/>
            <a:ext cx="2908386" cy="198515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Постановление Правительства РФ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21.08.2010 №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645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«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 имущественной поддержке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малого и среднего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предпринимательства при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предоставлении федерального имущества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9364230" y="5624603"/>
            <a:ext cx="2824306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1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Правительства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РФ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02.06.2016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№ 1083-р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«Об утверждении Стратегии развития малого и среднего предпринимательства в Российской Федерации на период </a:t>
            </a:r>
            <a:endParaRPr lang="ru-RU" sz="14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2030 года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9374619" y="3536306"/>
            <a:ext cx="2855479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Распоряжение Правительства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РФ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31.01.2017 №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147-р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«О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целевых моделях упрощения процедур ведения бизнеса и повышения инвестиционной привлекательности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РФ»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199449" y="1304621"/>
            <a:ext cx="2747064" cy="1892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Приказ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Минэкономразвития России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от 20.04.2016 № 264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 порядке предоставления сведений об утвержденных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перечнях</a:t>
            </a:r>
          </a:p>
          <a:p>
            <a:pPr algn="ctr"/>
            <a:endParaRPr lang="ru-RU" sz="12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176645" y="3463125"/>
            <a:ext cx="2807526" cy="18158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Методические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рекомендации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оказанию имущественной поддержки субъектам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МСП и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организациям, образующим инфраструктуру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поддержки субъектов МСП, утвержденные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Советом директоров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АО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«Корпорация «МСП»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17.04.2017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(протокол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32)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862065" y="8279954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540411" y="913887"/>
            <a:ext cx="3180033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Указ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Президента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РФ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от 05.06.2015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№ 287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«О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мерах по дальнейшему развитию малого и среднего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предпринимательства»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331668" y="6521840"/>
            <a:ext cx="2580684" cy="18158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 </a:t>
            </a:r>
            <a:endParaRPr lang="ru-RU" sz="14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Улучшение условий ведения </a:t>
            </a:r>
            <a:endParaRPr lang="ru-RU" sz="14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предпринимательской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деятельности»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(протокол заседания </a:t>
            </a:r>
            <a:endParaRPr lang="ru-RU" sz="14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11.12.2018 №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4)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93963" y="5589797"/>
            <a:ext cx="2788228" cy="17851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altLang="ru-RU" sz="1400" b="1" dirty="0" smtClean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altLang="ru-RU" sz="1400" b="1" dirty="0" smtClean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Перечень </a:t>
            </a:r>
            <a:r>
              <a:rPr lang="ru-RU" altLang="ru-RU" sz="1400" b="1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поручений </a:t>
            </a:r>
            <a:endParaRPr lang="ru-RU" altLang="ru-RU" sz="1400" b="1" dirty="0" smtClean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Президента РФ</a:t>
            </a:r>
          </a:p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от 15.05.2018 № Пр-817ГС</a:t>
            </a:r>
          </a:p>
          <a:p>
            <a:pPr algn="ctr"/>
            <a:endParaRPr lang="ru-RU" altLang="ru-RU" sz="1400" b="1" dirty="0" smtClean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altLang="ru-RU" sz="1400" dirty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608832" y="6587925"/>
            <a:ext cx="2408475" cy="18158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Национальный 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 </a:t>
            </a:r>
            <a:endParaRPr lang="ru-RU" sz="14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Малое и среднее предпринимательство и поддержка индивидуальной предпринимательской инициативы» </a:t>
            </a:r>
            <a:endParaRPr lang="ru-RU" sz="14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(протокол заседания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24.09.2018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12)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02418" y="176395"/>
            <a:ext cx="10113032" cy="655269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lvl="0">
              <a:defRPr/>
            </a:pPr>
            <a:r>
              <a:rPr lang="ru-RU" altLang="ru-RU" sz="2000" b="1" dirty="0">
                <a:solidFill>
                  <a:srgbClr val="1F4E79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Перечень поручений Президента Российской Федерации от 15.05.2018 № Пр-817ГС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82575" y="938889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88373" y="1138744"/>
            <a:ext cx="11544299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По </a:t>
            </a:r>
            <a:r>
              <a:rPr lang="ru-RU" sz="1600" b="1" dirty="0">
                <a:latin typeface="Arial Narrow" panose="020B0606020202030204" pitchFamily="34" charset="0"/>
              </a:rPr>
              <a:t>итогам заседания Государственного совета по вопросу развития конкуренции</a:t>
            </a:r>
            <a:r>
              <a:rPr lang="ru-RU" sz="1600" dirty="0">
                <a:latin typeface="Arial Narrow" panose="020B0606020202030204" pitchFamily="34" charset="0"/>
              </a:rPr>
              <a:t>, состоявшегося </a:t>
            </a:r>
            <a:r>
              <a:rPr lang="ru-RU" sz="1600" b="1" dirty="0">
                <a:latin typeface="Arial Narrow" panose="020B0606020202030204" pitchFamily="34" charset="0"/>
              </a:rPr>
              <a:t>5 апреля 2018 г</a:t>
            </a:r>
            <a:r>
              <a:rPr lang="ru-RU" sz="1600" b="1" dirty="0" smtClean="0">
                <a:latin typeface="Arial Narrow" panose="020B0606020202030204" pitchFamily="34" charset="0"/>
              </a:rPr>
              <a:t>.</a:t>
            </a:r>
            <a:r>
              <a:rPr lang="ru-RU" sz="1600" dirty="0" smtClean="0">
                <a:latin typeface="Arial Narrow" panose="020B0606020202030204" pitchFamily="34" charset="0"/>
              </a:rPr>
              <a:t>, </a:t>
            </a:r>
          </a:p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Президентом РФ </a:t>
            </a:r>
            <a:r>
              <a:rPr lang="ru-RU" sz="1600" b="1" dirty="0">
                <a:latin typeface="Arial Narrow" panose="020B0606020202030204" pitchFamily="34" charset="0"/>
              </a:rPr>
              <a:t>В.В. Путиным дан ряд </a:t>
            </a:r>
            <a:r>
              <a:rPr lang="ru-RU" sz="1600" b="1" dirty="0" smtClean="0">
                <a:latin typeface="Arial Narrow" panose="020B0606020202030204" pitchFamily="34" charset="0"/>
              </a:rPr>
              <a:t>поручений</a:t>
            </a:r>
            <a:r>
              <a:rPr lang="ru-RU" sz="1600" dirty="0" smtClean="0">
                <a:latin typeface="Arial Narrow" panose="020B0606020202030204" pitchFamily="34" charset="0"/>
              </a:rPr>
              <a:t>, направленных </a:t>
            </a:r>
            <a:r>
              <a:rPr lang="ru-RU" sz="1600" dirty="0">
                <a:latin typeface="Arial Narrow" panose="020B0606020202030204" pitchFamily="34" charset="0"/>
              </a:rPr>
              <a:t>на достижение целей, </a:t>
            </a:r>
            <a:r>
              <a:rPr lang="ru-RU" sz="1600" dirty="0" smtClean="0">
                <a:latin typeface="Arial Narrow" panose="020B0606020202030204" pitchFamily="34" charset="0"/>
              </a:rPr>
              <a:t>сформулированных в</a:t>
            </a:r>
            <a:r>
              <a:rPr lang="ru-RU" sz="1600" dirty="0">
                <a:latin typeface="Arial Narrow" panose="020B0606020202030204" pitchFamily="34" charset="0"/>
              </a:rPr>
              <a:t> </a:t>
            </a:r>
            <a:r>
              <a:rPr lang="ru-RU" sz="1600" dirty="0" smtClean="0">
                <a:latin typeface="Arial Narrow" panose="020B0606020202030204" pitchFamily="34" charset="0"/>
              </a:rPr>
              <a:t>Указе Президента РФ от</a:t>
            </a:r>
            <a:r>
              <a:rPr lang="ru-RU" sz="1600" dirty="0">
                <a:latin typeface="Arial Narrow" panose="020B0606020202030204" pitchFamily="34" charset="0"/>
              </a:rPr>
              <a:t> 21 декабря 2017 </a:t>
            </a:r>
            <a:r>
              <a:rPr lang="ru-RU" sz="1600" dirty="0" smtClean="0">
                <a:latin typeface="Arial Narrow" panose="020B0606020202030204" pitchFamily="34" charset="0"/>
              </a:rPr>
              <a:t>г. </a:t>
            </a:r>
            <a:r>
              <a:rPr lang="ru-RU" sz="1600" dirty="0">
                <a:latin typeface="Arial Narrow" panose="020B0606020202030204" pitchFamily="34" charset="0"/>
              </a:rPr>
              <a:t>№ 618 «Об основных направлениях государственной политики по развитию конкуренции»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600" b="1" i="1" dirty="0" smtClean="0">
                <a:latin typeface="Arial Narrow" panose="020B0606020202030204" pitchFamily="34" charset="0"/>
              </a:rPr>
              <a:t>(Пр-817ГС </a:t>
            </a:r>
            <a:r>
              <a:rPr lang="ru-RU" sz="1600" b="1" i="1" dirty="0">
                <a:latin typeface="Arial Narrow" panose="020B0606020202030204" pitchFamily="34" charset="0"/>
              </a:rPr>
              <a:t>от 15 мая 2018 г</a:t>
            </a:r>
            <a:r>
              <a:rPr lang="ru-RU" sz="1600" b="1" i="1" dirty="0" smtClean="0">
                <a:latin typeface="Arial Narrow" panose="020B0606020202030204" pitchFamily="34" charset="0"/>
              </a:rPr>
              <a:t>.)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  <a:hlinkClick r:id="rId3"/>
              </a:rPr>
              <a:t>http</a:t>
            </a:r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  <a:hlinkClick r:id="rId3"/>
              </a:rPr>
              <a:t>://www.kremlin.ru</a:t>
            </a:r>
            <a:r>
              <a:rPr lang="ru-RU" sz="1600" b="1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11" y="3130695"/>
            <a:ext cx="4238808" cy="3204537"/>
          </a:xfrm>
          <a:prstGeom prst="rect">
            <a:avLst/>
          </a:prstGeom>
          <a:ln>
            <a:solidFill>
              <a:srgbClr val="163468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4627941" y="2689370"/>
            <a:ext cx="963991" cy="323165"/>
          </a:xfrm>
          <a:prstGeom prst="rect">
            <a:avLst/>
          </a:prstGeom>
          <a:solidFill>
            <a:srgbClr val="1E568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П</a:t>
            </a: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ункт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1 г) 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98490" y="2689370"/>
            <a:ext cx="641398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ts val="200"/>
              </a:spcBef>
              <a:spcAft>
                <a:spcPct val="0"/>
              </a:spcAft>
              <a:defRPr/>
            </a:pPr>
            <a:r>
              <a:rPr lang="ru-RU" sz="15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Рассмотреть </a:t>
            </a:r>
            <a:r>
              <a:rPr lang="ru-RU" sz="1500" b="1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следующие вопросы, касающиеся повышения эффективности управления государственным и муниципальным </a:t>
            </a:r>
            <a:r>
              <a:rPr lang="ru-RU" sz="15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имуществом: </a:t>
            </a:r>
          </a:p>
          <a:p>
            <a:pPr lvl="0" algn="just" defTabSz="914400" fontAlgn="base">
              <a:spcBef>
                <a:spcPts val="200"/>
              </a:spcBef>
              <a:spcAft>
                <a:spcPct val="0"/>
              </a:spcAft>
              <a:defRPr/>
            </a:pPr>
            <a:endParaRPr lang="ru-RU" sz="600" dirty="0" smtClean="0">
              <a:solidFill>
                <a:srgbClr val="00000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 algn="just" defTabSz="914400" fontAlgn="base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500" b="1" dirty="0" smtClean="0">
                <a:solidFill>
                  <a:srgbClr val="1E5689"/>
                </a:solidFill>
                <a:latin typeface="Arial Narrow" panose="020B0606020202030204" pitchFamily="34" charset="0"/>
                <a:cs typeface="Arial" pitchFamily="34" charset="0"/>
              </a:rPr>
              <a:t>определение </a:t>
            </a:r>
            <a:r>
              <a:rPr lang="ru-RU" sz="1500" b="1" dirty="0">
                <a:solidFill>
                  <a:srgbClr val="1E5689"/>
                </a:solidFill>
                <a:latin typeface="Arial Narrow" panose="020B0606020202030204" pitchFamily="34" charset="0"/>
                <a:cs typeface="Arial" pitchFamily="34" charset="0"/>
              </a:rPr>
              <a:t>критериев и целевых показателей</a:t>
            </a:r>
            <a:r>
              <a:rPr lang="ru-RU" sz="1500" b="1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в отношении оптимального состава государственной и муниципальной </a:t>
            </a:r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собственности;</a:t>
            </a:r>
          </a:p>
          <a:p>
            <a:pPr marL="285750" lvl="0" indent="-285750" algn="just" defTabSz="914400" fontAlgn="base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ru-RU" sz="600" dirty="0">
              <a:solidFill>
                <a:srgbClr val="00000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 algn="just" defTabSz="914400" fontAlgn="base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500" b="1" dirty="0">
                <a:solidFill>
                  <a:srgbClr val="1E5689"/>
                </a:solidFill>
                <a:latin typeface="Arial Narrow" panose="020B0606020202030204" pitchFamily="34" charset="0"/>
                <a:cs typeface="Arial" pitchFamily="34" charset="0"/>
              </a:rPr>
              <a:t>разработка методики </a:t>
            </a: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формирования показателей эффективности управления государственным и муниципальным имуществом</a:t>
            </a:r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;</a:t>
            </a:r>
          </a:p>
          <a:p>
            <a:pPr marL="285750" lvl="0" indent="-285750" algn="just" defTabSz="914400" fontAlgn="base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ru-RU" sz="600" dirty="0">
              <a:solidFill>
                <a:srgbClr val="00000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 algn="just" defTabSz="914400" fontAlgn="base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500" b="1" dirty="0">
                <a:solidFill>
                  <a:srgbClr val="1E5689"/>
                </a:solidFill>
                <a:latin typeface="Arial Narrow" panose="020B0606020202030204" pitchFamily="34" charset="0"/>
                <a:cs typeface="Arial" pitchFamily="34" charset="0"/>
              </a:rPr>
              <a:t>выявление неучтённого или неэффективно используемого </a:t>
            </a: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государственного и муниципального </a:t>
            </a:r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имущества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27941" y="3027924"/>
            <a:ext cx="963991" cy="916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73" descr="D:\УМ\презентации\мои отрисованные\Другие\SAUMI-WEB\Новая папка\Ресурс 17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33" y="3218305"/>
            <a:ext cx="552205" cy="5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698489" y="5286437"/>
            <a:ext cx="2931277" cy="323165"/>
          </a:xfrm>
          <a:prstGeom prst="rect">
            <a:avLst/>
          </a:prstGeom>
          <a:solidFill>
            <a:srgbClr val="1E568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Доклад – до 1 августа 2018 г.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27940" y="5993074"/>
            <a:ext cx="963991" cy="323165"/>
          </a:xfrm>
          <a:prstGeom prst="rect">
            <a:avLst/>
          </a:prstGeom>
          <a:solidFill>
            <a:srgbClr val="1E568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П</a:t>
            </a: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ункт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г) 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98489" y="5993074"/>
            <a:ext cx="6413986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ts val="200"/>
              </a:spcBef>
              <a:spcAft>
                <a:spcPct val="0"/>
              </a:spcAft>
              <a:defRPr/>
            </a:pPr>
            <a:r>
              <a:rPr lang="ru-RU" sz="1500" b="1" dirty="0" smtClean="0">
                <a:solidFill>
                  <a:srgbClr val="1E5689"/>
                </a:solidFill>
                <a:latin typeface="Arial Narrow" panose="020B0606020202030204" pitchFamily="34" charset="0"/>
                <a:cs typeface="Arial" pitchFamily="34" charset="0"/>
              </a:rPr>
              <a:t>Обеспечить </a:t>
            </a:r>
            <a:r>
              <a:rPr lang="ru-RU" sz="1500" b="1" dirty="0">
                <a:solidFill>
                  <a:srgbClr val="1E5689"/>
                </a:solidFill>
                <a:latin typeface="Arial Narrow" panose="020B0606020202030204" pitchFamily="34" charset="0"/>
                <a:cs typeface="Arial" pitchFamily="34" charset="0"/>
              </a:rPr>
              <a:t>опубликование и актуализацию </a:t>
            </a: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на официальных сайтах субъектов </a:t>
            </a:r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РФ и </a:t>
            </a: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муниципальных образований в </a:t>
            </a:r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сети </a:t>
            </a: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Интернет </a:t>
            </a:r>
            <a:r>
              <a:rPr lang="ru-RU" sz="1500" b="1" dirty="0">
                <a:solidFill>
                  <a:srgbClr val="1E5689"/>
                </a:solidFill>
                <a:latin typeface="Arial Narrow" panose="020B0606020202030204" pitchFamily="34" charset="0"/>
                <a:cs typeface="Arial" pitchFamily="34" charset="0"/>
              </a:rPr>
              <a:t>информации об объектах</a:t>
            </a: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ru-RU" sz="1500" b="1" dirty="0">
                <a:solidFill>
                  <a:srgbClr val="1E5689"/>
                </a:solidFill>
                <a:latin typeface="Arial Narrow" panose="020B0606020202030204" pitchFamily="34" charset="0"/>
                <a:cs typeface="Arial" pitchFamily="34" charset="0"/>
              </a:rPr>
              <a:t>находящихся в государственной собственности субъектов </a:t>
            </a:r>
            <a:r>
              <a:rPr lang="ru-RU" sz="1500" b="1" dirty="0" smtClean="0">
                <a:solidFill>
                  <a:srgbClr val="1E5689"/>
                </a:solidFill>
                <a:latin typeface="Arial Narrow" panose="020B0606020202030204" pitchFamily="34" charset="0"/>
                <a:cs typeface="Arial" pitchFamily="34" charset="0"/>
              </a:rPr>
              <a:t>РФ</a:t>
            </a:r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ru-RU" sz="1500" b="1" dirty="0">
                <a:solidFill>
                  <a:srgbClr val="1E5689"/>
                </a:solidFill>
                <a:latin typeface="Arial Narrow" panose="020B0606020202030204" pitchFamily="34" charset="0"/>
                <a:cs typeface="Arial" pitchFamily="34" charset="0"/>
              </a:rPr>
              <a:t>в муниципальной собственности</a:t>
            </a: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, включая сведения </a:t>
            </a:r>
            <a:r>
              <a:rPr lang="ru-RU" sz="1500" b="1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о наименованиях объектов</a:t>
            </a: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, их </a:t>
            </a:r>
            <a:r>
              <a:rPr lang="ru-RU" sz="1500" b="1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местонахождении</a:t>
            </a: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ru-RU" sz="1500" b="1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характеристиках</a:t>
            </a: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и </a:t>
            </a:r>
            <a:r>
              <a:rPr lang="ru-RU" sz="1500" b="1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целевом назначении </a:t>
            </a: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объектов, </a:t>
            </a:r>
            <a:r>
              <a:rPr lang="ru-RU" sz="1500" b="1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существующих ограничениях их использования и обременениях правами третьих лиц</a:t>
            </a:r>
            <a:endParaRPr lang="ru-RU" sz="600" b="1" dirty="0" smtClean="0">
              <a:solidFill>
                <a:srgbClr val="00000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 algn="just" defTabSz="914400" fontAlgn="base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ru-RU" sz="600" dirty="0">
              <a:solidFill>
                <a:srgbClr val="0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27940" y="6331628"/>
            <a:ext cx="963991" cy="916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73" descr="D:\УМ\презентации\мои отрисованные\Другие\SAUMI-WEB\Новая папка\Ресурс 17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32" y="6522009"/>
            <a:ext cx="552205" cy="5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698488" y="7810272"/>
            <a:ext cx="2931277" cy="323165"/>
          </a:xfrm>
          <a:prstGeom prst="rect">
            <a:avLst/>
          </a:prstGeom>
          <a:solidFill>
            <a:srgbClr val="1E568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Доклад – до 1 </a:t>
            </a: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октября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2018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43224" y="8163122"/>
            <a:ext cx="255199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00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6783573" y="3461658"/>
            <a:ext cx="5637030" cy="2231571"/>
            <a:chOff x="5431529" y="3043868"/>
            <a:chExt cx="2384340" cy="95208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5960188" y="3774118"/>
              <a:ext cx="19580" cy="46846"/>
            </a:xfrm>
            <a:custGeom>
              <a:avLst/>
              <a:gdLst>
                <a:gd name="T0" fmla="*/ 5 w 15"/>
                <a:gd name="T1" fmla="*/ 3 h 34"/>
                <a:gd name="T2" fmla="*/ 6 w 15"/>
                <a:gd name="T3" fmla="*/ 2 h 34"/>
                <a:gd name="T4" fmla="*/ 8 w 15"/>
                <a:gd name="T5" fmla="*/ 2 h 34"/>
                <a:gd name="T6" fmla="*/ 8 w 15"/>
                <a:gd name="T7" fmla="*/ 3 h 34"/>
                <a:gd name="T8" fmla="*/ 9 w 15"/>
                <a:gd name="T9" fmla="*/ 4 h 34"/>
                <a:gd name="T10" fmla="*/ 10 w 15"/>
                <a:gd name="T11" fmla="*/ 5 h 34"/>
                <a:gd name="T12" fmla="*/ 11 w 15"/>
                <a:gd name="T13" fmla="*/ 7 h 34"/>
                <a:gd name="T14" fmla="*/ 11 w 15"/>
                <a:gd name="T15" fmla="*/ 9 h 34"/>
                <a:gd name="T16" fmla="*/ 11 w 15"/>
                <a:gd name="T17" fmla="*/ 9 h 34"/>
                <a:gd name="T18" fmla="*/ 11 w 15"/>
                <a:gd name="T19" fmla="*/ 12 h 34"/>
                <a:gd name="T20" fmla="*/ 10 w 15"/>
                <a:gd name="T21" fmla="*/ 14 h 34"/>
                <a:gd name="T22" fmla="*/ 11 w 15"/>
                <a:gd name="T23" fmla="*/ 14 h 34"/>
                <a:gd name="T24" fmla="*/ 11 w 15"/>
                <a:gd name="T25" fmla="*/ 16 h 34"/>
                <a:gd name="T26" fmla="*/ 11 w 15"/>
                <a:gd name="T27" fmla="*/ 18 h 34"/>
                <a:gd name="T28" fmla="*/ 13 w 15"/>
                <a:gd name="T29" fmla="*/ 20 h 34"/>
                <a:gd name="T30" fmla="*/ 14 w 15"/>
                <a:gd name="T31" fmla="*/ 20 h 34"/>
                <a:gd name="T32" fmla="*/ 15 w 15"/>
                <a:gd name="T33" fmla="*/ 22 h 34"/>
                <a:gd name="T34" fmla="*/ 14 w 15"/>
                <a:gd name="T35" fmla="*/ 24 h 34"/>
                <a:gd name="T36" fmla="*/ 14 w 15"/>
                <a:gd name="T37" fmla="*/ 24 h 34"/>
                <a:gd name="T38" fmla="*/ 13 w 15"/>
                <a:gd name="T39" fmla="*/ 26 h 34"/>
                <a:gd name="T40" fmla="*/ 12 w 15"/>
                <a:gd name="T41" fmla="*/ 27 h 34"/>
                <a:gd name="T42" fmla="*/ 11 w 15"/>
                <a:gd name="T43" fmla="*/ 29 h 34"/>
                <a:gd name="T44" fmla="*/ 10 w 15"/>
                <a:gd name="T45" fmla="*/ 30 h 34"/>
                <a:gd name="T46" fmla="*/ 9 w 15"/>
                <a:gd name="T47" fmla="*/ 30 h 34"/>
                <a:gd name="T48" fmla="*/ 10 w 15"/>
                <a:gd name="T49" fmla="*/ 33 h 34"/>
                <a:gd name="T50" fmla="*/ 9 w 15"/>
                <a:gd name="T51" fmla="*/ 33 h 34"/>
                <a:gd name="T52" fmla="*/ 9 w 15"/>
                <a:gd name="T53" fmla="*/ 34 h 34"/>
                <a:gd name="T54" fmla="*/ 9 w 15"/>
                <a:gd name="T55" fmla="*/ 34 h 34"/>
                <a:gd name="T56" fmla="*/ 7 w 15"/>
                <a:gd name="T57" fmla="*/ 33 h 34"/>
                <a:gd name="T58" fmla="*/ 6 w 15"/>
                <a:gd name="T59" fmla="*/ 32 h 34"/>
                <a:gd name="T60" fmla="*/ 7 w 15"/>
                <a:gd name="T61" fmla="*/ 31 h 34"/>
                <a:gd name="T62" fmla="*/ 6 w 15"/>
                <a:gd name="T63" fmla="*/ 31 h 34"/>
                <a:gd name="T64" fmla="*/ 5 w 15"/>
                <a:gd name="T65" fmla="*/ 29 h 34"/>
                <a:gd name="T66" fmla="*/ 5 w 15"/>
                <a:gd name="T67" fmla="*/ 29 h 34"/>
                <a:gd name="T68" fmla="*/ 3 w 15"/>
                <a:gd name="T69" fmla="*/ 28 h 34"/>
                <a:gd name="T70" fmla="*/ 2 w 15"/>
                <a:gd name="T71" fmla="*/ 27 h 34"/>
                <a:gd name="T72" fmla="*/ 1 w 15"/>
                <a:gd name="T73" fmla="*/ 25 h 34"/>
                <a:gd name="T74" fmla="*/ 2 w 15"/>
                <a:gd name="T75" fmla="*/ 26 h 34"/>
                <a:gd name="T76" fmla="*/ 2 w 15"/>
                <a:gd name="T77" fmla="*/ 24 h 34"/>
                <a:gd name="T78" fmla="*/ 2 w 15"/>
                <a:gd name="T79" fmla="*/ 23 h 34"/>
                <a:gd name="T80" fmla="*/ 1 w 15"/>
                <a:gd name="T81" fmla="*/ 23 h 34"/>
                <a:gd name="T82" fmla="*/ 2 w 15"/>
                <a:gd name="T83" fmla="*/ 22 h 34"/>
                <a:gd name="T84" fmla="*/ 2 w 15"/>
                <a:gd name="T85" fmla="*/ 20 h 34"/>
                <a:gd name="T86" fmla="*/ 2 w 15"/>
                <a:gd name="T87" fmla="*/ 19 h 34"/>
                <a:gd name="T88" fmla="*/ 2 w 15"/>
                <a:gd name="T89" fmla="*/ 18 h 34"/>
                <a:gd name="T90" fmla="*/ 3 w 15"/>
                <a:gd name="T91" fmla="*/ 16 h 34"/>
                <a:gd name="T92" fmla="*/ 2 w 15"/>
                <a:gd name="T93" fmla="*/ 15 h 34"/>
                <a:gd name="T94" fmla="*/ 2 w 15"/>
                <a:gd name="T95" fmla="*/ 15 h 34"/>
                <a:gd name="T96" fmla="*/ 2 w 15"/>
                <a:gd name="T97" fmla="*/ 14 h 34"/>
                <a:gd name="T98" fmla="*/ 2 w 15"/>
                <a:gd name="T99" fmla="*/ 13 h 34"/>
                <a:gd name="T100" fmla="*/ 3 w 15"/>
                <a:gd name="T101" fmla="*/ 12 h 34"/>
                <a:gd name="T102" fmla="*/ 3 w 15"/>
                <a:gd name="T103" fmla="*/ 12 h 34"/>
                <a:gd name="T104" fmla="*/ 3 w 15"/>
                <a:gd name="T105" fmla="*/ 11 h 34"/>
                <a:gd name="T106" fmla="*/ 3 w 15"/>
                <a:gd name="T107" fmla="*/ 10 h 34"/>
                <a:gd name="T108" fmla="*/ 3 w 15"/>
                <a:gd name="T109" fmla="*/ 9 h 34"/>
                <a:gd name="T110" fmla="*/ 2 w 15"/>
                <a:gd name="T111" fmla="*/ 9 h 34"/>
                <a:gd name="T112" fmla="*/ 1 w 15"/>
                <a:gd name="T113" fmla="*/ 8 h 34"/>
                <a:gd name="T114" fmla="*/ 2 w 15"/>
                <a:gd name="T115" fmla="*/ 8 h 34"/>
                <a:gd name="T116" fmla="*/ 2 w 15"/>
                <a:gd name="T117" fmla="*/ 8 h 34"/>
                <a:gd name="T118" fmla="*/ 0 w 15"/>
                <a:gd name="T119" fmla="*/ 6 h 34"/>
                <a:gd name="T120" fmla="*/ 2 w 15"/>
                <a:gd name="T121" fmla="*/ 4 h 34"/>
                <a:gd name="T122" fmla="*/ 3 w 15"/>
                <a:gd name="T123" fmla="*/ 3 h 34"/>
                <a:gd name="T124" fmla="*/ 4 w 15"/>
                <a:gd name="T1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" h="34">
                  <a:moveTo>
                    <a:pt x="5" y="1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"/>
            <p:cNvSpPr>
              <a:spLocks noEditPoints="1"/>
            </p:cNvSpPr>
            <p:nvPr/>
          </p:nvSpPr>
          <p:spPr bwMode="auto">
            <a:xfrm>
              <a:off x="5960188" y="3789273"/>
              <a:ext cx="3916" cy="17912"/>
            </a:xfrm>
            <a:custGeom>
              <a:avLst/>
              <a:gdLst>
                <a:gd name="T0" fmla="*/ 0 w 3"/>
                <a:gd name="T1" fmla="*/ 13 h 13"/>
                <a:gd name="T2" fmla="*/ 0 w 3"/>
                <a:gd name="T3" fmla="*/ 13 h 13"/>
                <a:gd name="T4" fmla="*/ 0 w 3"/>
                <a:gd name="T5" fmla="*/ 13 h 13"/>
                <a:gd name="T6" fmla="*/ 1 w 3"/>
                <a:gd name="T7" fmla="*/ 13 h 13"/>
                <a:gd name="T8" fmla="*/ 1 w 3"/>
                <a:gd name="T9" fmla="*/ 13 h 13"/>
                <a:gd name="T10" fmla="*/ 1 w 3"/>
                <a:gd name="T11" fmla="*/ 13 h 13"/>
                <a:gd name="T12" fmla="*/ 1 w 3"/>
                <a:gd name="T13" fmla="*/ 13 h 13"/>
                <a:gd name="T14" fmla="*/ 1 w 3"/>
                <a:gd name="T15" fmla="*/ 13 h 13"/>
                <a:gd name="T16" fmla="*/ 1 w 3"/>
                <a:gd name="T17" fmla="*/ 13 h 13"/>
                <a:gd name="T18" fmla="*/ 0 w 3"/>
                <a:gd name="T19" fmla="*/ 13 h 13"/>
                <a:gd name="T20" fmla="*/ 0 w 3"/>
                <a:gd name="T21" fmla="*/ 13 h 13"/>
                <a:gd name="T22" fmla="*/ 0 w 3"/>
                <a:gd name="T23" fmla="*/ 13 h 13"/>
                <a:gd name="T24" fmla="*/ 0 w 3"/>
                <a:gd name="T25" fmla="*/ 13 h 13"/>
                <a:gd name="T26" fmla="*/ 0 w 3"/>
                <a:gd name="T27" fmla="*/ 13 h 13"/>
                <a:gd name="T28" fmla="*/ 0 w 3"/>
                <a:gd name="T29" fmla="*/ 13 h 13"/>
                <a:gd name="T30" fmla="*/ 0 w 3"/>
                <a:gd name="T31" fmla="*/ 13 h 13"/>
                <a:gd name="T32" fmla="*/ 0 w 3"/>
                <a:gd name="T33" fmla="*/ 13 h 13"/>
                <a:gd name="T34" fmla="*/ 0 w 3"/>
                <a:gd name="T35" fmla="*/ 13 h 13"/>
                <a:gd name="T36" fmla="*/ 0 w 3"/>
                <a:gd name="T37" fmla="*/ 13 h 13"/>
                <a:gd name="T38" fmla="*/ 0 w 3"/>
                <a:gd name="T39" fmla="*/ 13 h 13"/>
                <a:gd name="T40" fmla="*/ 0 w 3"/>
                <a:gd name="T41" fmla="*/ 13 h 13"/>
                <a:gd name="T42" fmla="*/ 0 w 3"/>
                <a:gd name="T43" fmla="*/ 13 h 13"/>
                <a:gd name="T44" fmla="*/ 0 w 3"/>
                <a:gd name="T45" fmla="*/ 13 h 13"/>
                <a:gd name="T46" fmla="*/ 0 w 3"/>
                <a:gd name="T47" fmla="*/ 13 h 13"/>
                <a:gd name="T48" fmla="*/ 0 w 3"/>
                <a:gd name="T49" fmla="*/ 13 h 13"/>
                <a:gd name="T50" fmla="*/ 0 w 3"/>
                <a:gd name="T51" fmla="*/ 13 h 13"/>
                <a:gd name="T52" fmla="*/ 3 w 3"/>
                <a:gd name="T53" fmla="*/ 0 h 13"/>
                <a:gd name="T54" fmla="*/ 3 w 3"/>
                <a:gd name="T55" fmla="*/ 0 h 13"/>
                <a:gd name="T56" fmla="*/ 3 w 3"/>
                <a:gd name="T57" fmla="*/ 0 h 13"/>
                <a:gd name="T58" fmla="*/ 3 w 3"/>
                <a:gd name="T59" fmla="*/ 0 h 13"/>
                <a:gd name="T60" fmla="*/ 3 w 3"/>
                <a:gd name="T61" fmla="*/ 0 h 13"/>
                <a:gd name="T62" fmla="*/ 3 w 3"/>
                <a:gd name="T63" fmla="*/ 0 h 13"/>
                <a:gd name="T64" fmla="*/ 3 w 3"/>
                <a:gd name="T65" fmla="*/ 0 h 13"/>
                <a:gd name="T66" fmla="*/ 3 w 3"/>
                <a:gd name="T67" fmla="*/ 0 h 13"/>
                <a:gd name="T68" fmla="*/ 3 w 3"/>
                <a:gd name="T69" fmla="*/ 0 h 13"/>
                <a:gd name="T70" fmla="*/ 3 w 3"/>
                <a:gd name="T71" fmla="*/ 0 h 13"/>
                <a:gd name="T72" fmla="*/ 3 w 3"/>
                <a:gd name="T73" fmla="*/ 0 h 13"/>
                <a:gd name="T74" fmla="*/ 3 w 3"/>
                <a:gd name="T75" fmla="*/ 0 h 13"/>
                <a:gd name="T76" fmla="*/ 3 w 3"/>
                <a:gd name="T7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"/>
            <p:cNvSpPr>
              <a:spLocks noEditPoints="1"/>
            </p:cNvSpPr>
            <p:nvPr/>
          </p:nvSpPr>
          <p:spPr bwMode="auto">
            <a:xfrm>
              <a:off x="5962798" y="3786518"/>
              <a:ext cx="5221" cy="33068"/>
            </a:xfrm>
            <a:custGeom>
              <a:avLst/>
              <a:gdLst>
                <a:gd name="T0" fmla="*/ 4 w 4"/>
                <a:gd name="T1" fmla="*/ 24 h 24"/>
                <a:gd name="T2" fmla="*/ 4 w 4"/>
                <a:gd name="T3" fmla="*/ 24 h 24"/>
                <a:gd name="T4" fmla="*/ 4 w 4"/>
                <a:gd name="T5" fmla="*/ 24 h 24"/>
                <a:gd name="T6" fmla="*/ 4 w 4"/>
                <a:gd name="T7" fmla="*/ 24 h 24"/>
                <a:gd name="T8" fmla="*/ 4 w 4"/>
                <a:gd name="T9" fmla="*/ 24 h 24"/>
                <a:gd name="T10" fmla="*/ 4 w 4"/>
                <a:gd name="T11" fmla="*/ 24 h 24"/>
                <a:gd name="T12" fmla="*/ 4 w 4"/>
                <a:gd name="T13" fmla="*/ 24 h 24"/>
                <a:gd name="T14" fmla="*/ 1 w 4"/>
                <a:gd name="T15" fmla="*/ 1 h 24"/>
                <a:gd name="T16" fmla="*/ 1 w 4"/>
                <a:gd name="T17" fmla="*/ 2 h 24"/>
                <a:gd name="T18" fmla="*/ 1 w 4"/>
                <a:gd name="T19" fmla="*/ 1 h 24"/>
                <a:gd name="T20" fmla="*/ 1 w 4"/>
                <a:gd name="T21" fmla="*/ 1 h 24"/>
                <a:gd name="T22" fmla="*/ 1 w 4"/>
                <a:gd name="T23" fmla="*/ 1 h 24"/>
                <a:gd name="T24" fmla="*/ 0 w 4"/>
                <a:gd name="T25" fmla="*/ 0 h 24"/>
                <a:gd name="T26" fmla="*/ 0 w 4"/>
                <a:gd name="T27" fmla="*/ 0 h 24"/>
                <a:gd name="T28" fmla="*/ 0 w 4"/>
                <a:gd name="T29" fmla="*/ 0 h 24"/>
                <a:gd name="T30" fmla="*/ 0 w 4"/>
                <a:gd name="T31" fmla="*/ 0 h 24"/>
                <a:gd name="T32" fmla="*/ 0 w 4"/>
                <a:gd name="T33" fmla="*/ 0 h 24"/>
                <a:gd name="T34" fmla="*/ 0 w 4"/>
                <a:gd name="T35" fmla="*/ 0 h 24"/>
                <a:gd name="T36" fmla="*/ 0 w 4"/>
                <a:gd name="T37" fmla="*/ 0 h 24"/>
                <a:gd name="T38" fmla="*/ 0 w 4"/>
                <a:gd name="T39" fmla="*/ 0 h 24"/>
                <a:gd name="T40" fmla="*/ 0 w 4"/>
                <a:gd name="T41" fmla="*/ 0 h 24"/>
                <a:gd name="T42" fmla="*/ 0 w 4"/>
                <a:gd name="T43" fmla="*/ 0 h 24"/>
                <a:gd name="T44" fmla="*/ 0 w 4"/>
                <a:gd name="T4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24">
                  <a:moveTo>
                    <a:pt x="4" y="24"/>
                  </a:move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  <a:moveTo>
                    <a:pt x="1" y="1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"/>
            <p:cNvSpPr>
              <a:spLocks/>
            </p:cNvSpPr>
            <p:nvPr/>
          </p:nvSpPr>
          <p:spPr bwMode="auto">
            <a:xfrm>
              <a:off x="5773525" y="3775495"/>
              <a:ext cx="3916" cy="2756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1 h 2"/>
                <a:gd name="T8" fmla="*/ 3 w 3"/>
                <a:gd name="T9" fmla="*/ 1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1 h 2"/>
                <a:gd name="T16" fmla="*/ 3 w 3"/>
                <a:gd name="T17" fmla="*/ 2 h 2"/>
                <a:gd name="T18" fmla="*/ 3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1 w 3"/>
                <a:gd name="T35" fmla="*/ 2 h 2"/>
                <a:gd name="T36" fmla="*/ 0 w 3"/>
                <a:gd name="T37" fmla="*/ 2 h 2"/>
                <a:gd name="T38" fmla="*/ 0 w 3"/>
                <a:gd name="T39" fmla="*/ 2 h 2"/>
                <a:gd name="T40" fmla="*/ 0 w 3"/>
                <a:gd name="T41" fmla="*/ 2 h 2"/>
                <a:gd name="T42" fmla="*/ 0 w 3"/>
                <a:gd name="T43" fmla="*/ 2 h 2"/>
                <a:gd name="T44" fmla="*/ 0 w 3"/>
                <a:gd name="T45" fmla="*/ 2 h 2"/>
                <a:gd name="T46" fmla="*/ 1 w 3"/>
                <a:gd name="T47" fmla="*/ 1 h 2"/>
                <a:gd name="T48" fmla="*/ 1 w 3"/>
                <a:gd name="T49" fmla="*/ 1 h 2"/>
                <a:gd name="T50" fmla="*/ 1 w 3"/>
                <a:gd name="T51" fmla="*/ 1 h 2"/>
                <a:gd name="T52" fmla="*/ 1 w 3"/>
                <a:gd name="T53" fmla="*/ 1 h 2"/>
                <a:gd name="T54" fmla="*/ 0 w 3"/>
                <a:gd name="T55" fmla="*/ 1 h 2"/>
                <a:gd name="T56" fmla="*/ 0 w 3"/>
                <a:gd name="T57" fmla="*/ 0 h 2"/>
                <a:gd name="T58" fmla="*/ 1 w 3"/>
                <a:gd name="T59" fmla="*/ 0 h 2"/>
                <a:gd name="T60" fmla="*/ 0 w 3"/>
                <a:gd name="T61" fmla="*/ 0 h 2"/>
                <a:gd name="T62" fmla="*/ 0 w 3"/>
                <a:gd name="T63" fmla="*/ 0 h 2"/>
                <a:gd name="T64" fmla="*/ 0 w 3"/>
                <a:gd name="T65" fmla="*/ 0 h 2"/>
                <a:gd name="T66" fmla="*/ 0 w 3"/>
                <a:gd name="T67" fmla="*/ 0 h 2"/>
                <a:gd name="T68" fmla="*/ 1 w 3"/>
                <a:gd name="T69" fmla="*/ 0 h 2"/>
                <a:gd name="T70" fmla="*/ 1 w 3"/>
                <a:gd name="T71" fmla="*/ 0 h 2"/>
                <a:gd name="T72" fmla="*/ 1 w 3"/>
                <a:gd name="T73" fmla="*/ 0 h 2"/>
                <a:gd name="T74" fmla="*/ 1 w 3"/>
                <a:gd name="T75" fmla="*/ 0 h 2"/>
                <a:gd name="T76" fmla="*/ 1 w 3"/>
                <a:gd name="T77" fmla="*/ 0 h 2"/>
                <a:gd name="T78" fmla="*/ 1 w 3"/>
                <a:gd name="T79" fmla="*/ 0 h 2"/>
                <a:gd name="T80" fmla="*/ 1 w 3"/>
                <a:gd name="T81" fmla="*/ 0 h 2"/>
                <a:gd name="T82" fmla="*/ 1 w 3"/>
                <a:gd name="T83" fmla="*/ 0 h 2"/>
                <a:gd name="T84" fmla="*/ 2 w 3"/>
                <a:gd name="T85" fmla="*/ 0 h 2"/>
                <a:gd name="T86" fmla="*/ 2 w 3"/>
                <a:gd name="T87" fmla="*/ 0 h 2"/>
                <a:gd name="T88" fmla="*/ 2 w 3"/>
                <a:gd name="T89" fmla="*/ 0 h 2"/>
                <a:gd name="T90" fmla="*/ 3 w 3"/>
                <a:gd name="T91" fmla="*/ 0 h 2"/>
                <a:gd name="T92" fmla="*/ 3 w 3"/>
                <a:gd name="T93" fmla="*/ 0 h 2"/>
                <a:gd name="T94" fmla="*/ 3 w 3"/>
                <a:gd name="T95" fmla="*/ 0 h 2"/>
                <a:gd name="T96" fmla="*/ 3 w 3"/>
                <a:gd name="T97" fmla="*/ 0 h 2"/>
                <a:gd name="T98" fmla="*/ 3 w 3"/>
                <a:gd name="T99" fmla="*/ 0 h 2"/>
                <a:gd name="T100" fmla="*/ 3 w 3"/>
                <a:gd name="T101" fmla="*/ 0 h 2"/>
                <a:gd name="T102" fmla="*/ 3 w 3"/>
                <a:gd name="T103" fmla="*/ 0 h 2"/>
                <a:gd name="T104" fmla="*/ 3 w 3"/>
                <a:gd name="T105" fmla="*/ 0 h 2"/>
                <a:gd name="T106" fmla="*/ 3 w 3"/>
                <a:gd name="T107" fmla="*/ 0 h 2"/>
                <a:gd name="T108" fmla="*/ 3 w 3"/>
                <a:gd name="T109" fmla="*/ 0 h 2"/>
                <a:gd name="T110" fmla="*/ 3 w 3"/>
                <a:gd name="T1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5859677" y="3674914"/>
              <a:ext cx="79625" cy="42713"/>
            </a:xfrm>
            <a:custGeom>
              <a:avLst/>
              <a:gdLst>
                <a:gd name="T0" fmla="*/ 46 w 61"/>
                <a:gd name="T1" fmla="*/ 0 h 31"/>
                <a:gd name="T2" fmla="*/ 49 w 61"/>
                <a:gd name="T3" fmla="*/ 2 h 31"/>
                <a:gd name="T4" fmla="*/ 52 w 61"/>
                <a:gd name="T5" fmla="*/ 3 h 31"/>
                <a:gd name="T6" fmla="*/ 55 w 61"/>
                <a:gd name="T7" fmla="*/ 2 h 31"/>
                <a:gd name="T8" fmla="*/ 58 w 61"/>
                <a:gd name="T9" fmla="*/ 3 h 31"/>
                <a:gd name="T10" fmla="*/ 58 w 61"/>
                <a:gd name="T11" fmla="*/ 6 h 31"/>
                <a:gd name="T12" fmla="*/ 58 w 61"/>
                <a:gd name="T13" fmla="*/ 8 h 31"/>
                <a:gd name="T14" fmla="*/ 60 w 61"/>
                <a:gd name="T15" fmla="*/ 11 h 31"/>
                <a:gd name="T16" fmla="*/ 60 w 61"/>
                <a:gd name="T17" fmla="*/ 14 h 31"/>
                <a:gd name="T18" fmla="*/ 58 w 61"/>
                <a:gd name="T19" fmla="*/ 16 h 31"/>
                <a:gd name="T20" fmla="*/ 55 w 61"/>
                <a:gd name="T21" fmla="*/ 15 h 31"/>
                <a:gd name="T22" fmla="*/ 57 w 61"/>
                <a:gd name="T23" fmla="*/ 17 h 31"/>
                <a:gd name="T24" fmla="*/ 55 w 61"/>
                <a:gd name="T25" fmla="*/ 19 h 31"/>
                <a:gd name="T26" fmla="*/ 56 w 61"/>
                <a:gd name="T27" fmla="*/ 21 h 31"/>
                <a:gd name="T28" fmla="*/ 55 w 61"/>
                <a:gd name="T29" fmla="*/ 23 h 31"/>
                <a:gd name="T30" fmla="*/ 53 w 61"/>
                <a:gd name="T31" fmla="*/ 24 h 31"/>
                <a:gd name="T32" fmla="*/ 51 w 61"/>
                <a:gd name="T33" fmla="*/ 25 h 31"/>
                <a:gd name="T34" fmla="*/ 50 w 61"/>
                <a:gd name="T35" fmla="*/ 26 h 31"/>
                <a:gd name="T36" fmla="*/ 46 w 61"/>
                <a:gd name="T37" fmla="*/ 27 h 31"/>
                <a:gd name="T38" fmla="*/ 42 w 61"/>
                <a:gd name="T39" fmla="*/ 28 h 31"/>
                <a:gd name="T40" fmla="*/ 40 w 61"/>
                <a:gd name="T41" fmla="*/ 30 h 31"/>
                <a:gd name="T42" fmla="*/ 38 w 61"/>
                <a:gd name="T43" fmla="*/ 30 h 31"/>
                <a:gd name="T44" fmla="*/ 35 w 61"/>
                <a:gd name="T45" fmla="*/ 29 h 31"/>
                <a:gd name="T46" fmla="*/ 32 w 61"/>
                <a:gd name="T47" fmla="*/ 28 h 31"/>
                <a:gd name="T48" fmla="*/ 28 w 61"/>
                <a:gd name="T49" fmla="*/ 28 h 31"/>
                <a:gd name="T50" fmla="*/ 24 w 61"/>
                <a:gd name="T51" fmla="*/ 27 h 31"/>
                <a:gd name="T52" fmla="*/ 21 w 61"/>
                <a:gd name="T53" fmla="*/ 24 h 31"/>
                <a:gd name="T54" fmla="*/ 20 w 61"/>
                <a:gd name="T55" fmla="*/ 23 h 31"/>
                <a:gd name="T56" fmla="*/ 19 w 61"/>
                <a:gd name="T57" fmla="*/ 22 h 31"/>
                <a:gd name="T58" fmla="*/ 16 w 61"/>
                <a:gd name="T59" fmla="*/ 23 h 31"/>
                <a:gd name="T60" fmla="*/ 13 w 61"/>
                <a:gd name="T61" fmla="*/ 24 h 31"/>
                <a:gd name="T62" fmla="*/ 10 w 61"/>
                <a:gd name="T63" fmla="*/ 26 h 31"/>
                <a:gd name="T64" fmla="*/ 7 w 61"/>
                <a:gd name="T65" fmla="*/ 25 h 31"/>
                <a:gd name="T66" fmla="*/ 5 w 61"/>
                <a:gd name="T67" fmla="*/ 24 h 31"/>
                <a:gd name="T68" fmla="*/ 2 w 61"/>
                <a:gd name="T69" fmla="*/ 24 h 31"/>
                <a:gd name="T70" fmla="*/ 0 w 61"/>
                <a:gd name="T71" fmla="*/ 21 h 31"/>
                <a:gd name="T72" fmla="*/ 1 w 61"/>
                <a:gd name="T73" fmla="*/ 19 h 31"/>
                <a:gd name="T74" fmla="*/ 1 w 61"/>
                <a:gd name="T75" fmla="*/ 17 h 31"/>
                <a:gd name="T76" fmla="*/ 2 w 61"/>
                <a:gd name="T77" fmla="*/ 17 h 31"/>
                <a:gd name="T78" fmla="*/ 4 w 61"/>
                <a:gd name="T79" fmla="*/ 18 h 31"/>
                <a:gd name="T80" fmla="*/ 5 w 61"/>
                <a:gd name="T81" fmla="*/ 19 h 31"/>
                <a:gd name="T82" fmla="*/ 6 w 61"/>
                <a:gd name="T83" fmla="*/ 19 h 31"/>
                <a:gd name="T84" fmla="*/ 7 w 61"/>
                <a:gd name="T85" fmla="*/ 17 h 31"/>
                <a:gd name="T86" fmla="*/ 8 w 61"/>
                <a:gd name="T87" fmla="*/ 17 h 31"/>
                <a:gd name="T88" fmla="*/ 10 w 61"/>
                <a:gd name="T89" fmla="*/ 18 h 31"/>
                <a:gd name="T90" fmla="*/ 13 w 61"/>
                <a:gd name="T91" fmla="*/ 18 h 31"/>
                <a:gd name="T92" fmla="*/ 16 w 61"/>
                <a:gd name="T93" fmla="*/ 17 h 31"/>
                <a:gd name="T94" fmla="*/ 18 w 61"/>
                <a:gd name="T95" fmla="*/ 16 h 31"/>
                <a:gd name="T96" fmla="*/ 21 w 61"/>
                <a:gd name="T97" fmla="*/ 14 h 31"/>
                <a:gd name="T98" fmla="*/ 23 w 61"/>
                <a:gd name="T99" fmla="*/ 16 h 31"/>
                <a:gd name="T100" fmla="*/ 26 w 61"/>
                <a:gd name="T101" fmla="*/ 16 h 31"/>
                <a:gd name="T102" fmla="*/ 28 w 61"/>
                <a:gd name="T103" fmla="*/ 18 h 31"/>
                <a:gd name="T104" fmla="*/ 27 w 61"/>
                <a:gd name="T105" fmla="*/ 14 h 31"/>
                <a:gd name="T106" fmla="*/ 26 w 61"/>
                <a:gd name="T107" fmla="*/ 11 h 31"/>
                <a:gd name="T108" fmla="*/ 27 w 61"/>
                <a:gd name="T109" fmla="*/ 9 h 31"/>
                <a:gd name="T110" fmla="*/ 31 w 61"/>
                <a:gd name="T111" fmla="*/ 7 h 31"/>
                <a:gd name="T112" fmla="*/ 32 w 61"/>
                <a:gd name="T113" fmla="*/ 5 h 31"/>
                <a:gd name="T114" fmla="*/ 34 w 61"/>
                <a:gd name="T115" fmla="*/ 4 h 31"/>
                <a:gd name="T116" fmla="*/ 35 w 61"/>
                <a:gd name="T117" fmla="*/ 3 h 31"/>
                <a:gd name="T118" fmla="*/ 37 w 61"/>
                <a:gd name="T119" fmla="*/ 5 h 31"/>
                <a:gd name="T120" fmla="*/ 40 w 61"/>
                <a:gd name="T121" fmla="*/ 5 h 31"/>
                <a:gd name="T122" fmla="*/ 42 w 61"/>
                <a:gd name="T123" fmla="*/ 2 h 31"/>
                <a:gd name="T124" fmla="*/ 43 w 61"/>
                <a:gd name="T12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31">
                  <a:moveTo>
                    <a:pt x="43" y="0"/>
                  </a:move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1" y="11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9" y="15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9"/>
                  </a:lnTo>
                  <a:lnTo>
                    <a:pt x="55" y="20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6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3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6001958" y="3555042"/>
              <a:ext cx="100510" cy="82670"/>
            </a:xfrm>
            <a:custGeom>
              <a:avLst/>
              <a:gdLst>
                <a:gd name="T0" fmla="*/ 43 w 77"/>
                <a:gd name="T1" fmla="*/ 1 h 60"/>
                <a:gd name="T2" fmla="*/ 45 w 77"/>
                <a:gd name="T3" fmla="*/ 2 h 60"/>
                <a:gd name="T4" fmla="*/ 49 w 77"/>
                <a:gd name="T5" fmla="*/ 3 h 60"/>
                <a:gd name="T6" fmla="*/ 52 w 77"/>
                <a:gd name="T7" fmla="*/ 6 h 60"/>
                <a:gd name="T8" fmla="*/ 56 w 77"/>
                <a:gd name="T9" fmla="*/ 4 h 60"/>
                <a:gd name="T10" fmla="*/ 60 w 77"/>
                <a:gd name="T11" fmla="*/ 5 h 60"/>
                <a:gd name="T12" fmla="*/ 63 w 77"/>
                <a:gd name="T13" fmla="*/ 8 h 60"/>
                <a:gd name="T14" fmla="*/ 61 w 77"/>
                <a:gd name="T15" fmla="*/ 11 h 60"/>
                <a:gd name="T16" fmla="*/ 63 w 77"/>
                <a:gd name="T17" fmla="*/ 15 h 60"/>
                <a:gd name="T18" fmla="*/ 63 w 77"/>
                <a:gd name="T19" fmla="*/ 18 h 60"/>
                <a:gd name="T20" fmla="*/ 64 w 77"/>
                <a:gd name="T21" fmla="*/ 20 h 60"/>
                <a:gd name="T22" fmla="*/ 66 w 77"/>
                <a:gd name="T23" fmla="*/ 24 h 60"/>
                <a:gd name="T24" fmla="*/ 69 w 77"/>
                <a:gd name="T25" fmla="*/ 26 h 60"/>
                <a:gd name="T26" fmla="*/ 69 w 77"/>
                <a:gd name="T27" fmla="*/ 30 h 60"/>
                <a:gd name="T28" fmla="*/ 73 w 77"/>
                <a:gd name="T29" fmla="*/ 30 h 60"/>
                <a:gd name="T30" fmla="*/ 75 w 77"/>
                <a:gd name="T31" fmla="*/ 33 h 60"/>
                <a:gd name="T32" fmla="*/ 76 w 77"/>
                <a:gd name="T33" fmla="*/ 35 h 60"/>
                <a:gd name="T34" fmla="*/ 72 w 77"/>
                <a:gd name="T35" fmla="*/ 38 h 60"/>
                <a:gd name="T36" fmla="*/ 67 w 77"/>
                <a:gd name="T37" fmla="*/ 37 h 60"/>
                <a:gd name="T38" fmla="*/ 66 w 77"/>
                <a:gd name="T39" fmla="*/ 40 h 60"/>
                <a:gd name="T40" fmla="*/ 67 w 77"/>
                <a:gd name="T41" fmla="*/ 44 h 60"/>
                <a:gd name="T42" fmla="*/ 68 w 77"/>
                <a:gd name="T43" fmla="*/ 47 h 60"/>
                <a:gd name="T44" fmla="*/ 66 w 77"/>
                <a:gd name="T45" fmla="*/ 50 h 60"/>
                <a:gd name="T46" fmla="*/ 63 w 77"/>
                <a:gd name="T47" fmla="*/ 50 h 60"/>
                <a:gd name="T48" fmla="*/ 60 w 77"/>
                <a:gd name="T49" fmla="*/ 53 h 60"/>
                <a:gd name="T50" fmla="*/ 59 w 77"/>
                <a:gd name="T51" fmla="*/ 56 h 60"/>
                <a:gd name="T52" fmla="*/ 60 w 77"/>
                <a:gd name="T53" fmla="*/ 59 h 60"/>
                <a:gd name="T54" fmla="*/ 57 w 77"/>
                <a:gd name="T55" fmla="*/ 57 h 60"/>
                <a:gd name="T56" fmla="*/ 52 w 77"/>
                <a:gd name="T57" fmla="*/ 57 h 60"/>
                <a:gd name="T58" fmla="*/ 49 w 77"/>
                <a:gd name="T59" fmla="*/ 57 h 60"/>
                <a:gd name="T60" fmla="*/ 45 w 77"/>
                <a:gd name="T61" fmla="*/ 58 h 60"/>
                <a:gd name="T62" fmla="*/ 41 w 77"/>
                <a:gd name="T63" fmla="*/ 56 h 60"/>
                <a:gd name="T64" fmla="*/ 37 w 77"/>
                <a:gd name="T65" fmla="*/ 56 h 60"/>
                <a:gd name="T66" fmla="*/ 35 w 77"/>
                <a:gd name="T67" fmla="*/ 56 h 60"/>
                <a:gd name="T68" fmla="*/ 33 w 77"/>
                <a:gd name="T69" fmla="*/ 56 h 60"/>
                <a:gd name="T70" fmla="*/ 29 w 77"/>
                <a:gd name="T71" fmla="*/ 54 h 60"/>
                <a:gd name="T72" fmla="*/ 25 w 77"/>
                <a:gd name="T73" fmla="*/ 53 h 60"/>
                <a:gd name="T74" fmla="*/ 19 w 77"/>
                <a:gd name="T75" fmla="*/ 52 h 60"/>
                <a:gd name="T76" fmla="*/ 15 w 77"/>
                <a:gd name="T77" fmla="*/ 52 h 60"/>
                <a:gd name="T78" fmla="*/ 9 w 77"/>
                <a:gd name="T79" fmla="*/ 53 h 60"/>
                <a:gd name="T80" fmla="*/ 5 w 77"/>
                <a:gd name="T81" fmla="*/ 55 h 60"/>
                <a:gd name="T82" fmla="*/ 3 w 77"/>
                <a:gd name="T83" fmla="*/ 54 h 60"/>
                <a:gd name="T84" fmla="*/ 4 w 77"/>
                <a:gd name="T85" fmla="*/ 53 h 60"/>
                <a:gd name="T86" fmla="*/ 2 w 77"/>
                <a:gd name="T87" fmla="*/ 49 h 60"/>
                <a:gd name="T88" fmla="*/ 3 w 77"/>
                <a:gd name="T89" fmla="*/ 45 h 60"/>
                <a:gd name="T90" fmla="*/ 6 w 77"/>
                <a:gd name="T91" fmla="*/ 39 h 60"/>
                <a:gd name="T92" fmla="*/ 4 w 77"/>
                <a:gd name="T93" fmla="*/ 33 h 60"/>
                <a:gd name="T94" fmla="*/ 4 w 77"/>
                <a:gd name="T95" fmla="*/ 28 h 60"/>
                <a:gd name="T96" fmla="*/ 8 w 77"/>
                <a:gd name="T97" fmla="*/ 27 h 60"/>
                <a:gd name="T98" fmla="*/ 11 w 77"/>
                <a:gd name="T99" fmla="*/ 27 h 60"/>
                <a:gd name="T100" fmla="*/ 13 w 77"/>
                <a:gd name="T101" fmla="*/ 26 h 60"/>
                <a:gd name="T102" fmla="*/ 18 w 77"/>
                <a:gd name="T103" fmla="*/ 24 h 60"/>
                <a:gd name="T104" fmla="*/ 19 w 77"/>
                <a:gd name="T105" fmla="*/ 25 h 60"/>
                <a:gd name="T106" fmla="*/ 20 w 77"/>
                <a:gd name="T107" fmla="*/ 23 h 60"/>
                <a:gd name="T108" fmla="*/ 20 w 77"/>
                <a:gd name="T109" fmla="*/ 20 h 60"/>
                <a:gd name="T110" fmla="*/ 22 w 77"/>
                <a:gd name="T111" fmla="*/ 16 h 60"/>
                <a:gd name="T112" fmla="*/ 25 w 77"/>
                <a:gd name="T113" fmla="*/ 14 h 60"/>
                <a:gd name="T114" fmla="*/ 29 w 77"/>
                <a:gd name="T115" fmla="*/ 12 h 60"/>
                <a:gd name="T116" fmla="*/ 27 w 77"/>
                <a:gd name="T117" fmla="*/ 11 h 60"/>
                <a:gd name="T118" fmla="*/ 27 w 77"/>
                <a:gd name="T119" fmla="*/ 9 h 60"/>
                <a:gd name="T120" fmla="*/ 30 w 77"/>
                <a:gd name="T121" fmla="*/ 6 h 60"/>
                <a:gd name="T122" fmla="*/ 34 w 77"/>
                <a:gd name="T123" fmla="*/ 5 h 60"/>
                <a:gd name="T124" fmla="*/ 37 w 77"/>
                <a:gd name="T12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60">
                  <a:moveTo>
                    <a:pt x="40" y="0"/>
                  </a:move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10"/>
                  </a:lnTo>
                  <a:lnTo>
                    <a:pt x="62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3" y="12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2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2" y="15"/>
                  </a:lnTo>
                  <a:lnTo>
                    <a:pt x="61" y="15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7" y="24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7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9"/>
                  </a:lnTo>
                  <a:lnTo>
                    <a:pt x="69" y="29"/>
                  </a:lnTo>
                  <a:lnTo>
                    <a:pt x="69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2" y="30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2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8"/>
                  </a:lnTo>
                  <a:lnTo>
                    <a:pt x="73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9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9"/>
                  </a:lnTo>
                  <a:lnTo>
                    <a:pt x="65" y="39"/>
                  </a:lnTo>
                  <a:lnTo>
                    <a:pt x="66" y="39"/>
                  </a:lnTo>
                  <a:lnTo>
                    <a:pt x="66" y="39"/>
                  </a:lnTo>
                  <a:lnTo>
                    <a:pt x="66" y="40"/>
                  </a:lnTo>
                  <a:lnTo>
                    <a:pt x="66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7" y="42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8" y="44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9" y="49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5" y="50"/>
                  </a:lnTo>
                  <a:lnTo>
                    <a:pt x="65" y="51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3" y="50"/>
                  </a:lnTo>
                  <a:lnTo>
                    <a:pt x="63" y="50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2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60" y="54"/>
                  </a:lnTo>
                  <a:lnTo>
                    <a:pt x="59" y="54"/>
                  </a:lnTo>
                  <a:lnTo>
                    <a:pt x="59" y="55"/>
                  </a:lnTo>
                  <a:lnTo>
                    <a:pt x="59" y="56"/>
                  </a:lnTo>
                  <a:lnTo>
                    <a:pt x="59" y="55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7"/>
                  </a:lnTo>
                  <a:lnTo>
                    <a:pt x="60" y="57"/>
                  </a:lnTo>
                  <a:lnTo>
                    <a:pt x="59" y="57"/>
                  </a:lnTo>
                  <a:lnTo>
                    <a:pt x="59" y="57"/>
                  </a:lnTo>
                  <a:lnTo>
                    <a:pt x="60" y="57"/>
                  </a:lnTo>
                  <a:lnTo>
                    <a:pt x="60" y="58"/>
                  </a:lnTo>
                  <a:lnTo>
                    <a:pt x="59" y="58"/>
                  </a:lnTo>
                  <a:lnTo>
                    <a:pt x="60" y="58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8" y="60"/>
                  </a:lnTo>
                  <a:lnTo>
                    <a:pt x="58" y="59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4" y="57"/>
                  </a:lnTo>
                  <a:lnTo>
                    <a:pt x="54" y="58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8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1" y="58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0" y="59"/>
                  </a:lnTo>
                  <a:lnTo>
                    <a:pt x="49" y="59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49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8"/>
                  </a:lnTo>
                  <a:lnTo>
                    <a:pt x="45" y="59"/>
                  </a:lnTo>
                  <a:lnTo>
                    <a:pt x="45" y="58"/>
                  </a:lnTo>
                  <a:lnTo>
                    <a:pt x="44" y="58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4" y="56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9" y="56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6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5" y="52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8" y="55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5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5785273" y="3633579"/>
              <a:ext cx="40465" cy="33068"/>
            </a:xfrm>
            <a:custGeom>
              <a:avLst/>
              <a:gdLst>
                <a:gd name="T0" fmla="*/ 19 w 31"/>
                <a:gd name="T1" fmla="*/ 2 h 24"/>
                <a:gd name="T2" fmla="*/ 21 w 31"/>
                <a:gd name="T3" fmla="*/ 2 h 24"/>
                <a:gd name="T4" fmla="*/ 23 w 31"/>
                <a:gd name="T5" fmla="*/ 3 h 24"/>
                <a:gd name="T6" fmla="*/ 25 w 31"/>
                <a:gd name="T7" fmla="*/ 4 h 24"/>
                <a:gd name="T8" fmla="*/ 26 w 31"/>
                <a:gd name="T9" fmla="*/ 5 h 24"/>
                <a:gd name="T10" fmla="*/ 26 w 31"/>
                <a:gd name="T11" fmla="*/ 6 h 24"/>
                <a:gd name="T12" fmla="*/ 25 w 31"/>
                <a:gd name="T13" fmla="*/ 8 h 24"/>
                <a:gd name="T14" fmla="*/ 27 w 31"/>
                <a:gd name="T15" fmla="*/ 9 h 24"/>
                <a:gd name="T16" fmla="*/ 29 w 31"/>
                <a:gd name="T17" fmla="*/ 10 h 24"/>
                <a:gd name="T18" fmla="*/ 29 w 31"/>
                <a:gd name="T19" fmla="*/ 11 h 24"/>
                <a:gd name="T20" fmla="*/ 31 w 31"/>
                <a:gd name="T21" fmla="*/ 13 h 24"/>
                <a:gd name="T22" fmla="*/ 31 w 31"/>
                <a:gd name="T23" fmla="*/ 14 h 24"/>
                <a:gd name="T24" fmla="*/ 29 w 31"/>
                <a:gd name="T25" fmla="*/ 16 h 24"/>
                <a:gd name="T26" fmla="*/ 28 w 31"/>
                <a:gd name="T27" fmla="*/ 17 h 24"/>
                <a:gd name="T28" fmla="*/ 27 w 31"/>
                <a:gd name="T29" fmla="*/ 18 h 24"/>
                <a:gd name="T30" fmla="*/ 26 w 31"/>
                <a:gd name="T31" fmla="*/ 19 h 24"/>
                <a:gd name="T32" fmla="*/ 26 w 31"/>
                <a:gd name="T33" fmla="*/ 21 h 24"/>
                <a:gd name="T34" fmla="*/ 28 w 31"/>
                <a:gd name="T35" fmla="*/ 22 h 24"/>
                <a:gd name="T36" fmla="*/ 25 w 31"/>
                <a:gd name="T37" fmla="*/ 24 h 24"/>
                <a:gd name="T38" fmla="*/ 24 w 31"/>
                <a:gd name="T39" fmla="*/ 24 h 24"/>
                <a:gd name="T40" fmla="*/ 23 w 31"/>
                <a:gd name="T41" fmla="*/ 22 h 24"/>
                <a:gd name="T42" fmla="*/ 21 w 31"/>
                <a:gd name="T43" fmla="*/ 21 h 24"/>
                <a:gd name="T44" fmla="*/ 20 w 31"/>
                <a:gd name="T45" fmla="*/ 21 h 24"/>
                <a:gd name="T46" fmla="*/ 18 w 31"/>
                <a:gd name="T47" fmla="*/ 18 h 24"/>
                <a:gd name="T48" fmla="*/ 18 w 31"/>
                <a:gd name="T49" fmla="*/ 16 h 24"/>
                <a:gd name="T50" fmla="*/ 17 w 31"/>
                <a:gd name="T51" fmla="*/ 18 h 24"/>
                <a:gd name="T52" fmla="*/ 14 w 31"/>
                <a:gd name="T53" fmla="*/ 18 h 24"/>
                <a:gd name="T54" fmla="*/ 14 w 31"/>
                <a:gd name="T55" fmla="*/ 18 h 24"/>
                <a:gd name="T56" fmla="*/ 14 w 31"/>
                <a:gd name="T57" fmla="*/ 15 h 24"/>
                <a:gd name="T58" fmla="*/ 12 w 31"/>
                <a:gd name="T59" fmla="*/ 14 h 24"/>
                <a:gd name="T60" fmla="*/ 10 w 31"/>
                <a:gd name="T61" fmla="*/ 14 h 24"/>
                <a:gd name="T62" fmla="*/ 9 w 31"/>
                <a:gd name="T63" fmla="*/ 13 h 24"/>
                <a:gd name="T64" fmla="*/ 8 w 31"/>
                <a:gd name="T65" fmla="*/ 12 h 24"/>
                <a:gd name="T66" fmla="*/ 6 w 31"/>
                <a:gd name="T67" fmla="*/ 11 h 24"/>
                <a:gd name="T68" fmla="*/ 6 w 31"/>
                <a:gd name="T69" fmla="*/ 9 h 24"/>
                <a:gd name="T70" fmla="*/ 3 w 31"/>
                <a:gd name="T71" fmla="*/ 9 h 24"/>
                <a:gd name="T72" fmla="*/ 2 w 31"/>
                <a:gd name="T73" fmla="*/ 8 h 24"/>
                <a:gd name="T74" fmla="*/ 1 w 31"/>
                <a:gd name="T75" fmla="*/ 6 h 24"/>
                <a:gd name="T76" fmla="*/ 2 w 31"/>
                <a:gd name="T77" fmla="*/ 4 h 24"/>
                <a:gd name="T78" fmla="*/ 5 w 31"/>
                <a:gd name="T79" fmla="*/ 3 h 24"/>
                <a:gd name="T80" fmla="*/ 6 w 31"/>
                <a:gd name="T81" fmla="*/ 2 h 24"/>
                <a:gd name="T82" fmla="*/ 9 w 31"/>
                <a:gd name="T83" fmla="*/ 3 h 24"/>
                <a:gd name="T84" fmla="*/ 11 w 31"/>
                <a:gd name="T85" fmla="*/ 4 h 24"/>
                <a:gd name="T86" fmla="*/ 13 w 31"/>
                <a:gd name="T87" fmla="*/ 3 h 24"/>
                <a:gd name="T88" fmla="*/ 15 w 31"/>
                <a:gd name="T89" fmla="*/ 3 h 24"/>
                <a:gd name="T90" fmla="*/ 14 w 31"/>
                <a:gd name="T91" fmla="*/ 5 h 24"/>
                <a:gd name="T92" fmla="*/ 14 w 31"/>
                <a:gd name="T93" fmla="*/ 5 h 24"/>
                <a:gd name="T94" fmla="*/ 15 w 31"/>
                <a:gd name="T95" fmla="*/ 5 h 24"/>
                <a:gd name="T96" fmla="*/ 15 w 31"/>
                <a:gd name="T97" fmla="*/ 3 h 24"/>
                <a:gd name="T98" fmla="*/ 14 w 31"/>
                <a:gd name="T99" fmla="*/ 2 h 24"/>
                <a:gd name="T100" fmla="*/ 15 w 31"/>
                <a:gd name="T101" fmla="*/ 2 h 24"/>
                <a:gd name="T102" fmla="*/ 16 w 31"/>
                <a:gd name="T103" fmla="*/ 1 h 24"/>
                <a:gd name="T104" fmla="*/ 19 w 31"/>
                <a:gd name="T10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4">
                  <a:moveTo>
                    <a:pt x="18" y="1"/>
                  </a:moveTo>
                  <a:lnTo>
                    <a:pt x="19" y="1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2"/>
            <p:cNvSpPr>
              <a:spLocks noEditPoints="1"/>
            </p:cNvSpPr>
            <p:nvPr/>
          </p:nvSpPr>
          <p:spPr bwMode="auto">
            <a:xfrm>
              <a:off x="5923638" y="3734160"/>
              <a:ext cx="40465" cy="41335"/>
            </a:xfrm>
            <a:custGeom>
              <a:avLst/>
              <a:gdLst>
                <a:gd name="T0" fmla="*/ 11 w 31"/>
                <a:gd name="T1" fmla="*/ 0 h 30"/>
                <a:gd name="T2" fmla="*/ 11 w 31"/>
                <a:gd name="T3" fmla="*/ 1 h 30"/>
                <a:gd name="T4" fmla="*/ 13 w 31"/>
                <a:gd name="T5" fmla="*/ 1 h 30"/>
                <a:gd name="T6" fmla="*/ 14 w 31"/>
                <a:gd name="T7" fmla="*/ 2 h 30"/>
                <a:gd name="T8" fmla="*/ 15 w 31"/>
                <a:gd name="T9" fmla="*/ 1 h 30"/>
                <a:gd name="T10" fmla="*/ 17 w 31"/>
                <a:gd name="T11" fmla="*/ 3 h 30"/>
                <a:gd name="T12" fmla="*/ 19 w 31"/>
                <a:gd name="T13" fmla="*/ 1 h 30"/>
                <a:gd name="T14" fmla="*/ 21 w 31"/>
                <a:gd name="T15" fmla="*/ 2 h 30"/>
                <a:gd name="T16" fmla="*/ 23 w 31"/>
                <a:gd name="T17" fmla="*/ 2 h 30"/>
                <a:gd name="T18" fmla="*/ 24 w 31"/>
                <a:gd name="T19" fmla="*/ 3 h 30"/>
                <a:gd name="T20" fmla="*/ 25 w 31"/>
                <a:gd name="T21" fmla="*/ 3 h 30"/>
                <a:gd name="T22" fmla="*/ 25 w 31"/>
                <a:gd name="T23" fmla="*/ 5 h 30"/>
                <a:gd name="T24" fmla="*/ 28 w 31"/>
                <a:gd name="T25" fmla="*/ 4 h 30"/>
                <a:gd name="T26" fmla="*/ 30 w 31"/>
                <a:gd name="T27" fmla="*/ 4 h 30"/>
                <a:gd name="T28" fmla="*/ 29 w 31"/>
                <a:gd name="T29" fmla="*/ 7 h 30"/>
                <a:gd name="T30" fmla="*/ 28 w 31"/>
                <a:gd name="T31" fmla="*/ 8 h 30"/>
                <a:gd name="T32" fmla="*/ 27 w 31"/>
                <a:gd name="T33" fmla="*/ 10 h 30"/>
                <a:gd name="T34" fmla="*/ 29 w 31"/>
                <a:gd name="T35" fmla="*/ 11 h 30"/>
                <a:gd name="T36" fmla="*/ 30 w 31"/>
                <a:gd name="T37" fmla="*/ 13 h 30"/>
                <a:gd name="T38" fmla="*/ 31 w 31"/>
                <a:gd name="T39" fmla="*/ 14 h 30"/>
                <a:gd name="T40" fmla="*/ 29 w 31"/>
                <a:gd name="T41" fmla="*/ 15 h 30"/>
                <a:gd name="T42" fmla="*/ 28 w 31"/>
                <a:gd name="T43" fmla="*/ 15 h 30"/>
                <a:gd name="T44" fmla="*/ 30 w 31"/>
                <a:gd name="T45" fmla="*/ 17 h 30"/>
                <a:gd name="T46" fmla="*/ 30 w 31"/>
                <a:gd name="T47" fmla="*/ 19 h 30"/>
                <a:gd name="T48" fmla="*/ 30 w 31"/>
                <a:gd name="T49" fmla="*/ 19 h 30"/>
                <a:gd name="T50" fmla="*/ 29 w 31"/>
                <a:gd name="T51" fmla="*/ 19 h 30"/>
                <a:gd name="T52" fmla="*/ 27 w 31"/>
                <a:gd name="T53" fmla="*/ 20 h 30"/>
                <a:gd name="T54" fmla="*/ 26 w 31"/>
                <a:gd name="T55" fmla="*/ 21 h 30"/>
                <a:gd name="T56" fmla="*/ 27 w 31"/>
                <a:gd name="T57" fmla="*/ 22 h 30"/>
                <a:gd name="T58" fmla="*/ 26 w 31"/>
                <a:gd name="T59" fmla="*/ 22 h 30"/>
                <a:gd name="T60" fmla="*/ 24 w 31"/>
                <a:gd name="T61" fmla="*/ 23 h 30"/>
                <a:gd name="T62" fmla="*/ 23 w 31"/>
                <a:gd name="T63" fmla="*/ 25 h 30"/>
                <a:gd name="T64" fmla="*/ 22 w 31"/>
                <a:gd name="T65" fmla="*/ 28 h 30"/>
                <a:gd name="T66" fmla="*/ 23 w 31"/>
                <a:gd name="T67" fmla="*/ 30 h 30"/>
                <a:gd name="T68" fmla="*/ 21 w 31"/>
                <a:gd name="T69" fmla="*/ 30 h 30"/>
                <a:gd name="T70" fmla="*/ 19 w 31"/>
                <a:gd name="T71" fmla="*/ 28 h 30"/>
                <a:gd name="T72" fmla="*/ 17 w 31"/>
                <a:gd name="T73" fmla="*/ 27 h 30"/>
                <a:gd name="T74" fmla="*/ 15 w 31"/>
                <a:gd name="T75" fmla="*/ 26 h 30"/>
                <a:gd name="T76" fmla="*/ 16 w 31"/>
                <a:gd name="T77" fmla="*/ 26 h 30"/>
                <a:gd name="T78" fmla="*/ 16 w 31"/>
                <a:gd name="T79" fmla="*/ 25 h 30"/>
                <a:gd name="T80" fmla="*/ 15 w 31"/>
                <a:gd name="T81" fmla="*/ 24 h 30"/>
                <a:gd name="T82" fmla="*/ 13 w 31"/>
                <a:gd name="T83" fmla="*/ 22 h 30"/>
                <a:gd name="T84" fmla="*/ 12 w 31"/>
                <a:gd name="T85" fmla="*/ 21 h 30"/>
                <a:gd name="T86" fmla="*/ 8 w 31"/>
                <a:gd name="T87" fmla="*/ 16 h 30"/>
                <a:gd name="T88" fmla="*/ 7 w 31"/>
                <a:gd name="T89" fmla="*/ 15 h 30"/>
                <a:gd name="T90" fmla="*/ 5 w 31"/>
                <a:gd name="T91" fmla="*/ 13 h 30"/>
                <a:gd name="T92" fmla="*/ 4 w 31"/>
                <a:gd name="T93" fmla="*/ 12 h 30"/>
                <a:gd name="T94" fmla="*/ 4 w 31"/>
                <a:gd name="T95" fmla="*/ 10 h 30"/>
                <a:gd name="T96" fmla="*/ 2 w 31"/>
                <a:gd name="T97" fmla="*/ 7 h 30"/>
                <a:gd name="T98" fmla="*/ 1 w 31"/>
                <a:gd name="T99" fmla="*/ 5 h 30"/>
                <a:gd name="T100" fmla="*/ 0 w 31"/>
                <a:gd name="T101" fmla="*/ 3 h 30"/>
                <a:gd name="T102" fmla="*/ 1 w 31"/>
                <a:gd name="T103" fmla="*/ 0 h 30"/>
                <a:gd name="T104" fmla="*/ 2 w 31"/>
                <a:gd name="T105" fmla="*/ 1 h 30"/>
                <a:gd name="T106" fmla="*/ 4 w 31"/>
                <a:gd name="T107" fmla="*/ 3 h 30"/>
                <a:gd name="T108" fmla="*/ 5 w 31"/>
                <a:gd name="T109" fmla="*/ 2 h 30"/>
                <a:gd name="T110" fmla="*/ 7 w 31"/>
                <a:gd name="T111" fmla="*/ 1 h 30"/>
                <a:gd name="T112" fmla="*/ 9 w 31"/>
                <a:gd name="T113" fmla="*/ 1 h 30"/>
                <a:gd name="T114" fmla="*/ 10 w 31"/>
                <a:gd name="T1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30">
                  <a:moveTo>
                    <a:pt x="30" y="19"/>
                  </a:moveTo>
                  <a:lnTo>
                    <a:pt x="30" y="19"/>
                  </a:lnTo>
                  <a:lnTo>
                    <a:pt x="30" y="19"/>
                  </a:lnTo>
                  <a:close/>
                  <a:moveTo>
                    <a:pt x="10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3"/>
            <p:cNvSpPr>
              <a:spLocks/>
            </p:cNvSpPr>
            <p:nvPr/>
          </p:nvSpPr>
          <p:spPr bwMode="auto">
            <a:xfrm>
              <a:off x="5992820" y="3750694"/>
              <a:ext cx="66571" cy="45469"/>
            </a:xfrm>
            <a:custGeom>
              <a:avLst/>
              <a:gdLst>
                <a:gd name="T0" fmla="*/ 6 w 51"/>
                <a:gd name="T1" fmla="*/ 2 h 33"/>
                <a:gd name="T2" fmla="*/ 5 w 51"/>
                <a:gd name="T3" fmla="*/ 4 h 33"/>
                <a:gd name="T4" fmla="*/ 9 w 51"/>
                <a:gd name="T5" fmla="*/ 4 h 33"/>
                <a:gd name="T6" fmla="*/ 12 w 51"/>
                <a:gd name="T7" fmla="*/ 5 h 33"/>
                <a:gd name="T8" fmla="*/ 15 w 51"/>
                <a:gd name="T9" fmla="*/ 6 h 33"/>
                <a:gd name="T10" fmla="*/ 19 w 51"/>
                <a:gd name="T11" fmla="*/ 6 h 33"/>
                <a:gd name="T12" fmla="*/ 22 w 51"/>
                <a:gd name="T13" fmla="*/ 6 h 33"/>
                <a:gd name="T14" fmla="*/ 26 w 51"/>
                <a:gd name="T15" fmla="*/ 6 h 33"/>
                <a:gd name="T16" fmla="*/ 29 w 51"/>
                <a:gd name="T17" fmla="*/ 4 h 33"/>
                <a:gd name="T18" fmla="*/ 32 w 51"/>
                <a:gd name="T19" fmla="*/ 2 h 33"/>
                <a:gd name="T20" fmla="*/ 36 w 51"/>
                <a:gd name="T21" fmla="*/ 2 h 33"/>
                <a:gd name="T22" fmla="*/ 40 w 51"/>
                <a:gd name="T23" fmla="*/ 1 h 33"/>
                <a:gd name="T24" fmla="*/ 44 w 51"/>
                <a:gd name="T25" fmla="*/ 3 h 33"/>
                <a:gd name="T26" fmla="*/ 48 w 51"/>
                <a:gd name="T27" fmla="*/ 5 h 33"/>
                <a:gd name="T28" fmla="*/ 51 w 51"/>
                <a:gd name="T29" fmla="*/ 8 h 33"/>
                <a:gd name="T30" fmla="*/ 48 w 51"/>
                <a:gd name="T31" fmla="*/ 9 h 33"/>
                <a:gd name="T32" fmla="*/ 46 w 51"/>
                <a:gd name="T33" fmla="*/ 11 h 33"/>
                <a:gd name="T34" fmla="*/ 45 w 51"/>
                <a:gd name="T35" fmla="*/ 11 h 33"/>
                <a:gd name="T36" fmla="*/ 45 w 51"/>
                <a:gd name="T37" fmla="*/ 14 h 33"/>
                <a:gd name="T38" fmla="*/ 44 w 51"/>
                <a:gd name="T39" fmla="*/ 18 h 33"/>
                <a:gd name="T40" fmla="*/ 42 w 51"/>
                <a:gd name="T41" fmla="*/ 18 h 33"/>
                <a:gd name="T42" fmla="*/ 41 w 51"/>
                <a:gd name="T43" fmla="*/ 20 h 33"/>
                <a:gd name="T44" fmla="*/ 43 w 51"/>
                <a:gd name="T45" fmla="*/ 20 h 33"/>
                <a:gd name="T46" fmla="*/ 44 w 51"/>
                <a:gd name="T47" fmla="*/ 20 h 33"/>
                <a:gd name="T48" fmla="*/ 44 w 51"/>
                <a:gd name="T49" fmla="*/ 22 h 33"/>
                <a:gd name="T50" fmla="*/ 45 w 51"/>
                <a:gd name="T51" fmla="*/ 24 h 33"/>
                <a:gd name="T52" fmla="*/ 45 w 51"/>
                <a:gd name="T53" fmla="*/ 25 h 33"/>
                <a:gd name="T54" fmla="*/ 44 w 51"/>
                <a:gd name="T55" fmla="*/ 25 h 33"/>
                <a:gd name="T56" fmla="*/ 41 w 51"/>
                <a:gd name="T57" fmla="*/ 25 h 33"/>
                <a:gd name="T58" fmla="*/ 39 w 51"/>
                <a:gd name="T59" fmla="*/ 24 h 33"/>
                <a:gd name="T60" fmla="*/ 38 w 51"/>
                <a:gd name="T61" fmla="*/ 25 h 33"/>
                <a:gd name="T62" fmla="*/ 35 w 51"/>
                <a:gd name="T63" fmla="*/ 25 h 33"/>
                <a:gd name="T64" fmla="*/ 32 w 51"/>
                <a:gd name="T65" fmla="*/ 28 h 33"/>
                <a:gd name="T66" fmla="*/ 30 w 51"/>
                <a:gd name="T67" fmla="*/ 29 h 33"/>
                <a:gd name="T68" fmla="*/ 31 w 51"/>
                <a:gd name="T69" fmla="*/ 32 h 33"/>
                <a:gd name="T70" fmla="*/ 29 w 51"/>
                <a:gd name="T71" fmla="*/ 32 h 33"/>
                <a:gd name="T72" fmla="*/ 26 w 51"/>
                <a:gd name="T73" fmla="*/ 32 h 33"/>
                <a:gd name="T74" fmla="*/ 23 w 51"/>
                <a:gd name="T75" fmla="*/ 33 h 33"/>
                <a:gd name="T76" fmla="*/ 20 w 51"/>
                <a:gd name="T77" fmla="*/ 32 h 33"/>
                <a:gd name="T78" fmla="*/ 18 w 51"/>
                <a:gd name="T79" fmla="*/ 30 h 33"/>
                <a:gd name="T80" fmla="*/ 15 w 51"/>
                <a:gd name="T81" fmla="*/ 31 h 33"/>
                <a:gd name="T82" fmla="*/ 13 w 51"/>
                <a:gd name="T83" fmla="*/ 31 h 33"/>
                <a:gd name="T84" fmla="*/ 10 w 51"/>
                <a:gd name="T85" fmla="*/ 32 h 33"/>
                <a:gd name="T86" fmla="*/ 6 w 51"/>
                <a:gd name="T87" fmla="*/ 32 h 33"/>
                <a:gd name="T88" fmla="*/ 6 w 51"/>
                <a:gd name="T89" fmla="*/ 29 h 33"/>
                <a:gd name="T90" fmla="*/ 6 w 51"/>
                <a:gd name="T91" fmla="*/ 27 h 33"/>
                <a:gd name="T92" fmla="*/ 3 w 51"/>
                <a:gd name="T93" fmla="*/ 24 h 33"/>
                <a:gd name="T94" fmla="*/ 1 w 51"/>
                <a:gd name="T95" fmla="*/ 21 h 33"/>
                <a:gd name="T96" fmla="*/ 1 w 51"/>
                <a:gd name="T97" fmla="*/ 19 h 33"/>
                <a:gd name="T98" fmla="*/ 1 w 51"/>
                <a:gd name="T99" fmla="*/ 15 h 33"/>
                <a:gd name="T100" fmla="*/ 4 w 51"/>
                <a:gd name="T101" fmla="*/ 15 h 33"/>
                <a:gd name="T102" fmla="*/ 6 w 51"/>
                <a:gd name="T103" fmla="*/ 12 h 33"/>
                <a:gd name="T104" fmla="*/ 4 w 51"/>
                <a:gd name="T105" fmla="*/ 9 h 33"/>
                <a:gd name="T106" fmla="*/ 1 w 51"/>
                <a:gd name="T107" fmla="*/ 8 h 33"/>
                <a:gd name="T108" fmla="*/ 0 w 51"/>
                <a:gd name="T109" fmla="*/ 4 h 33"/>
                <a:gd name="T110" fmla="*/ 3 w 51"/>
                <a:gd name="T111" fmla="*/ 2 h 33"/>
                <a:gd name="T112" fmla="*/ 3 w 51"/>
                <a:gd name="T1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33">
                  <a:moveTo>
                    <a:pt x="3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9" y="9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9" y="24"/>
                  </a:lnTo>
                  <a:lnTo>
                    <a:pt x="40" y="24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7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29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6048950" y="3778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5"/>
            <p:cNvSpPr>
              <a:spLocks/>
            </p:cNvSpPr>
            <p:nvPr/>
          </p:nvSpPr>
          <p:spPr bwMode="auto">
            <a:xfrm>
              <a:off x="5909279" y="3735539"/>
              <a:ext cx="2611" cy="11023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2 h 8"/>
                <a:gd name="T4" fmla="*/ 1 w 2"/>
                <a:gd name="T5" fmla="*/ 2 h 8"/>
                <a:gd name="T6" fmla="*/ 1 w 2"/>
                <a:gd name="T7" fmla="*/ 3 h 8"/>
                <a:gd name="T8" fmla="*/ 1 w 2"/>
                <a:gd name="T9" fmla="*/ 4 h 8"/>
                <a:gd name="T10" fmla="*/ 1 w 2"/>
                <a:gd name="T11" fmla="*/ 4 h 8"/>
                <a:gd name="T12" fmla="*/ 1 w 2"/>
                <a:gd name="T13" fmla="*/ 5 h 8"/>
                <a:gd name="T14" fmla="*/ 1 w 2"/>
                <a:gd name="T15" fmla="*/ 5 h 8"/>
                <a:gd name="T16" fmla="*/ 1 w 2"/>
                <a:gd name="T17" fmla="*/ 6 h 8"/>
                <a:gd name="T18" fmla="*/ 1 w 2"/>
                <a:gd name="T19" fmla="*/ 6 h 8"/>
                <a:gd name="T20" fmla="*/ 1 w 2"/>
                <a:gd name="T21" fmla="*/ 6 h 8"/>
                <a:gd name="T22" fmla="*/ 1 w 2"/>
                <a:gd name="T23" fmla="*/ 6 h 8"/>
                <a:gd name="T24" fmla="*/ 1 w 2"/>
                <a:gd name="T25" fmla="*/ 6 h 8"/>
                <a:gd name="T26" fmla="*/ 1 w 2"/>
                <a:gd name="T27" fmla="*/ 6 h 8"/>
                <a:gd name="T28" fmla="*/ 0 w 2"/>
                <a:gd name="T29" fmla="*/ 6 h 8"/>
                <a:gd name="T30" fmla="*/ 1 w 2"/>
                <a:gd name="T31" fmla="*/ 7 h 8"/>
                <a:gd name="T32" fmla="*/ 1 w 2"/>
                <a:gd name="T33" fmla="*/ 7 h 8"/>
                <a:gd name="T34" fmla="*/ 2 w 2"/>
                <a:gd name="T35" fmla="*/ 8 h 8"/>
                <a:gd name="T36" fmla="*/ 1 w 2"/>
                <a:gd name="T37" fmla="*/ 7 h 8"/>
                <a:gd name="T38" fmla="*/ 1 w 2"/>
                <a:gd name="T39" fmla="*/ 7 h 8"/>
                <a:gd name="T40" fmla="*/ 1 w 2"/>
                <a:gd name="T41" fmla="*/ 7 h 8"/>
                <a:gd name="T42" fmla="*/ 1 w 2"/>
                <a:gd name="T43" fmla="*/ 7 h 8"/>
                <a:gd name="T44" fmla="*/ 0 w 2"/>
                <a:gd name="T45" fmla="*/ 7 h 8"/>
                <a:gd name="T46" fmla="*/ 0 w 2"/>
                <a:gd name="T47" fmla="*/ 6 h 8"/>
                <a:gd name="T48" fmla="*/ 0 w 2"/>
                <a:gd name="T49" fmla="*/ 5 h 8"/>
                <a:gd name="T50" fmla="*/ 1 w 2"/>
                <a:gd name="T51" fmla="*/ 6 h 8"/>
                <a:gd name="T52" fmla="*/ 1 w 2"/>
                <a:gd name="T53" fmla="*/ 6 h 8"/>
                <a:gd name="T54" fmla="*/ 0 w 2"/>
                <a:gd name="T55" fmla="*/ 5 h 8"/>
                <a:gd name="T56" fmla="*/ 0 w 2"/>
                <a:gd name="T57" fmla="*/ 5 h 8"/>
                <a:gd name="T58" fmla="*/ 0 w 2"/>
                <a:gd name="T59" fmla="*/ 4 h 8"/>
                <a:gd name="T60" fmla="*/ 0 w 2"/>
                <a:gd name="T61" fmla="*/ 4 h 8"/>
                <a:gd name="T62" fmla="*/ 0 w 2"/>
                <a:gd name="T63" fmla="*/ 3 h 8"/>
                <a:gd name="T64" fmla="*/ 0 w 2"/>
                <a:gd name="T65" fmla="*/ 3 h 8"/>
                <a:gd name="T66" fmla="*/ 1 w 2"/>
                <a:gd name="T67" fmla="*/ 3 h 8"/>
                <a:gd name="T68" fmla="*/ 0 w 2"/>
                <a:gd name="T69" fmla="*/ 3 h 8"/>
                <a:gd name="T70" fmla="*/ 0 w 2"/>
                <a:gd name="T71" fmla="*/ 3 h 8"/>
                <a:gd name="T72" fmla="*/ 0 w 2"/>
                <a:gd name="T73" fmla="*/ 2 h 8"/>
                <a:gd name="T74" fmla="*/ 0 w 2"/>
                <a:gd name="T75" fmla="*/ 1 h 8"/>
                <a:gd name="T76" fmla="*/ 0 w 2"/>
                <a:gd name="T7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6"/>
            <p:cNvSpPr>
              <a:spLocks noEditPoints="1"/>
            </p:cNvSpPr>
            <p:nvPr/>
          </p:nvSpPr>
          <p:spPr bwMode="auto">
            <a:xfrm>
              <a:off x="5900142" y="3713493"/>
              <a:ext cx="62656" cy="66136"/>
            </a:xfrm>
            <a:custGeom>
              <a:avLst/>
              <a:gdLst>
                <a:gd name="T0" fmla="*/ 32 w 48"/>
                <a:gd name="T1" fmla="*/ 41 h 48"/>
                <a:gd name="T2" fmla="*/ 34 w 48"/>
                <a:gd name="T3" fmla="*/ 42 h 48"/>
                <a:gd name="T4" fmla="*/ 37 w 48"/>
                <a:gd name="T5" fmla="*/ 44 h 48"/>
                <a:gd name="T6" fmla="*/ 41 w 48"/>
                <a:gd name="T7" fmla="*/ 47 h 48"/>
                <a:gd name="T8" fmla="*/ 38 w 48"/>
                <a:gd name="T9" fmla="*/ 45 h 48"/>
                <a:gd name="T10" fmla="*/ 36 w 48"/>
                <a:gd name="T11" fmla="*/ 43 h 48"/>
                <a:gd name="T12" fmla="*/ 34 w 48"/>
                <a:gd name="T13" fmla="*/ 42 h 48"/>
                <a:gd name="T14" fmla="*/ 30 w 48"/>
                <a:gd name="T15" fmla="*/ 41 h 48"/>
                <a:gd name="T16" fmla="*/ 32 w 48"/>
                <a:gd name="T17" fmla="*/ 41 h 48"/>
                <a:gd name="T18" fmla="*/ 26 w 48"/>
                <a:gd name="T19" fmla="*/ 2 h 48"/>
                <a:gd name="T20" fmla="*/ 27 w 48"/>
                <a:gd name="T21" fmla="*/ 4 h 48"/>
                <a:gd name="T22" fmla="*/ 31 w 48"/>
                <a:gd name="T23" fmla="*/ 7 h 48"/>
                <a:gd name="T24" fmla="*/ 36 w 48"/>
                <a:gd name="T25" fmla="*/ 9 h 48"/>
                <a:gd name="T26" fmla="*/ 38 w 48"/>
                <a:gd name="T27" fmla="*/ 9 h 48"/>
                <a:gd name="T28" fmla="*/ 43 w 48"/>
                <a:gd name="T29" fmla="*/ 8 h 48"/>
                <a:gd name="T30" fmla="*/ 44 w 48"/>
                <a:gd name="T31" fmla="*/ 11 h 48"/>
                <a:gd name="T32" fmla="*/ 44 w 48"/>
                <a:gd name="T33" fmla="*/ 14 h 48"/>
                <a:gd name="T34" fmla="*/ 48 w 48"/>
                <a:gd name="T35" fmla="*/ 16 h 48"/>
                <a:gd name="T36" fmla="*/ 45 w 48"/>
                <a:gd name="T37" fmla="*/ 19 h 48"/>
                <a:gd name="T38" fmla="*/ 43 w 48"/>
                <a:gd name="T39" fmla="*/ 18 h 48"/>
                <a:gd name="T40" fmla="*/ 40 w 48"/>
                <a:gd name="T41" fmla="*/ 18 h 48"/>
                <a:gd name="T42" fmla="*/ 36 w 48"/>
                <a:gd name="T43" fmla="*/ 18 h 48"/>
                <a:gd name="T44" fmla="*/ 33 w 48"/>
                <a:gd name="T45" fmla="*/ 16 h 48"/>
                <a:gd name="T46" fmla="*/ 29 w 48"/>
                <a:gd name="T47" fmla="*/ 15 h 48"/>
                <a:gd name="T48" fmla="*/ 26 w 48"/>
                <a:gd name="T49" fmla="*/ 16 h 48"/>
                <a:gd name="T50" fmla="*/ 22 w 48"/>
                <a:gd name="T51" fmla="*/ 18 h 48"/>
                <a:gd name="T52" fmla="*/ 19 w 48"/>
                <a:gd name="T53" fmla="*/ 16 h 48"/>
                <a:gd name="T54" fmla="*/ 20 w 48"/>
                <a:gd name="T55" fmla="*/ 21 h 48"/>
                <a:gd name="T56" fmla="*/ 22 w 48"/>
                <a:gd name="T57" fmla="*/ 27 h 48"/>
                <a:gd name="T58" fmla="*/ 25 w 48"/>
                <a:gd name="T59" fmla="*/ 30 h 48"/>
                <a:gd name="T60" fmla="*/ 31 w 48"/>
                <a:gd name="T61" fmla="*/ 37 h 48"/>
                <a:gd name="T62" fmla="*/ 33 w 48"/>
                <a:gd name="T63" fmla="*/ 40 h 48"/>
                <a:gd name="T64" fmla="*/ 29 w 48"/>
                <a:gd name="T65" fmla="*/ 38 h 48"/>
                <a:gd name="T66" fmla="*/ 24 w 48"/>
                <a:gd name="T67" fmla="*/ 35 h 48"/>
                <a:gd name="T68" fmla="*/ 23 w 48"/>
                <a:gd name="T69" fmla="*/ 35 h 48"/>
                <a:gd name="T70" fmla="*/ 21 w 48"/>
                <a:gd name="T71" fmla="*/ 36 h 48"/>
                <a:gd name="T72" fmla="*/ 20 w 48"/>
                <a:gd name="T73" fmla="*/ 33 h 48"/>
                <a:gd name="T74" fmla="*/ 19 w 48"/>
                <a:gd name="T75" fmla="*/ 32 h 48"/>
                <a:gd name="T76" fmla="*/ 17 w 48"/>
                <a:gd name="T77" fmla="*/ 32 h 48"/>
                <a:gd name="T78" fmla="*/ 16 w 48"/>
                <a:gd name="T79" fmla="*/ 30 h 48"/>
                <a:gd name="T80" fmla="*/ 13 w 48"/>
                <a:gd name="T81" fmla="*/ 26 h 48"/>
                <a:gd name="T82" fmla="*/ 15 w 48"/>
                <a:gd name="T83" fmla="*/ 26 h 48"/>
                <a:gd name="T84" fmla="*/ 17 w 48"/>
                <a:gd name="T85" fmla="*/ 27 h 48"/>
                <a:gd name="T86" fmla="*/ 14 w 48"/>
                <a:gd name="T87" fmla="*/ 25 h 48"/>
                <a:gd name="T88" fmla="*/ 11 w 48"/>
                <a:gd name="T89" fmla="*/ 22 h 48"/>
                <a:gd name="T90" fmla="*/ 11 w 48"/>
                <a:gd name="T91" fmla="*/ 18 h 48"/>
                <a:gd name="T92" fmla="*/ 9 w 48"/>
                <a:gd name="T93" fmla="*/ 15 h 48"/>
                <a:gd name="T94" fmla="*/ 6 w 48"/>
                <a:gd name="T95" fmla="*/ 17 h 48"/>
                <a:gd name="T96" fmla="*/ 4 w 48"/>
                <a:gd name="T97" fmla="*/ 19 h 48"/>
                <a:gd name="T98" fmla="*/ 3 w 48"/>
                <a:gd name="T99" fmla="*/ 20 h 48"/>
                <a:gd name="T100" fmla="*/ 2 w 48"/>
                <a:gd name="T101" fmla="*/ 18 h 48"/>
                <a:gd name="T102" fmla="*/ 1 w 48"/>
                <a:gd name="T103" fmla="*/ 16 h 48"/>
                <a:gd name="T104" fmla="*/ 1 w 48"/>
                <a:gd name="T105" fmla="*/ 14 h 48"/>
                <a:gd name="T106" fmla="*/ 3 w 48"/>
                <a:gd name="T107" fmla="*/ 13 h 48"/>
                <a:gd name="T108" fmla="*/ 8 w 48"/>
                <a:gd name="T109" fmla="*/ 12 h 48"/>
                <a:gd name="T110" fmla="*/ 11 w 48"/>
                <a:gd name="T111" fmla="*/ 13 h 48"/>
                <a:gd name="T112" fmla="*/ 15 w 48"/>
                <a:gd name="T113" fmla="*/ 13 h 48"/>
                <a:gd name="T114" fmla="*/ 16 w 48"/>
                <a:gd name="T115" fmla="*/ 9 h 48"/>
                <a:gd name="T116" fmla="*/ 18 w 48"/>
                <a:gd name="T117" fmla="*/ 6 h 48"/>
                <a:gd name="T118" fmla="*/ 20 w 48"/>
                <a:gd name="T11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48">
                  <a:moveTo>
                    <a:pt x="29" y="40"/>
                  </a:moveTo>
                  <a:lnTo>
                    <a:pt x="29" y="40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5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3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0"/>
                  </a:lnTo>
                  <a:close/>
                  <a:moveTo>
                    <a:pt x="34" y="40"/>
                  </a:moveTo>
                  <a:lnTo>
                    <a:pt x="34" y="41"/>
                  </a:lnTo>
                  <a:lnTo>
                    <a:pt x="34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close/>
                  <a:moveTo>
                    <a:pt x="23" y="1"/>
                  </a:move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9" y="17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7" y="33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5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1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1" y="35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7"/>
            <p:cNvSpPr>
              <a:spLocks noEditPoints="1"/>
            </p:cNvSpPr>
            <p:nvPr/>
          </p:nvSpPr>
          <p:spPr bwMode="auto">
            <a:xfrm>
              <a:off x="5902753" y="3734160"/>
              <a:ext cx="45686" cy="39958"/>
            </a:xfrm>
            <a:custGeom>
              <a:avLst/>
              <a:gdLst>
                <a:gd name="T0" fmla="*/ 34 w 35"/>
                <a:gd name="T1" fmla="*/ 29 h 29"/>
                <a:gd name="T2" fmla="*/ 26 w 35"/>
                <a:gd name="T3" fmla="*/ 28 h 29"/>
                <a:gd name="T4" fmla="*/ 25 w 35"/>
                <a:gd name="T5" fmla="*/ 29 h 29"/>
                <a:gd name="T6" fmla="*/ 27 w 35"/>
                <a:gd name="T7" fmla="*/ 28 h 29"/>
                <a:gd name="T8" fmla="*/ 32 w 35"/>
                <a:gd name="T9" fmla="*/ 29 h 29"/>
                <a:gd name="T10" fmla="*/ 29 w 35"/>
                <a:gd name="T11" fmla="*/ 28 h 29"/>
                <a:gd name="T12" fmla="*/ 26 w 35"/>
                <a:gd name="T13" fmla="*/ 26 h 29"/>
                <a:gd name="T14" fmla="*/ 28 w 35"/>
                <a:gd name="T15" fmla="*/ 27 h 29"/>
                <a:gd name="T16" fmla="*/ 24 w 35"/>
                <a:gd name="T17" fmla="*/ 27 h 29"/>
                <a:gd name="T18" fmla="*/ 18 w 35"/>
                <a:gd name="T19" fmla="*/ 26 h 29"/>
                <a:gd name="T20" fmla="*/ 20 w 35"/>
                <a:gd name="T21" fmla="*/ 25 h 29"/>
                <a:gd name="T22" fmla="*/ 20 w 35"/>
                <a:gd name="T23" fmla="*/ 26 h 29"/>
                <a:gd name="T24" fmla="*/ 24 w 35"/>
                <a:gd name="T25" fmla="*/ 25 h 29"/>
                <a:gd name="T26" fmla="*/ 23 w 35"/>
                <a:gd name="T27" fmla="*/ 23 h 29"/>
                <a:gd name="T28" fmla="*/ 27 w 35"/>
                <a:gd name="T29" fmla="*/ 24 h 29"/>
                <a:gd name="T30" fmla="*/ 24 w 35"/>
                <a:gd name="T31" fmla="*/ 25 h 29"/>
                <a:gd name="T32" fmla="*/ 23 w 35"/>
                <a:gd name="T33" fmla="*/ 23 h 29"/>
                <a:gd name="T34" fmla="*/ 23 w 35"/>
                <a:gd name="T35" fmla="*/ 21 h 29"/>
                <a:gd name="T36" fmla="*/ 25 w 35"/>
                <a:gd name="T37" fmla="*/ 22 h 29"/>
                <a:gd name="T38" fmla="*/ 21 w 35"/>
                <a:gd name="T39" fmla="*/ 22 h 29"/>
                <a:gd name="T40" fmla="*/ 21 w 35"/>
                <a:gd name="T41" fmla="*/ 22 h 29"/>
                <a:gd name="T42" fmla="*/ 20 w 35"/>
                <a:gd name="T43" fmla="*/ 21 h 29"/>
                <a:gd name="T44" fmla="*/ 16 w 35"/>
                <a:gd name="T45" fmla="*/ 19 h 29"/>
                <a:gd name="T46" fmla="*/ 16 w 35"/>
                <a:gd name="T47" fmla="*/ 18 h 29"/>
                <a:gd name="T48" fmla="*/ 16 w 35"/>
                <a:gd name="T49" fmla="*/ 18 h 29"/>
                <a:gd name="T50" fmla="*/ 17 w 35"/>
                <a:gd name="T51" fmla="*/ 18 h 29"/>
                <a:gd name="T52" fmla="*/ 16 w 35"/>
                <a:gd name="T53" fmla="*/ 18 h 29"/>
                <a:gd name="T54" fmla="*/ 15 w 35"/>
                <a:gd name="T55" fmla="*/ 16 h 29"/>
                <a:gd name="T56" fmla="*/ 13 w 35"/>
                <a:gd name="T57" fmla="*/ 16 h 29"/>
                <a:gd name="T58" fmla="*/ 12 w 35"/>
                <a:gd name="T59" fmla="*/ 15 h 29"/>
                <a:gd name="T60" fmla="*/ 11 w 35"/>
                <a:gd name="T61" fmla="*/ 14 h 29"/>
                <a:gd name="T62" fmla="*/ 12 w 35"/>
                <a:gd name="T63" fmla="*/ 14 h 29"/>
                <a:gd name="T64" fmla="*/ 13 w 35"/>
                <a:gd name="T65" fmla="*/ 14 h 29"/>
                <a:gd name="T66" fmla="*/ 10 w 35"/>
                <a:gd name="T67" fmla="*/ 12 h 29"/>
                <a:gd name="T68" fmla="*/ 10 w 35"/>
                <a:gd name="T69" fmla="*/ 13 h 29"/>
                <a:gd name="T70" fmla="*/ 12 w 35"/>
                <a:gd name="T71" fmla="*/ 16 h 29"/>
                <a:gd name="T72" fmla="*/ 12 w 35"/>
                <a:gd name="T73" fmla="*/ 16 h 29"/>
                <a:gd name="T74" fmla="*/ 10 w 35"/>
                <a:gd name="T75" fmla="*/ 14 h 29"/>
                <a:gd name="T76" fmla="*/ 9 w 35"/>
                <a:gd name="T77" fmla="*/ 12 h 29"/>
                <a:gd name="T78" fmla="*/ 10 w 35"/>
                <a:gd name="T79" fmla="*/ 12 h 29"/>
                <a:gd name="T80" fmla="*/ 9 w 35"/>
                <a:gd name="T81" fmla="*/ 12 h 29"/>
                <a:gd name="T82" fmla="*/ 8 w 35"/>
                <a:gd name="T83" fmla="*/ 11 h 29"/>
                <a:gd name="T84" fmla="*/ 7 w 35"/>
                <a:gd name="T85" fmla="*/ 11 h 29"/>
                <a:gd name="T86" fmla="*/ 9 w 35"/>
                <a:gd name="T87" fmla="*/ 10 h 29"/>
                <a:gd name="T88" fmla="*/ 10 w 35"/>
                <a:gd name="T89" fmla="*/ 10 h 29"/>
                <a:gd name="T90" fmla="*/ 5 w 35"/>
                <a:gd name="T91" fmla="*/ 8 h 29"/>
                <a:gd name="T92" fmla="*/ 5 w 35"/>
                <a:gd name="T93" fmla="*/ 7 h 29"/>
                <a:gd name="T94" fmla="*/ 10 w 35"/>
                <a:gd name="T95" fmla="*/ 8 h 29"/>
                <a:gd name="T96" fmla="*/ 11 w 35"/>
                <a:gd name="T97" fmla="*/ 10 h 29"/>
                <a:gd name="T98" fmla="*/ 12 w 35"/>
                <a:gd name="T99" fmla="*/ 11 h 29"/>
                <a:gd name="T100" fmla="*/ 10 w 35"/>
                <a:gd name="T101" fmla="*/ 10 h 29"/>
                <a:gd name="T102" fmla="*/ 9 w 35"/>
                <a:gd name="T103" fmla="*/ 7 h 29"/>
                <a:gd name="T104" fmla="*/ 9 w 35"/>
                <a:gd name="T105" fmla="*/ 5 h 29"/>
                <a:gd name="T106" fmla="*/ 9 w 35"/>
                <a:gd name="T107" fmla="*/ 7 h 29"/>
                <a:gd name="T108" fmla="*/ 8 w 35"/>
                <a:gd name="T109" fmla="*/ 5 h 29"/>
                <a:gd name="T110" fmla="*/ 0 w 35"/>
                <a:gd name="T111" fmla="*/ 4 h 29"/>
                <a:gd name="T112" fmla="*/ 1 w 35"/>
                <a:gd name="T113" fmla="*/ 4 h 29"/>
                <a:gd name="T114" fmla="*/ 7 w 35"/>
                <a:gd name="T115" fmla="*/ 1 h 29"/>
                <a:gd name="T116" fmla="*/ 9 w 35"/>
                <a:gd name="T117" fmla="*/ 3 h 29"/>
                <a:gd name="T118" fmla="*/ 8 w 35"/>
                <a:gd name="T119" fmla="*/ 3 h 29"/>
                <a:gd name="T120" fmla="*/ 6 w 35"/>
                <a:gd name="T121" fmla="*/ 3 h 29"/>
                <a:gd name="T122" fmla="*/ 6 w 35"/>
                <a:gd name="T12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29">
                  <a:moveTo>
                    <a:pt x="35" y="29"/>
                  </a:moveTo>
                  <a:lnTo>
                    <a:pt x="34" y="29"/>
                  </a:lnTo>
                  <a:lnTo>
                    <a:pt x="35" y="29"/>
                  </a:lnTo>
                  <a:close/>
                  <a:moveTo>
                    <a:pt x="33" y="29"/>
                  </a:move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3" y="29"/>
                  </a:lnTo>
                  <a:lnTo>
                    <a:pt x="34" y="29"/>
                  </a:lnTo>
                  <a:lnTo>
                    <a:pt x="33" y="29"/>
                  </a:lnTo>
                  <a:close/>
                  <a:moveTo>
                    <a:pt x="26" y="29"/>
                  </a:moveTo>
                  <a:lnTo>
                    <a:pt x="26" y="28"/>
                  </a:lnTo>
                  <a:lnTo>
                    <a:pt x="26" y="29"/>
                  </a:lnTo>
                  <a:close/>
                  <a:moveTo>
                    <a:pt x="33" y="28"/>
                  </a:moveTo>
                  <a:lnTo>
                    <a:pt x="33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3" y="28"/>
                  </a:lnTo>
                  <a:close/>
                  <a:moveTo>
                    <a:pt x="27" y="28"/>
                  </a:moveTo>
                  <a:lnTo>
                    <a:pt x="26" y="28"/>
                  </a:lnTo>
                  <a:lnTo>
                    <a:pt x="27" y="28"/>
                  </a:lnTo>
                  <a:close/>
                  <a:moveTo>
                    <a:pt x="23" y="28"/>
                  </a:moveTo>
                  <a:lnTo>
                    <a:pt x="23" y="29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3" y="28"/>
                  </a:lnTo>
                  <a:close/>
                  <a:moveTo>
                    <a:pt x="25" y="28"/>
                  </a:moveTo>
                  <a:lnTo>
                    <a:pt x="26" y="28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8"/>
                  </a:lnTo>
                  <a:close/>
                  <a:moveTo>
                    <a:pt x="25" y="28"/>
                  </a:move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close/>
                  <a:moveTo>
                    <a:pt x="26" y="28"/>
                  </a:moveTo>
                  <a:lnTo>
                    <a:pt x="27" y="28"/>
                  </a:lnTo>
                  <a:lnTo>
                    <a:pt x="26" y="28"/>
                  </a:lnTo>
                  <a:close/>
                  <a:moveTo>
                    <a:pt x="29" y="28"/>
                  </a:moveTo>
                  <a:lnTo>
                    <a:pt x="30" y="28"/>
                  </a:lnTo>
                  <a:lnTo>
                    <a:pt x="29" y="28"/>
                  </a:lnTo>
                  <a:close/>
                  <a:moveTo>
                    <a:pt x="29" y="28"/>
                  </a:moveTo>
                  <a:lnTo>
                    <a:pt x="30" y="28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8"/>
                  </a:lnTo>
                  <a:close/>
                  <a:moveTo>
                    <a:pt x="24" y="26"/>
                  </a:moveTo>
                  <a:lnTo>
                    <a:pt x="24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close/>
                  <a:moveTo>
                    <a:pt x="18" y="26"/>
                  </a:moveTo>
                  <a:lnTo>
                    <a:pt x="18" y="26"/>
                  </a:lnTo>
                  <a:lnTo>
                    <a:pt x="18" y="26"/>
                  </a:lnTo>
                  <a:close/>
                  <a:moveTo>
                    <a:pt x="17" y="25"/>
                  </a:moveTo>
                  <a:lnTo>
                    <a:pt x="16" y="26"/>
                  </a:lnTo>
                  <a:lnTo>
                    <a:pt x="16" y="25"/>
                  </a:lnTo>
                  <a:lnTo>
                    <a:pt x="17" y="25"/>
                  </a:lnTo>
                  <a:close/>
                  <a:moveTo>
                    <a:pt x="20" y="25"/>
                  </a:move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0" y="25"/>
                  </a:lnTo>
                  <a:close/>
                  <a:moveTo>
                    <a:pt x="24" y="25"/>
                  </a:moveTo>
                  <a:lnTo>
                    <a:pt x="24" y="25"/>
                  </a:lnTo>
                  <a:lnTo>
                    <a:pt x="24" y="25"/>
                  </a:lnTo>
                  <a:close/>
                  <a:moveTo>
                    <a:pt x="21" y="24"/>
                  </a:moveTo>
                  <a:lnTo>
                    <a:pt x="21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close/>
                  <a:moveTo>
                    <a:pt x="23" y="23"/>
                  </a:move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close/>
                  <a:moveTo>
                    <a:pt x="22" y="21"/>
                  </a:moveTo>
                  <a:lnTo>
                    <a:pt x="23" y="21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1"/>
                  </a:lnTo>
                  <a:close/>
                  <a:moveTo>
                    <a:pt x="20" y="21"/>
                  </a:move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1"/>
                  </a:lnTo>
                  <a:close/>
                  <a:moveTo>
                    <a:pt x="20" y="21"/>
                  </a:move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close/>
                  <a:moveTo>
                    <a:pt x="15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6" y="18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7" y="18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7" y="18"/>
                  </a:moveTo>
                  <a:lnTo>
                    <a:pt x="16" y="18"/>
                  </a:lnTo>
                  <a:lnTo>
                    <a:pt x="17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7" y="18"/>
                  </a:moveTo>
                  <a:lnTo>
                    <a:pt x="17" y="17"/>
                  </a:lnTo>
                  <a:lnTo>
                    <a:pt x="17" y="18"/>
                  </a:lnTo>
                  <a:close/>
                  <a:moveTo>
                    <a:pt x="16" y="18"/>
                  </a:moveTo>
                  <a:lnTo>
                    <a:pt x="16" y="17"/>
                  </a:lnTo>
                  <a:lnTo>
                    <a:pt x="16" y="18"/>
                  </a:lnTo>
                  <a:close/>
                  <a:moveTo>
                    <a:pt x="13" y="17"/>
                  </a:moveTo>
                  <a:lnTo>
                    <a:pt x="13" y="17"/>
                  </a:lnTo>
                  <a:lnTo>
                    <a:pt x="13" y="17"/>
                  </a:lnTo>
                  <a:close/>
                  <a:moveTo>
                    <a:pt x="13" y="16"/>
                  </a:moveTo>
                  <a:lnTo>
                    <a:pt x="12" y="16"/>
                  </a:lnTo>
                  <a:lnTo>
                    <a:pt x="13" y="16"/>
                  </a:lnTo>
                  <a:close/>
                  <a:moveTo>
                    <a:pt x="12" y="16"/>
                  </a:moveTo>
                  <a:lnTo>
                    <a:pt x="13" y="16"/>
                  </a:lnTo>
                  <a:lnTo>
                    <a:pt x="12" y="16"/>
                  </a:lnTo>
                  <a:close/>
                  <a:moveTo>
                    <a:pt x="15" y="16"/>
                  </a:moveTo>
                  <a:lnTo>
                    <a:pt x="15" y="16"/>
                  </a:lnTo>
                  <a:lnTo>
                    <a:pt x="15" y="16"/>
                  </a:lnTo>
                  <a:close/>
                  <a:moveTo>
                    <a:pt x="15" y="16"/>
                  </a:moveTo>
                  <a:lnTo>
                    <a:pt x="14" y="16"/>
                  </a:lnTo>
                  <a:lnTo>
                    <a:pt x="15" y="16"/>
                  </a:lnTo>
                  <a:close/>
                  <a:moveTo>
                    <a:pt x="14" y="16"/>
                  </a:moveTo>
                  <a:lnTo>
                    <a:pt x="13" y="16"/>
                  </a:lnTo>
                  <a:lnTo>
                    <a:pt x="14" y="16"/>
                  </a:lnTo>
                  <a:close/>
                  <a:moveTo>
                    <a:pt x="13" y="16"/>
                  </a:move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3" y="16"/>
                  </a:lnTo>
                  <a:close/>
                  <a:moveTo>
                    <a:pt x="12" y="15"/>
                  </a:moveTo>
                  <a:lnTo>
                    <a:pt x="12" y="16"/>
                  </a:lnTo>
                  <a:lnTo>
                    <a:pt x="12" y="15"/>
                  </a:lnTo>
                  <a:close/>
                  <a:moveTo>
                    <a:pt x="13" y="15"/>
                  </a:moveTo>
                  <a:lnTo>
                    <a:pt x="12" y="15"/>
                  </a:lnTo>
                  <a:lnTo>
                    <a:pt x="13" y="1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2" y="15"/>
                  </a:lnTo>
                  <a:close/>
                  <a:moveTo>
                    <a:pt x="14" y="15"/>
                  </a:moveTo>
                  <a:lnTo>
                    <a:pt x="13" y="15"/>
                  </a:lnTo>
                  <a:lnTo>
                    <a:pt x="14" y="15"/>
                  </a:lnTo>
                  <a:close/>
                  <a:moveTo>
                    <a:pt x="11" y="14"/>
                  </a:move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4"/>
                  </a:lnTo>
                  <a:close/>
                  <a:moveTo>
                    <a:pt x="11" y="13"/>
                  </a:moveTo>
                  <a:lnTo>
                    <a:pt x="12" y="13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3"/>
                  </a:lnTo>
                  <a:close/>
                  <a:moveTo>
                    <a:pt x="11" y="13"/>
                  </a:moveTo>
                  <a:lnTo>
                    <a:pt x="10" y="12"/>
                  </a:lnTo>
                  <a:lnTo>
                    <a:pt x="11" y="12"/>
                  </a:lnTo>
                  <a:lnTo>
                    <a:pt x="11" y="13"/>
                  </a:lnTo>
                  <a:close/>
                  <a:moveTo>
                    <a:pt x="10" y="12"/>
                  </a:moveTo>
                  <a:lnTo>
                    <a:pt x="10" y="13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close/>
                  <a:moveTo>
                    <a:pt x="9" y="12"/>
                  </a:move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close/>
                  <a:moveTo>
                    <a:pt x="10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9" y="11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8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8" y="11"/>
                  </a:move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1"/>
                  </a:lnTo>
                  <a:close/>
                  <a:moveTo>
                    <a:pt x="8" y="10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close/>
                  <a:moveTo>
                    <a:pt x="9" y="10"/>
                  </a:moveTo>
                  <a:lnTo>
                    <a:pt x="9" y="10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close/>
                  <a:moveTo>
                    <a:pt x="1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10" y="10"/>
                  </a:lnTo>
                  <a:close/>
                  <a:moveTo>
                    <a:pt x="7" y="10"/>
                  </a:moveTo>
                  <a:lnTo>
                    <a:pt x="6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close/>
                  <a:moveTo>
                    <a:pt x="7" y="9"/>
                  </a:moveTo>
                  <a:lnTo>
                    <a:pt x="7" y="8"/>
                  </a:lnTo>
                  <a:lnTo>
                    <a:pt x="7" y="9"/>
                  </a:lnTo>
                  <a:close/>
                  <a:moveTo>
                    <a:pt x="5" y="8"/>
                  </a:move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close/>
                  <a:moveTo>
                    <a:pt x="5" y="8"/>
                  </a:moveTo>
                  <a:lnTo>
                    <a:pt x="5" y="8"/>
                  </a:lnTo>
                  <a:lnTo>
                    <a:pt x="5" y="8"/>
                  </a:lnTo>
                  <a:close/>
                  <a:moveTo>
                    <a:pt x="5" y="7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7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close/>
                  <a:moveTo>
                    <a:pt x="5" y="6"/>
                  </a:moveTo>
                  <a:lnTo>
                    <a:pt x="5" y="5"/>
                  </a:lnTo>
                  <a:lnTo>
                    <a:pt x="5" y="6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8" y="5"/>
                  </a:move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9" y="4"/>
                  </a:moveTo>
                  <a:lnTo>
                    <a:pt x="9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close/>
                  <a:moveTo>
                    <a:pt x="1" y="4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9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  <a:moveTo>
                    <a:pt x="0" y="4"/>
                  </a:moveTo>
                  <a:lnTo>
                    <a:pt x="1" y="4"/>
                  </a:lnTo>
                  <a:lnTo>
                    <a:pt x="0" y="4"/>
                  </a:lnTo>
                  <a:close/>
                  <a:moveTo>
                    <a:pt x="6" y="3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close/>
                  <a:moveTo>
                    <a:pt x="7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8"/>
            <p:cNvSpPr>
              <a:spLocks noEditPoints="1"/>
            </p:cNvSpPr>
            <p:nvPr/>
          </p:nvSpPr>
          <p:spPr bwMode="auto">
            <a:xfrm>
              <a:off x="5901447" y="3732783"/>
              <a:ext cx="45686" cy="46846"/>
            </a:xfrm>
            <a:custGeom>
              <a:avLst/>
              <a:gdLst>
                <a:gd name="T0" fmla="*/ 22 w 35"/>
                <a:gd name="T1" fmla="*/ 34 h 34"/>
                <a:gd name="T2" fmla="*/ 35 w 35"/>
                <a:gd name="T3" fmla="*/ 30 h 34"/>
                <a:gd name="T4" fmla="*/ 28 w 35"/>
                <a:gd name="T5" fmla="*/ 30 h 34"/>
                <a:gd name="T6" fmla="*/ 28 w 35"/>
                <a:gd name="T7" fmla="*/ 29 h 34"/>
                <a:gd name="T8" fmla="*/ 28 w 35"/>
                <a:gd name="T9" fmla="*/ 29 h 34"/>
                <a:gd name="T10" fmla="*/ 25 w 35"/>
                <a:gd name="T11" fmla="*/ 29 h 34"/>
                <a:gd name="T12" fmla="*/ 30 w 35"/>
                <a:gd name="T13" fmla="*/ 29 h 34"/>
                <a:gd name="T14" fmla="*/ 25 w 35"/>
                <a:gd name="T15" fmla="*/ 28 h 34"/>
                <a:gd name="T16" fmla="*/ 25 w 35"/>
                <a:gd name="T17" fmla="*/ 28 h 34"/>
                <a:gd name="T18" fmla="*/ 29 w 35"/>
                <a:gd name="T19" fmla="*/ 26 h 34"/>
                <a:gd name="T20" fmla="*/ 21 w 35"/>
                <a:gd name="T21" fmla="*/ 27 h 34"/>
                <a:gd name="T22" fmla="*/ 23 w 35"/>
                <a:gd name="T23" fmla="*/ 25 h 34"/>
                <a:gd name="T24" fmla="*/ 22 w 35"/>
                <a:gd name="T25" fmla="*/ 25 h 34"/>
                <a:gd name="T26" fmla="*/ 25 w 35"/>
                <a:gd name="T27" fmla="*/ 24 h 34"/>
                <a:gd name="T28" fmla="*/ 21 w 35"/>
                <a:gd name="T29" fmla="*/ 22 h 34"/>
                <a:gd name="T30" fmla="*/ 21 w 35"/>
                <a:gd name="T31" fmla="*/ 22 h 34"/>
                <a:gd name="T32" fmla="*/ 19 w 35"/>
                <a:gd name="T33" fmla="*/ 20 h 34"/>
                <a:gd name="T34" fmla="*/ 19 w 35"/>
                <a:gd name="T35" fmla="*/ 20 h 34"/>
                <a:gd name="T36" fmla="*/ 19 w 35"/>
                <a:gd name="T37" fmla="*/ 19 h 34"/>
                <a:gd name="T38" fmla="*/ 18 w 35"/>
                <a:gd name="T39" fmla="*/ 19 h 34"/>
                <a:gd name="T40" fmla="*/ 17 w 35"/>
                <a:gd name="T41" fmla="*/ 19 h 34"/>
                <a:gd name="T42" fmla="*/ 17 w 35"/>
                <a:gd name="T43" fmla="*/ 19 h 34"/>
                <a:gd name="T44" fmla="*/ 15 w 35"/>
                <a:gd name="T45" fmla="*/ 19 h 34"/>
                <a:gd name="T46" fmla="*/ 14 w 35"/>
                <a:gd name="T47" fmla="*/ 18 h 34"/>
                <a:gd name="T48" fmla="*/ 14 w 35"/>
                <a:gd name="T49" fmla="*/ 18 h 34"/>
                <a:gd name="T50" fmla="*/ 14 w 35"/>
                <a:gd name="T51" fmla="*/ 17 h 34"/>
                <a:gd name="T52" fmla="*/ 14 w 35"/>
                <a:gd name="T53" fmla="*/ 16 h 34"/>
                <a:gd name="T54" fmla="*/ 14 w 35"/>
                <a:gd name="T55" fmla="*/ 16 h 34"/>
                <a:gd name="T56" fmla="*/ 14 w 35"/>
                <a:gd name="T57" fmla="*/ 16 h 34"/>
                <a:gd name="T58" fmla="*/ 12 w 35"/>
                <a:gd name="T59" fmla="*/ 16 h 34"/>
                <a:gd name="T60" fmla="*/ 13 w 35"/>
                <a:gd name="T61" fmla="*/ 15 h 34"/>
                <a:gd name="T62" fmla="*/ 12 w 35"/>
                <a:gd name="T63" fmla="*/ 15 h 34"/>
                <a:gd name="T64" fmla="*/ 12 w 35"/>
                <a:gd name="T65" fmla="*/ 14 h 34"/>
                <a:gd name="T66" fmla="*/ 11 w 35"/>
                <a:gd name="T67" fmla="*/ 13 h 34"/>
                <a:gd name="T68" fmla="*/ 10 w 35"/>
                <a:gd name="T69" fmla="*/ 13 h 34"/>
                <a:gd name="T70" fmla="*/ 13 w 35"/>
                <a:gd name="T71" fmla="*/ 12 h 34"/>
                <a:gd name="T72" fmla="*/ 13 w 35"/>
                <a:gd name="T73" fmla="*/ 12 h 34"/>
                <a:gd name="T74" fmla="*/ 8 w 35"/>
                <a:gd name="T75" fmla="*/ 11 h 34"/>
                <a:gd name="T76" fmla="*/ 10 w 35"/>
                <a:gd name="T77" fmla="*/ 11 h 34"/>
                <a:gd name="T78" fmla="*/ 9 w 35"/>
                <a:gd name="T79" fmla="*/ 7 h 34"/>
                <a:gd name="T80" fmla="*/ 2 w 35"/>
                <a:gd name="T81" fmla="*/ 5 h 34"/>
                <a:gd name="T82" fmla="*/ 1 w 35"/>
                <a:gd name="T83" fmla="*/ 4 h 34"/>
                <a:gd name="T84" fmla="*/ 0 w 35"/>
                <a:gd name="T85" fmla="*/ 2 h 34"/>
                <a:gd name="T86" fmla="*/ 7 w 35"/>
                <a:gd name="T8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" h="34">
                  <a:moveTo>
                    <a:pt x="22" y="34"/>
                  </a:moveTo>
                  <a:lnTo>
                    <a:pt x="21" y="34"/>
                  </a:lnTo>
                  <a:lnTo>
                    <a:pt x="22" y="34"/>
                  </a:lnTo>
                  <a:close/>
                  <a:moveTo>
                    <a:pt x="35" y="30"/>
                  </a:move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28" y="30"/>
                  </a:moveTo>
                  <a:lnTo>
                    <a:pt x="28" y="29"/>
                  </a:lnTo>
                  <a:lnTo>
                    <a:pt x="28" y="30"/>
                  </a:lnTo>
                  <a:close/>
                  <a:moveTo>
                    <a:pt x="28" y="29"/>
                  </a:moveTo>
                  <a:lnTo>
                    <a:pt x="28" y="30"/>
                  </a:lnTo>
                  <a:lnTo>
                    <a:pt x="28" y="29"/>
                  </a:lnTo>
                  <a:close/>
                  <a:moveTo>
                    <a:pt x="28" y="29"/>
                  </a:moveTo>
                  <a:lnTo>
                    <a:pt x="28" y="30"/>
                  </a:lnTo>
                  <a:lnTo>
                    <a:pt x="28" y="29"/>
                  </a:lnTo>
                  <a:close/>
                  <a:moveTo>
                    <a:pt x="25" y="29"/>
                  </a:moveTo>
                  <a:lnTo>
                    <a:pt x="25" y="30"/>
                  </a:lnTo>
                  <a:lnTo>
                    <a:pt x="25" y="29"/>
                  </a:lnTo>
                  <a:close/>
                  <a:moveTo>
                    <a:pt x="30" y="29"/>
                  </a:moveTo>
                  <a:lnTo>
                    <a:pt x="30" y="29"/>
                  </a:lnTo>
                  <a:lnTo>
                    <a:pt x="30" y="29"/>
                  </a:lnTo>
                  <a:close/>
                  <a:moveTo>
                    <a:pt x="25" y="28"/>
                  </a:moveTo>
                  <a:lnTo>
                    <a:pt x="25" y="28"/>
                  </a:lnTo>
                  <a:lnTo>
                    <a:pt x="25" y="28"/>
                  </a:lnTo>
                  <a:close/>
                  <a:moveTo>
                    <a:pt x="25" y="28"/>
                  </a:moveTo>
                  <a:lnTo>
                    <a:pt x="25" y="27"/>
                  </a:lnTo>
                  <a:lnTo>
                    <a:pt x="25" y="28"/>
                  </a:lnTo>
                  <a:close/>
                  <a:moveTo>
                    <a:pt x="29" y="26"/>
                  </a:moveTo>
                  <a:lnTo>
                    <a:pt x="29" y="27"/>
                  </a:lnTo>
                  <a:lnTo>
                    <a:pt x="29" y="26"/>
                  </a:lnTo>
                  <a:close/>
                  <a:moveTo>
                    <a:pt x="21" y="27"/>
                  </a:moveTo>
                  <a:lnTo>
                    <a:pt x="21" y="26"/>
                  </a:lnTo>
                  <a:lnTo>
                    <a:pt x="21" y="27"/>
                  </a:lnTo>
                  <a:close/>
                  <a:moveTo>
                    <a:pt x="23" y="25"/>
                  </a:moveTo>
                  <a:lnTo>
                    <a:pt x="22" y="25"/>
                  </a:lnTo>
                  <a:lnTo>
                    <a:pt x="23" y="25"/>
                  </a:lnTo>
                  <a:close/>
                  <a:moveTo>
                    <a:pt x="22" y="25"/>
                  </a:moveTo>
                  <a:lnTo>
                    <a:pt x="22" y="24"/>
                  </a:lnTo>
                  <a:lnTo>
                    <a:pt x="22" y="25"/>
                  </a:lnTo>
                  <a:close/>
                  <a:moveTo>
                    <a:pt x="25" y="24"/>
                  </a:moveTo>
                  <a:lnTo>
                    <a:pt x="25" y="24"/>
                  </a:lnTo>
                  <a:lnTo>
                    <a:pt x="25" y="24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21" y="22"/>
                  </a:lnTo>
                  <a:close/>
                  <a:moveTo>
                    <a:pt x="21" y="22"/>
                  </a:moveTo>
                  <a:lnTo>
                    <a:pt x="20" y="22"/>
                  </a:lnTo>
                  <a:lnTo>
                    <a:pt x="21" y="22"/>
                  </a:lnTo>
                  <a:close/>
                  <a:moveTo>
                    <a:pt x="19" y="20"/>
                  </a:moveTo>
                  <a:lnTo>
                    <a:pt x="18" y="20"/>
                  </a:lnTo>
                  <a:lnTo>
                    <a:pt x="19" y="20"/>
                  </a:lnTo>
                  <a:close/>
                  <a:moveTo>
                    <a:pt x="19" y="20"/>
                  </a:moveTo>
                  <a:lnTo>
                    <a:pt x="18" y="20"/>
                  </a:lnTo>
                  <a:lnTo>
                    <a:pt x="19" y="20"/>
                  </a:lnTo>
                  <a:close/>
                  <a:moveTo>
                    <a:pt x="19" y="19"/>
                  </a:moveTo>
                  <a:lnTo>
                    <a:pt x="18" y="19"/>
                  </a:lnTo>
                  <a:lnTo>
                    <a:pt x="19" y="19"/>
                  </a:lnTo>
                  <a:close/>
                  <a:moveTo>
                    <a:pt x="18" y="19"/>
                  </a:moveTo>
                  <a:lnTo>
                    <a:pt x="17" y="19"/>
                  </a:lnTo>
                  <a:lnTo>
                    <a:pt x="18" y="19"/>
                  </a:lnTo>
                  <a:close/>
                  <a:moveTo>
                    <a:pt x="17" y="19"/>
                  </a:moveTo>
                  <a:lnTo>
                    <a:pt x="17" y="19"/>
                  </a:lnTo>
                  <a:lnTo>
                    <a:pt x="17" y="19"/>
                  </a:lnTo>
                  <a:close/>
                  <a:moveTo>
                    <a:pt x="17" y="19"/>
                  </a:moveTo>
                  <a:lnTo>
                    <a:pt x="16" y="19"/>
                  </a:lnTo>
                  <a:lnTo>
                    <a:pt x="17" y="19"/>
                  </a:lnTo>
                  <a:close/>
                  <a:moveTo>
                    <a:pt x="15" y="19"/>
                  </a:moveTo>
                  <a:lnTo>
                    <a:pt x="14" y="19"/>
                  </a:lnTo>
                  <a:lnTo>
                    <a:pt x="15" y="19"/>
                  </a:lnTo>
                  <a:close/>
                  <a:moveTo>
                    <a:pt x="14" y="18"/>
                  </a:moveTo>
                  <a:lnTo>
                    <a:pt x="14" y="19"/>
                  </a:lnTo>
                  <a:lnTo>
                    <a:pt x="14" y="18"/>
                  </a:lnTo>
                  <a:close/>
                  <a:moveTo>
                    <a:pt x="14" y="18"/>
                  </a:moveTo>
                  <a:lnTo>
                    <a:pt x="14" y="19"/>
                  </a:lnTo>
                  <a:lnTo>
                    <a:pt x="14" y="18"/>
                  </a:lnTo>
                  <a:close/>
                  <a:moveTo>
                    <a:pt x="14" y="17"/>
                  </a:moveTo>
                  <a:lnTo>
                    <a:pt x="13" y="17"/>
                  </a:lnTo>
                  <a:lnTo>
                    <a:pt x="14" y="17"/>
                  </a:lnTo>
                  <a:close/>
                  <a:moveTo>
                    <a:pt x="14" y="16"/>
                  </a:moveTo>
                  <a:lnTo>
                    <a:pt x="14" y="16"/>
                  </a:lnTo>
                  <a:lnTo>
                    <a:pt x="14" y="16"/>
                  </a:lnTo>
                  <a:close/>
                  <a:moveTo>
                    <a:pt x="14" y="16"/>
                  </a:moveTo>
                  <a:lnTo>
                    <a:pt x="13" y="16"/>
                  </a:lnTo>
                  <a:lnTo>
                    <a:pt x="14" y="16"/>
                  </a:lnTo>
                  <a:close/>
                  <a:moveTo>
                    <a:pt x="15" y="16"/>
                  </a:move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5" y="16"/>
                  </a:lnTo>
                  <a:close/>
                  <a:moveTo>
                    <a:pt x="12" y="16"/>
                  </a:moveTo>
                  <a:lnTo>
                    <a:pt x="12" y="15"/>
                  </a:lnTo>
                  <a:lnTo>
                    <a:pt x="12" y="16"/>
                  </a:lnTo>
                  <a:close/>
                  <a:moveTo>
                    <a:pt x="13" y="15"/>
                  </a:moveTo>
                  <a:lnTo>
                    <a:pt x="12" y="15"/>
                  </a:lnTo>
                  <a:lnTo>
                    <a:pt x="13" y="15"/>
                  </a:lnTo>
                  <a:close/>
                  <a:moveTo>
                    <a:pt x="12" y="15"/>
                  </a:moveTo>
                  <a:lnTo>
                    <a:pt x="11" y="15"/>
                  </a:lnTo>
                  <a:lnTo>
                    <a:pt x="12" y="15"/>
                  </a:lnTo>
                  <a:close/>
                  <a:moveTo>
                    <a:pt x="12" y="14"/>
                  </a:moveTo>
                  <a:lnTo>
                    <a:pt x="11" y="14"/>
                  </a:lnTo>
                  <a:lnTo>
                    <a:pt x="12" y="14"/>
                  </a:lnTo>
                  <a:close/>
                  <a:moveTo>
                    <a:pt x="11" y="13"/>
                  </a:moveTo>
                  <a:lnTo>
                    <a:pt x="10" y="13"/>
                  </a:lnTo>
                  <a:lnTo>
                    <a:pt x="11" y="13"/>
                  </a:lnTo>
                  <a:close/>
                  <a:moveTo>
                    <a:pt x="10" y="13"/>
                  </a:moveTo>
                  <a:lnTo>
                    <a:pt x="9" y="13"/>
                  </a:lnTo>
                  <a:lnTo>
                    <a:pt x="10" y="13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8" y="11"/>
                  </a:moveTo>
                  <a:lnTo>
                    <a:pt x="8" y="12"/>
                  </a:lnTo>
                  <a:lnTo>
                    <a:pt x="8" y="11"/>
                  </a:lnTo>
                  <a:close/>
                  <a:moveTo>
                    <a:pt x="10" y="11"/>
                  </a:moveTo>
                  <a:lnTo>
                    <a:pt x="9" y="11"/>
                  </a:lnTo>
                  <a:lnTo>
                    <a:pt x="10" y="11"/>
                  </a:lnTo>
                  <a:close/>
                  <a:moveTo>
                    <a:pt x="9" y="7"/>
                  </a:moveTo>
                  <a:lnTo>
                    <a:pt x="9" y="8"/>
                  </a:lnTo>
                  <a:lnTo>
                    <a:pt x="9" y="7"/>
                  </a:lnTo>
                  <a:close/>
                  <a:moveTo>
                    <a:pt x="2" y="5"/>
                  </a:moveTo>
                  <a:lnTo>
                    <a:pt x="1" y="5"/>
                  </a:lnTo>
                  <a:lnTo>
                    <a:pt x="2" y="5"/>
                  </a:lnTo>
                  <a:close/>
                  <a:moveTo>
                    <a:pt x="1" y="4"/>
                  </a:move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7" y="0"/>
                  </a:move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5885783" y="3641846"/>
              <a:ext cx="71793" cy="39958"/>
            </a:xfrm>
            <a:custGeom>
              <a:avLst/>
              <a:gdLst>
                <a:gd name="T0" fmla="*/ 20 w 55"/>
                <a:gd name="T1" fmla="*/ 0 h 29"/>
                <a:gd name="T2" fmla="*/ 22 w 55"/>
                <a:gd name="T3" fmla="*/ 2 h 29"/>
                <a:gd name="T4" fmla="*/ 23 w 55"/>
                <a:gd name="T5" fmla="*/ 0 h 29"/>
                <a:gd name="T6" fmla="*/ 25 w 55"/>
                <a:gd name="T7" fmla="*/ 0 h 29"/>
                <a:gd name="T8" fmla="*/ 26 w 55"/>
                <a:gd name="T9" fmla="*/ 3 h 29"/>
                <a:gd name="T10" fmla="*/ 28 w 55"/>
                <a:gd name="T11" fmla="*/ 3 h 29"/>
                <a:gd name="T12" fmla="*/ 30 w 55"/>
                <a:gd name="T13" fmla="*/ 4 h 29"/>
                <a:gd name="T14" fmla="*/ 33 w 55"/>
                <a:gd name="T15" fmla="*/ 5 h 29"/>
                <a:gd name="T16" fmla="*/ 35 w 55"/>
                <a:gd name="T17" fmla="*/ 5 h 29"/>
                <a:gd name="T18" fmla="*/ 33 w 55"/>
                <a:gd name="T19" fmla="*/ 7 h 29"/>
                <a:gd name="T20" fmla="*/ 34 w 55"/>
                <a:gd name="T21" fmla="*/ 8 h 29"/>
                <a:gd name="T22" fmla="*/ 36 w 55"/>
                <a:gd name="T23" fmla="*/ 11 h 29"/>
                <a:gd name="T24" fmla="*/ 38 w 55"/>
                <a:gd name="T25" fmla="*/ 9 h 29"/>
                <a:gd name="T26" fmla="*/ 39 w 55"/>
                <a:gd name="T27" fmla="*/ 8 h 29"/>
                <a:gd name="T28" fmla="*/ 41 w 55"/>
                <a:gd name="T29" fmla="*/ 8 h 29"/>
                <a:gd name="T30" fmla="*/ 42 w 55"/>
                <a:gd name="T31" fmla="*/ 9 h 29"/>
                <a:gd name="T32" fmla="*/ 44 w 55"/>
                <a:gd name="T33" fmla="*/ 9 h 29"/>
                <a:gd name="T34" fmla="*/ 45 w 55"/>
                <a:gd name="T35" fmla="*/ 9 h 29"/>
                <a:gd name="T36" fmla="*/ 45 w 55"/>
                <a:gd name="T37" fmla="*/ 11 h 29"/>
                <a:gd name="T38" fmla="*/ 47 w 55"/>
                <a:gd name="T39" fmla="*/ 12 h 29"/>
                <a:gd name="T40" fmla="*/ 48 w 55"/>
                <a:gd name="T41" fmla="*/ 12 h 29"/>
                <a:gd name="T42" fmla="*/ 51 w 55"/>
                <a:gd name="T43" fmla="*/ 13 h 29"/>
                <a:gd name="T44" fmla="*/ 52 w 55"/>
                <a:gd name="T45" fmla="*/ 13 h 29"/>
                <a:gd name="T46" fmla="*/ 53 w 55"/>
                <a:gd name="T47" fmla="*/ 16 h 29"/>
                <a:gd name="T48" fmla="*/ 54 w 55"/>
                <a:gd name="T49" fmla="*/ 18 h 29"/>
                <a:gd name="T50" fmla="*/ 51 w 55"/>
                <a:gd name="T51" fmla="*/ 19 h 29"/>
                <a:gd name="T52" fmla="*/ 49 w 55"/>
                <a:gd name="T53" fmla="*/ 20 h 29"/>
                <a:gd name="T54" fmla="*/ 48 w 55"/>
                <a:gd name="T55" fmla="*/ 23 h 29"/>
                <a:gd name="T56" fmla="*/ 46 w 55"/>
                <a:gd name="T57" fmla="*/ 24 h 29"/>
                <a:gd name="T58" fmla="*/ 44 w 55"/>
                <a:gd name="T59" fmla="*/ 26 h 29"/>
                <a:gd name="T60" fmla="*/ 41 w 55"/>
                <a:gd name="T61" fmla="*/ 26 h 29"/>
                <a:gd name="T62" fmla="*/ 39 w 55"/>
                <a:gd name="T63" fmla="*/ 28 h 29"/>
                <a:gd name="T64" fmla="*/ 37 w 55"/>
                <a:gd name="T65" fmla="*/ 27 h 29"/>
                <a:gd name="T66" fmla="*/ 35 w 55"/>
                <a:gd name="T67" fmla="*/ 27 h 29"/>
                <a:gd name="T68" fmla="*/ 32 w 55"/>
                <a:gd name="T69" fmla="*/ 27 h 29"/>
                <a:gd name="T70" fmla="*/ 30 w 55"/>
                <a:gd name="T71" fmla="*/ 26 h 29"/>
                <a:gd name="T72" fmla="*/ 27 w 55"/>
                <a:gd name="T73" fmla="*/ 24 h 29"/>
                <a:gd name="T74" fmla="*/ 25 w 55"/>
                <a:gd name="T75" fmla="*/ 24 h 29"/>
                <a:gd name="T76" fmla="*/ 23 w 55"/>
                <a:gd name="T77" fmla="*/ 26 h 29"/>
                <a:gd name="T78" fmla="*/ 22 w 55"/>
                <a:gd name="T79" fmla="*/ 27 h 29"/>
                <a:gd name="T80" fmla="*/ 19 w 55"/>
                <a:gd name="T81" fmla="*/ 29 h 29"/>
                <a:gd name="T82" fmla="*/ 17 w 55"/>
                <a:gd name="T83" fmla="*/ 29 h 29"/>
                <a:gd name="T84" fmla="*/ 15 w 55"/>
                <a:gd name="T85" fmla="*/ 27 h 29"/>
                <a:gd name="T86" fmla="*/ 13 w 55"/>
                <a:gd name="T87" fmla="*/ 25 h 29"/>
                <a:gd name="T88" fmla="*/ 11 w 55"/>
                <a:gd name="T89" fmla="*/ 24 h 29"/>
                <a:gd name="T90" fmla="*/ 9 w 55"/>
                <a:gd name="T91" fmla="*/ 22 h 29"/>
                <a:gd name="T92" fmla="*/ 7 w 55"/>
                <a:gd name="T93" fmla="*/ 20 h 29"/>
                <a:gd name="T94" fmla="*/ 5 w 55"/>
                <a:gd name="T95" fmla="*/ 19 h 29"/>
                <a:gd name="T96" fmla="*/ 4 w 55"/>
                <a:gd name="T97" fmla="*/ 17 h 29"/>
                <a:gd name="T98" fmla="*/ 3 w 55"/>
                <a:gd name="T99" fmla="*/ 16 h 29"/>
                <a:gd name="T100" fmla="*/ 3 w 55"/>
                <a:gd name="T101" fmla="*/ 13 h 29"/>
                <a:gd name="T102" fmla="*/ 1 w 55"/>
                <a:gd name="T103" fmla="*/ 11 h 29"/>
                <a:gd name="T104" fmla="*/ 0 w 55"/>
                <a:gd name="T105" fmla="*/ 9 h 29"/>
                <a:gd name="T106" fmla="*/ 1 w 55"/>
                <a:gd name="T107" fmla="*/ 9 h 29"/>
                <a:gd name="T108" fmla="*/ 3 w 55"/>
                <a:gd name="T109" fmla="*/ 8 h 29"/>
                <a:gd name="T110" fmla="*/ 5 w 55"/>
                <a:gd name="T111" fmla="*/ 7 h 29"/>
                <a:gd name="T112" fmla="*/ 7 w 55"/>
                <a:gd name="T113" fmla="*/ 7 h 29"/>
                <a:gd name="T114" fmla="*/ 10 w 55"/>
                <a:gd name="T115" fmla="*/ 5 h 29"/>
                <a:gd name="T116" fmla="*/ 12 w 55"/>
                <a:gd name="T117" fmla="*/ 4 h 29"/>
                <a:gd name="T118" fmla="*/ 14 w 55"/>
                <a:gd name="T119" fmla="*/ 3 h 29"/>
                <a:gd name="T120" fmla="*/ 16 w 55"/>
                <a:gd name="T121" fmla="*/ 2 h 29"/>
                <a:gd name="T122" fmla="*/ 19 w 55"/>
                <a:gd name="T123" fmla="*/ 1 h 29"/>
                <a:gd name="T124" fmla="*/ 18 w 55"/>
                <a:gd name="T1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" h="29">
                  <a:moveTo>
                    <a:pt x="18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5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9" y="29"/>
                  </a:lnTo>
                  <a:lnTo>
                    <a:pt x="39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"/>
            <p:cNvSpPr>
              <a:spLocks noEditPoints="1"/>
            </p:cNvSpPr>
            <p:nvPr/>
          </p:nvSpPr>
          <p:spPr bwMode="auto">
            <a:xfrm>
              <a:off x="5847929" y="3541264"/>
              <a:ext cx="70488" cy="41335"/>
            </a:xfrm>
            <a:custGeom>
              <a:avLst/>
              <a:gdLst>
                <a:gd name="T0" fmla="*/ 24 w 54"/>
                <a:gd name="T1" fmla="*/ 26 h 30"/>
                <a:gd name="T2" fmla="*/ 25 w 54"/>
                <a:gd name="T3" fmla="*/ 27 h 30"/>
                <a:gd name="T4" fmla="*/ 26 w 54"/>
                <a:gd name="T5" fmla="*/ 26 h 30"/>
                <a:gd name="T6" fmla="*/ 27 w 54"/>
                <a:gd name="T7" fmla="*/ 28 h 30"/>
                <a:gd name="T8" fmla="*/ 26 w 54"/>
                <a:gd name="T9" fmla="*/ 29 h 30"/>
                <a:gd name="T10" fmla="*/ 26 w 54"/>
                <a:gd name="T11" fmla="*/ 29 h 30"/>
                <a:gd name="T12" fmla="*/ 24 w 54"/>
                <a:gd name="T13" fmla="*/ 29 h 30"/>
                <a:gd name="T14" fmla="*/ 24 w 54"/>
                <a:gd name="T15" fmla="*/ 29 h 30"/>
                <a:gd name="T16" fmla="*/ 22 w 54"/>
                <a:gd name="T17" fmla="*/ 28 h 30"/>
                <a:gd name="T18" fmla="*/ 21 w 54"/>
                <a:gd name="T19" fmla="*/ 27 h 30"/>
                <a:gd name="T20" fmla="*/ 21 w 54"/>
                <a:gd name="T21" fmla="*/ 26 h 30"/>
                <a:gd name="T22" fmla="*/ 21 w 54"/>
                <a:gd name="T23" fmla="*/ 25 h 30"/>
                <a:gd name="T24" fmla="*/ 27 w 54"/>
                <a:gd name="T25" fmla="*/ 26 h 30"/>
                <a:gd name="T26" fmla="*/ 29 w 54"/>
                <a:gd name="T27" fmla="*/ 26 h 30"/>
                <a:gd name="T28" fmla="*/ 29 w 54"/>
                <a:gd name="T29" fmla="*/ 27 h 30"/>
                <a:gd name="T30" fmla="*/ 28 w 54"/>
                <a:gd name="T31" fmla="*/ 30 h 30"/>
                <a:gd name="T32" fmla="*/ 27 w 54"/>
                <a:gd name="T33" fmla="*/ 29 h 30"/>
                <a:gd name="T34" fmla="*/ 28 w 54"/>
                <a:gd name="T35" fmla="*/ 28 h 30"/>
                <a:gd name="T36" fmla="*/ 27 w 54"/>
                <a:gd name="T37" fmla="*/ 27 h 30"/>
                <a:gd name="T38" fmla="*/ 26 w 54"/>
                <a:gd name="T39" fmla="*/ 26 h 30"/>
                <a:gd name="T40" fmla="*/ 27 w 54"/>
                <a:gd name="T41" fmla="*/ 26 h 30"/>
                <a:gd name="T42" fmla="*/ 53 w 54"/>
                <a:gd name="T43" fmla="*/ 23 h 30"/>
                <a:gd name="T44" fmla="*/ 54 w 54"/>
                <a:gd name="T45" fmla="*/ 25 h 30"/>
                <a:gd name="T46" fmla="*/ 51 w 54"/>
                <a:gd name="T47" fmla="*/ 25 h 30"/>
                <a:gd name="T48" fmla="*/ 50 w 54"/>
                <a:gd name="T49" fmla="*/ 23 h 30"/>
                <a:gd name="T50" fmla="*/ 51 w 54"/>
                <a:gd name="T51" fmla="*/ 21 h 30"/>
                <a:gd name="T52" fmla="*/ 15 w 54"/>
                <a:gd name="T53" fmla="*/ 17 h 30"/>
                <a:gd name="T54" fmla="*/ 16 w 54"/>
                <a:gd name="T55" fmla="*/ 18 h 30"/>
                <a:gd name="T56" fmla="*/ 16 w 54"/>
                <a:gd name="T57" fmla="*/ 19 h 30"/>
                <a:gd name="T58" fmla="*/ 17 w 54"/>
                <a:gd name="T59" fmla="*/ 19 h 30"/>
                <a:gd name="T60" fmla="*/ 17 w 54"/>
                <a:gd name="T61" fmla="*/ 18 h 30"/>
                <a:gd name="T62" fmla="*/ 18 w 54"/>
                <a:gd name="T63" fmla="*/ 19 h 30"/>
                <a:gd name="T64" fmla="*/ 18 w 54"/>
                <a:gd name="T65" fmla="*/ 21 h 30"/>
                <a:gd name="T66" fmla="*/ 19 w 54"/>
                <a:gd name="T67" fmla="*/ 22 h 30"/>
                <a:gd name="T68" fmla="*/ 18 w 54"/>
                <a:gd name="T69" fmla="*/ 24 h 30"/>
                <a:gd name="T70" fmla="*/ 16 w 54"/>
                <a:gd name="T71" fmla="*/ 24 h 30"/>
                <a:gd name="T72" fmla="*/ 15 w 54"/>
                <a:gd name="T73" fmla="*/ 24 h 30"/>
                <a:gd name="T74" fmla="*/ 14 w 54"/>
                <a:gd name="T75" fmla="*/ 24 h 30"/>
                <a:gd name="T76" fmla="*/ 13 w 54"/>
                <a:gd name="T77" fmla="*/ 23 h 30"/>
                <a:gd name="T78" fmla="*/ 13 w 54"/>
                <a:gd name="T79" fmla="*/ 22 h 30"/>
                <a:gd name="T80" fmla="*/ 13 w 54"/>
                <a:gd name="T81" fmla="*/ 22 h 30"/>
                <a:gd name="T82" fmla="*/ 11 w 54"/>
                <a:gd name="T83" fmla="*/ 22 h 30"/>
                <a:gd name="T84" fmla="*/ 10 w 54"/>
                <a:gd name="T85" fmla="*/ 20 h 30"/>
                <a:gd name="T86" fmla="*/ 11 w 54"/>
                <a:gd name="T87" fmla="*/ 20 h 30"/>
                <a:gd name="T88" fmla="*/ 10 w 54"/>
                <a:gd name="T89" fmla="*/ 19 h 30"/>
                <a:gd name="T90" fmla="*/ 11 w 54"/>
                <a:gd name="T91" fmla="*/ 19 h 30"/>
                <a:gd name="T92" fmla="*/ 10 w 54"/>
                <a:gd name="T93" fmla="*/ 19 h 30"/>
                <a:gd name="T94" fmla="*/ 13 w 54"/>
                <a:gd name="T95" fmla="*/ 18 h 30"/>
                <a:gd name="T96" fmla="*/ 14 w 54"/>
                <a:gd name="T97" fmla="*/ 18 h 30"/>
                <a:gd name="T98" fmla="*/ 15 w 54"/>
                <a:gd name="T99" fmla="*/ 18 h 30"/>
                <a:gd name="T100" fmla="*/ 3 w 54"/>
                <a:gd name="T101" fmla="*/ 1 h 30"/>
                <a:gd name="T102" fmla="*/ 3 w 54"/>
                <a:gd name="T103" fmla="*/ 3 h 30"/>
                <a:gd name="T104" fmla="*/ 2 w 54"/>
                <a:gd name="T105" fmla="*/ 4 h 30"/>
                <a:gd name="T106" fmla="*/ 1 w 54"/>
                <a:gd name="T107" fmla="*/ 3 h 30"/>
                <a:gd name="T108" fmla="*/ 0 w 54"/>
                <a:gd name="T109" fmla="*/ 3 h 30"/>
                <a:gd name="T110" fmla="*/ 1 w 54"/>
                <a:gd name="T111" fmla="*/ 2 h 30"/>
                <a:gd name="T112" fmla="*/ 2 w 54"/>
                <a:gd name="T113" fmla="*/ 1 h 30"/>
                <a:gd name="T114" fmla="*/ 3 w 54"/>
                <a:gd name="T1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30">
                  <a:moveTo>
                    <a:pt x="22" y="25"/>
                  </a:moveTo>
                  <a:lnTo>
                    <a:pt x="22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close/>
                  <a:moveTo>
                    <a:pt x="27" y="25"/>
                  </a:moveTo>
                  <a:lnTo>
                    <a:pt x="28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30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close/>
                  <a:moveTo>
                    <a:pt x="52" y="22"/>
                  </a:moveTo>
                  <a:lnTo>
                    <a:pt x="52" y="22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3" y="25"/>
                  </a:lnTo>
                  <a:lnTo>
                    <a:pt x="54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1" y="21"/>
                  </a:lnTo>
                  <a:lnTo>
                    <a:pt x="50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2" y="22"/>
                  </a:lnTo>
                  <a:close/>
                  <a:moveTo>
                    <a:pt x="15" y="17"/>
                  </a:moveTo>
                  <a:lnTo>
                    <a:pt x="15" y="17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5" y="17"/>
                  </a:lnTo>
                  <a:close/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1"/>
            <p:cNvSpPr>
              <a:spLocks noEditPoints="1"/>
            </p:cNvSpPr>
            <p:nvPr/>
          </p:nvSpPr>
          <p:spPr bwMode="auto">
            <a:xfrm>
              <a:off x="5844013" y="3527486"/>
              <a:ext cx="46992" cy="50980"/>
            </a:xfrm>
            <a:custGeom>
              <a:avLst/>
              <a:gdLst>
                <a:gd name="T0" fmla="*/ 36 w 36"/>
                <a:gd name="T1" fmla="*/ 24 h 37"/>
                <a:gd name="T2" fmla="*/ 36 w 36"/>
                <a:gd name="T3" fmla="*/ 26 h 37"/>
                <a:gd name="T4" fmla="*/ 33 w 36"/>
                <a:gd name="T5" fmla="*/ 29 h 37"/>
                <a:gd name="T6" fmla="*/ 33 w 36"/>
                <a:gd name="T7" fmla="*/ 32 h 37"/>
                <a:gd name="T8" fmla="*/ 32 w 36"/>
                <a:gd name="T9" fmla="*/ 33 h 37"/>
                <a:gd name="T10" fmla="*/ 31 w 36"/>
                <a:gd name="T11" fmla="*/ 35 h 37"/>
                <a:gd name="T12" fmla="*/ 29 w 36"/>
                <a:gd name="T13" fmla="*/ 33 h 37"/>
                <a:gd name="T14" fmla="*/ 27 w 36"/>
                <a:gd name="T15" fmla="*/ 32 h 37"/>
                <a:gd name="T16" fmla="*/ 24 w 36"/>
                <a:gd name="T17" fmla="*/ 28 h 37"/>
                <a:gd name="T18" fmla="*/ 23 w 36"/>
                <a:gd name="T19" fmla="*/ 26 h 37"/>
                <a:gd name="T20" fmla="*/ 26 w 36"/>
                <a:gd name="T21" fmla="*/ 25 h 37"/>
                <a:gd name="T22" fmla="*/ 27 w 36"/>
                <a:gd name="T23" fmla="*/ 23 h 37"/>
                <a:gd name="T24" fmla="*/ 29 w 36"/>
                <a:gd name="T25" fmla="*/ 22 h 37"/>
                <a:gd name="T26" fmla="*/ 29 w 36"/>
                <a:gd name="T27" fmla="*/ 26 h 37"/>
                <a:gd name="T28" fmla="*/ 31 w 36"/>
                <a:gd name="T29" fmla="*/ 24 h 37"/>
                <a:gd name="T30" fmla="*/ 31 w 36"/>
                <a:gd name="T31" fmla="*/ 26 h 37"/>
                <a:gd name="T32" fmla="*/ 32 w 36"/>
                <a:gd name="T33" fmla="*/ 26 h 37"/>
                <a:gd name="T34" fmla="*/ 31 w 36"/>
                <a:gd name="T35" fmla="*/ 22 h 37"/>
                <a:gd name="T36" fmla="*/ 17 w 36"/>
                <a:gd name="T37" fmla="*/ 10 h 37"/>
                <a:gd name="T38" fmla="*/ 16 w 36"/>
                <a:gd name="T39" fmla="*/ 14 h 37"/>
                <a:gd name="T40" fmla="*/ 18 w 36"/>
                <a:gd name="T41" fmla="*/ 14 h 37"/>
                <a:gd name="T42" fmla="*/ 18 w 36"/>
                <a:gd name="T43" fmla="*/ 15 h 37"/>
                <a:gd name="T44" fmla="*/ 23 w 36"/>
                <a:gd name="T45" fmla="*/ 17 h 37"/>
                <a:gd name="T46" fmla="*/ 20 w 36"/>
                <a:gd name="T47" fmla="*/ 20 h 37"/>
                <a:gd name="T48" fmla="*/ 18 w 36"/>
                <a:gd name="T49" fmla="*/ 20 h 37"/>
                <a:gd name="T50" fmla="*/ 17 w 36"/>
                <a:gd name="T51" fmla="*/ 20 h 37"/>
                <a:gd name="T52" fmla="*/ 16 w 36"/>
                <a:gd name="T53" fmla="*/ 24 h 37"/>
                <a:gd name="T54" fmla="*/ 16 w 36"/>
                <a:gd name="T55" fmla="*/ 25 h 37"/>
                <a:gd name="T56" fmla="*/ 12 w 36"/>
                <a:gd name="T57" fmla="*/ 26 h 37"/>
                <a:gd name="T58" fmla="*/ 12 w 36"/>
                <a:gd name="T59" fmla="*/ 29 h 37"/>
                <a:gd name="T60" fmla="*/ 13 w 36"/>
                <a:gd name="T61" fmla="*/ 31 h 37"/>
                <a:gd name="T62" fmla="*/ 12 w 36"/>
                <a:gd name="T63" fmla="*/ 32 h 37"/>
                <a:gd name="T64" fmla="*/ 12 w 36"/>
                <a:gd name="T65" fmla="*/ 34 h 37"/>
                <a:gd name="T66" fmla="*/ 13 w 36"/>
                <a:gd name="T67" fmla="*/ 36 h 37"/>
                <a:gd name="T68" fmla="*/ 10 w 36"/>
                <a:gd name="T69" fmla="*/ 37 h 37"/>
                <a:gd name="T70" fmla="*/ 4 w 36"/>
                <a:gd name="T71" fmla="*/ 36 h 37"/>
                <a:gd name="T72" fmla="*/ 3 w 36"/>
                <a:gd name="T73" fmla="*/ 33 h 37"/>
                <a:gd name="T74" fmla="*/ 5 w 36"/>
                <a:gd name="T75" fmla="*/ 33 h 37"/>
                <a:gd name="T76" fmla="*/ 2 w 36"/>
                <a:gd name="T77" fmla="*/ 28 h 37"/>
                <a:gd name="T78" fmla="*/ 1 w 36"/>
                <a:gd name="T79" fmla="*/ 25 h 37"/>
                <a:gd name="T80" fmla="*/ 0 w 36"/>
                <a:gd name="T81" fmla="*/ 18 h 37"/>
                <a:gd name="T82" fmla="*/ 1 w 36"/>
                <a:gd name="T83" fmla="*/ 15 h 37"/>
                <a:gd name="T84" fmla="*/ 4 w 36"/>
                <a:gd name="T85" fmla="*/ 15 h 37"/>
                <a:gd name="T86" fmla="*/ 5 w 36"/>
                <a:gd name="T87" fmla="*/ 15 h 37"/>
                <a:gd name="T88" fmla="*/ 7 w 36"/>
                <a:gd name="T89" fmla="*/ 13 h 37"/>
                <a:gd name="T90" fmla="*/ 8 w 36"/>
                <a:gd name="T91" fmla="*/ 15 h 37"/>
                <a:gd name="T92" fmla="*/ 10 w 36"/>
                <a:gd name="T93" fmla="*/ 15 h 37"/>
                <a:gd name="T94" fmla="*/ 9 w 36"/>
                <a:gd name="T95" fmla="*/ 10 h 37"/>
                <a:gd name="T96" fmla="*/ 14 w 36"/>
                <a:gd name="T97" fmla="*/ 9 h 37"/>
                <a:gd name="T98" fmla="*/ 20 w 36"/>
                <a:gd name="T99" fmla="*/ 5 h 37"/>
                <a:gd name="T100" fmla="*/ 18 w 36"/>
                <a:gd name="T101" fmla="*/ 10 h 37"/>
                <a:gd name="T102" fmla="*/ 14 w 36"/>
                <a:gd name="T103" fmla="*/ 9 h 37"/>
                <a:gd name="T104" fmla="*/ 9 w 36"/>
                <a:gd name="T105" fmla="*/ 10 h 37"/>
                <a:gd name="T106" fmla="*/ 5 w 36"/>
                <a:gd name="T107" fmla="*/ 10 h 37"/>
                <a:gd name="T108" fmla="*/ 3 w 36"/>
                <a:gd name="T109" fmla="*/ 14 h 37"/>
                <a:gd name="T110" fmla="*/ 2 w 36"/>
                <a:gd name="T111" fmla="*/ 13 h 37"/>
                <a:gd name="T112" fmla="*/ 5 w 36"/>
                <a:gd name="T113" fmla="*/ 9 h 37"/>
                <a:gd name="T114" fmla="*/ 12 w 36"/>
                <a:gd name="T115" fmla="*/ 6 h 37"/>
                <a:gd name="T116" fmla="*/ 17 w 36"/>
                <a:gd name="T11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" h="37">
                  <a:moveTo>
                    <a:pt x="34" y="21"/>
                  </a:moveTo>
                  <a:lnTo>
                    <a:pt x="34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5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4" y="21"/>
                  </a:lnTo>
                  <a:close/>
                  <a:moveTo>
                    <a:pt x="16" y="9"/>
                  </a:moveTo>
                  <a:lnTo>
                    <a:pt x="16" y="9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9"/>
                  </a:lnTo>
                  <a:close/>
                  <a:moveTo>
                    <a:pt x="20" y="1"/>
                  </a:moveTo>
                  <a:lnTo>
                    <a:pt x="20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2"/>
            <p:cNvSpPr>
              <a:spLocks noEditPoints="1"/>
            </p:cNvSpPr>
            <p:nvPr/>
          </p:nvSpPr>
          <p:spPr bwMode="auto">
            <a:xfrm>
              <a:off x="5846624" y="3531620"/>
              <a:ext cx="45686" cy="48224"/>
            </a:xfrm>
            <a:custGeom>
              <a:avLst/>
              <a:gdLst>
                <a:gd name="T0" fmla="*/ 13 w 35"/>
                <a:gd name="T1" fmla="*/ 34 h 35"/>
                <a:gd name="T2" fmla="*/ 18 w 35"/>
                <a:gd name="T3" fmla="*/ 33 h 35"/>
                <a:gd name="T4" fmla="*/ 18 w 35"/>
                <a:gd name="T5" fmla="*/ 33 h 35"/>
                <a:gd name="T6" fmla="*/ 29 w 35"/>
                <a:gd name="T7" fmla="*/ 33 h 35"/>
                <a:gd name="T8" fmla="*/ 25 w 35"/>
                <a:gd name="T9" fmla="*/ 32 h 35"/>
                <a:gd name="T10" fmla="*/ 16 w 35"/>
                <a:gd name="T11" fmla="*/ 33 h 35"/>
                <a:gd name="T12" fmla="*/ 18 w 35"/>
                <a:gd name="T13" fmla="*/ 34 h 35"/>
                <a:gd name="T14" fmla="*/ 15 w 35"/>
                <a:gd name="T15" fmla="*/ 32 h 35"/>
                <a:gd name="T16" fmla="*/ 16 w 35"/>
                <a:gd name="T17" fmla="*/ 32 h 35"/>
                <a:gd name="T18" fmla="*/ 28 w 35"/>
                <a:gd name="T19" fmla="*/ 32 h 35"/>
                <a:gd name="T20" fmla="*/ 25 w 35"/>
                <a:gd name="T21" fmla="*/ 32 h 35"/>
                <a:gd name="T22" fmla="*/ 18 w 35"/>
                <a:gd name="T23" fmla="*/ 31 h 35"/>
                <a:gd name="T24" fmla="*/ 19 w 35"/>
                <a:gd name="T25" fmla="*/ 32 h 35"/>
                <a:gd name="T26" fmla="*/ 18 w 35"/>
                <a:gd name="T27" fmla="*/ 32 h 35"/>
                <a:gd name="T28" fmla="*/ 31 w 35"/>
                <a:gd name="T29" fmla="*/ 31 h 35"/>
                <a:gd name="T30" fmla="*/ 33 w 35"/>
                <a:gd name="T31" fmla="*/ 32 h 35"/>
                <a:gd name="T32" fmla="*/ 32 w 35"/>
                <a:gd name="T33" fmla="*/ 32 h 35"/>
                <a:gd name="T34" fmla="*/ 30 w 35"/>
                <a:gd name="T35" fmla="*/ 33 h 35"/>
                <a:gd name="T36" fmla="*/ 14 w 35"/>
                <a:gd name="T37" fmla="*/ 32 h 35"/>
                <a:gd name="T38" fmla="*/ 26 w 35"/>
                <a:gd name="T39" fmla="*/ 31 h 35"/>
                <a:gd name="T40" fmla="*/ 14 w 35"/>
                <a:gd name="T41" fmla="*/ 32 h 35"/>
                <a:gd name="T42" fmla="*/ 12 w 35"/>
                <a:gd name="T43" fmla="*/ 33 h 35"/>
                <a:gd name="T44" fmla="*/ 12 w 35"/>
                <a:gd name="T45" fmla="*/ 32 h 35"/>
                <a:gd name="T46" fmla="*/ 11 w 35"/>
                <a:gd name="T47" fmla="*/ 32 h 35"/>
                <a:gd name="T48" fmla="*/ 10 w 35"/>
                <a:gd name="T49" fmla="*/ 31 h 35"/>
                <a:gd name="T50" fmla="*/ 14 w 35"/>
                <a:gd name="T51" fmla="*/ 30 h 35"/>
                <a:gd name="T52" fmla="*/ 20 w 35"/>
                <a:gd name="T53" fmla="*/ 32 h 35"/>
                <a:gd name="T54" fmla="*/ 19 w 35"/>
                <a:gd name="T55" fmla="*/ 35 h 35"/>
                <a:gd name="T56" fmla="*/ 19 w 35"/>
                <a:gd name="T57" fmla="*/ 33 h 35"/>
                <a:gd name="T58" fmla="*/ 20 w 35"/>
                <a:gd name="T59" fmla="*/ 32 h 35"/>
                <a:gd name="T60" fmla="*/ 23 w 35"/>
                <a:gd name="T61" fmla="*/ 30 h 35"/>
                <a:gd name="T62" fmla="*/ 13 w 35"/>
                <a:gd name="T63" fmla="*/ 30 h 35"/>
                <a:gd name="T64" fmla="*/ 25 w 35"/>
                <a:gd name="T65" fmla="*/ 29 h 35"/>
                <a:gd name="T66" fmla="*/ 1 w 35"/>
                <a:gd name="T67" fmla="*/ 29 h 35"/>
                <a:gd name="T68" fmla="*/ 11 w 35"/>
                <a:gd name="T69" fmla="*/ 29 h 35"/>
                <a:gd name="T70" fmla="*/ 1 w 35"/>
                <a:gd name="T71" fmla="*/ 28 h 35"/>
                <a:gd name="T72" fmla="*/ 0 w 35"/>
                <a:gd name="T73" fmla="*/ 28 h 35"/>
                <a:gd name="T74" fmla="*/ 1 w 35"/>
                <a:gd name="T75" fmla="*/ 28 h 35"/>
                <a:gd name="T76" fmla="*/ 11 w 35"/>
                <a:gd name="T77" fmla="*/ 28 h 35"/>
                <a:gd name="T78" fmla="*/ 1 w 35"/>
                <a:gd name="T79" fmla="*/ 28 h 35"/>
                <a:gd name="T80" fmla="*/ 19 w 35"/>
                <a:gd name="T81" fmla="*/ 26 h 35"/>
                <a:gd name="T82" fmla="*/ 35 w 35"/>
                <a:gd name="T83" fmla="*/ 24 h 35"/>
                <a:gd name="T84" fmla="*/ 35 w 35"/>
                <a:gd name="T85" fmla="*/ 24 h 35"/>
                <a:gd name="T86" fmla="*/ 35 w 35"/>
                <a:gd name="T87" fmla="*/ 25 h 35"/>
                <a:gd name="T88" fmla="*/ 34 w 35"/>
                <a:gd name="T89" fmla="*/ 23 h 35"/>
                <a:gd name="T90" fmla="*/ 30 w 35"/>
                <a:gd name="T91" fmla="*/ 22 h 35"/>
                <a:gd name="T92" fmla="*/ 16 w 35"/>
                <a:gd name="T93" fmla="*/ 22 h 35"/>
                <a:gd name="T94" fmla="*/ 23 w 35"/>
                <a:gd name="T95" fmla="*/ 22 h 35"/>
                <a:gd name="T96" fmla="*/ 28 w 35"/>
                <a:gd name="T97" fmla="*/ 22 h 35"/>
                <a:gd name="T98" fmla="*/ 14 w 35"/>
                <a:gd name="T99" fmla="*/ 22 h 35"/>
                <a:gd name="T100" fmla="*/ 19 w 35"/>
                <a:gd name="T101" fmla="*/ 21 h 35"/>
                <a:gd name="T102" fmla="*/ 22 w 35"/>
                <a:gd name="T103" fmla="*/ 21 h 35"/>
                <a:gd name="T104" fmla="*/ 18 w 35"/>
                <a:gd name="T105" fmla="*/ 21 h 35"/>
                <a:gd name="T106" fmla="*/ 18 w 35"/>
                <a:gd name="T107" fmla="*/ 22 h 35"/>
                <a:gd name="T108" fmla="*/ 18 w 35"/>
                <a:gd name="T109" fmla="*/ 20 h 35"/>
                <a:gd name="T110" fmla="*/ 2 w 35"/>
                <a:gd name="T111" fmla="*/ 11 h 35"/>
                <a:gd name="T112" fmla="*/ 1 w 35"/>
                <a:gd name="T113" fmla="*/ 10 h 35"/>
                <a:gd name="T114" fmla="*/ 25 w 35"/>
                <a:gd name="T115" fmla="*/ 10 h 35"/>
                <a:gd name="T116" fmla="*/ 5 w 35"/>
                <a:gd name="T117" fmla="*/ 9 h 35"/>
                <a:gd name="T118" fmla="*/ 6 w 35"/>
                <a:gd name="T119" fmla="*/ 8 h 35"/>
                <a:gd name="T120" fmla="*/ 23 w 35"/>
                <a:gd name="T121" fmla="*/ 3 h 35"/>
                <a:gd name="T122" fmla="*/ 21 w 35"/>
                <a:gd name="T123" fmla="*/ 4 h 35"/>
                <a:gd name="T124" fmla="*/ 22 w 35"/>
                <a:gd name="T12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" h="35">
                  <a:moveTo>
                    <a:pt x="22" y="34"/>
                  </a:moveTo>
                  <a:lnTo>
                    <a:pt x="22" y="33"/>
                  </a:lnTo>
                  <a:lnTo>
                    <a:pt x="22" y="34"/>
                  </a:lnTo>
                  <a:close/>
                  <a:moveTo>
                    <a:pt x="13" y="33"/>
                  </a:moveTo>
                  <a:lnTo>
                    <a:pt x="13" y="34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3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25" y="33"/>
                  </a:moveTo>
                  <a:lnTo>
                    <a:pt x="26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8" y="33"/>
                  </a:moveTo>
                  <a:lnTo>
                    <a:pt x="17" y="33"/>
                  </a:lnTo>
                  <a:lnTo>
                    <a:pt x="18" y="33"/>
                  </a:lnTo>
                  <a:close/>
                  <a:moveTo>
                    <a:pt x="29" y="33"/>
                  </a:moveTo>
                  <a:lnTo>
                    <a:pt x="30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9" y="33"/>
                  </a:lnTo>
                  <a:close/>
                  <a:moveTo>
                    <a:pt x="30" y="32"/>
                  </a:moveTo>
                  <a:lnTo>
                    <a:pt x="30" y="32"/>
                  </a:lnTo>
                  <a:lnTo>
                    <a:pt x="30" y="32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4" y="32"/>
                  </a:lnTo>
                  <a:lnTo>
                    <a:pt x="25" y="32"/>
                  </a:lnTo>
                  <a:close/>
                  <a:moveTo>
                    <a:pt x="15" y="33"/>
                  </a:move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3"/>
                  </a:lnTo>
                  <a:close/>
                  <a:moveTo>
                    <a:pt x="16" y="32"/>
                  </a:moveTo>
                  <a:lnTo>
                    <a:pt x="17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close/>
                  <a:moveTo>
                    <a:pt x="26" y="32"/>
                  </a:moveTo>
                  <a:lnTo>
                    <a:pt x="26" y="33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6" y="32"/>
                  </a:lnTo>
                  <a:close/>
                  <a:moveTo>
                    <a:pt x="29" y="32"/>
                  </a:moveTo>
                  <a:lnTo>
                    <a:pt x="28" y="32"/>
                  </a:lnTo>
                  <a:lnTo>
                    <a:pt x="29" y="32"/>
                  </a:lnTo>
                  <a:lnTo>
                    <a:pt x="29" y="32"/>
                  </a:lnTo>
                  <a:close/>
                  <a:moveTo>
                    <a:pt x="15" y="32"/>
                  </a:moveTo>
                  <a:lnTo>
                    <a:pt x="16" y="32"/>
                  </a:lnTo>
                  <a:lnTo>
                    <a:pt x="15" y="32"/>
                  </a:lnTo>
                  <a:close/>
                  <a:moveTo>
                    <a:pt x="24" y="32"/>
                  </a:moveTo>
                  <a:lnTo>
                    <a:pt x="25" y="32"/>
                  </a:lnTo>
                  <a:lnTo>
                    <a:pt x="24" y="32"/>
                  </a:lnTo>
                  <a:close/>
                  <a:moveTo>
                    <a:pt x="19" y="31"/>
                  </a:moveTo>
                  <a:lnTo>
                    <a:pt x="19" y="32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9" y="31"/>
                  </a:lnTo>
                  <a:close/>
                  <a:moveTo>
                    <a:pt x="18" y="32"/>
                  </a:move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2"/>
                  </a:lnTo>
                  <a:close/>
                  <a:moveTo>
                    <a:pt x="31" y="32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2"/>
                  </a:lnTo>
                  <a:close/>
                  <a:moveTo>
                    <a:pt x="31" y="31"/>
                  </a:moveTo>
                  <a:lnTo>
                    <a:pt x="31" y="32"/>
                  </a:lnTo>
                  <a:lnTo>
                    <a:pt x="32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14" y="32"/>
                  </a:moveTo>
                  <a:lnTo>
                    <a:pt x="14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4" y="32"/>
                  </a:lnTo>
                  <a:close/>
                  <a:moveTo>
                    <a:pt x="26" y="31"/>
                  </a:moveTo>
                  <a:lnTo>
                    <a:pt x="27" y="31"/>
                  </a:lnTo>
                  <a:lnTo>
                    <a:pt x="26" y="31"/>
                  </a:lnTo>
                  <a:close/>
                  <a:moveTo>
                    <a:pt x="11" y="31"/>
                  </a:move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close/>
                  <a:moveTo>
                    <a:pt x="14" y="30"/>
                  </a:move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7" y="30"/>
                  </a:lnTo>
                  <a:close/>
                  <a:moveTo>
                    <a:pt x="21" y="30"/>
                  </a:moveTo>
                  <a:lnTo>
                    <a:pt x="20" y="31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30"/>
                  </a:lnTo>
                  <a:close/>
                  <a:moveTo>
                    <a:pt x="23" y="30"/>
                  </a:moveTo>
                  <a:lnTo>
                    <a:pt x="22" y="30"/>
                  </a:lnTo>
                  <a:lnTo>
                    <a:pt x="23" y="30"/>
                  </a:lnTo>
                  <a:close/>
                  <a:moveTo>
                    <a:pt x="13" y="30"/>
                  </a:moveTo>
                  <a:lnTo>
                    <a:pt x="14" y="30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0"/>
                  </a:lnTo>
                  <a:close/>
                  <a:moveTo>
                    <a:pt x="24" y="29"/>
                  </a:moveTo>
                  <a:lnTo>
                    <a:pt x="25" y="29"/>
                  </a:lnTo>
                  <a:lnTo>
                    <a:pt x="24" y="29"/>
                  </a:lnTo>
                  <a:close/>
                  <a:moveTo>
                    <a:pt x="27" y="29"/>
                  </a:moveTo>
                  <a:lnTo>
                    <a:pt x="27" y="30"/>
                  </a:lnTo>
                  <a:lnTo>
                    <a:pt x="27" y="29"/>
                  </a:lnTo>
                  <a:close/>
                  <a:moveTo>
                    <a:pt x="25" y="29"/>
                  </a:moveTo>
                  <a:lnTo>
                    <a:pt x="25" y="29"/>
                  </a:lnTo>
                  <a:lnTo>
                    <a:pt x="25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29"/>
                  </a:lnTo>
                  <a:close/>
                  <a:moveTo>
                    <a:pt x="1" y="29"/>
                  </a:move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9"/>
                  </a:lnTo>
                  <a:close/>
                  <a:moveTo>
                    <a:pt x="11" y="29"/>
                  </a:moveTo>
                  <a:lnTo>
                    <a:pt x="11" y="28"/>
                  </a:lnTo>
                  <a:lnTo>
                    <a:pt x="11" y="29"/>
                  </a:lnTo>
                  <a:close/>
                  <a:moveTo>
                    <a:pt x="1" y="28"/>
                  </a:moveTo>
                  <a:lnTo>
                    <a:pt x="2" y="28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1" y="28"/>
                  </a:lnTo>
                  <a:close/>
                  <a:moveTo>
                    <a:pt x="12" y="28"/>
                  </a:moveTo>
                  <a:lnTo>
                    <a:pt x="12" y="28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0" y="28"/>
                  </a:lnTo>
                  <a:close/>
                  <a:moveTo>
                    <a:pt x="1" y="28"/>
                  </a:move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1" y="28"/>
                  </a:lnTo>
                  <a:close/>
                  <a:moveTo>
                    <a:pt x="0" y="26"/>
                  </a:moveTo>
                  <a:lnTo>
                    <a:pt x="0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20" y="25"/>
                  </a:moveTo>
                  <a:lnTo>
                    <a:pt x="19" y="26"/>
                  </a:lnTo>
                  <a:lnTo>
                    <a:pt x="19" y="25"/>
                  </a:lnTo>
                  <a:lnTo>
                    <a:pt x="20" y="25"/>
                  </a:lnTo>
                  <a:close/>
                  <a:moveTo>
                    <a:pt x="0" y="25"/>
                  </a:moveTo>
                  <a:lnTo>
                    <a:pt x="0" y="26"/>
                  </a:lnTo>
                  <a:lnTo>
                    <a:pt x="0" y="25"/>
                  </a:lnTo>
                  <a:close/>
                  <a:moveTo>
                    <a:pt x="35" y="25"/>
                  </a:move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close/>
                  <a:moveTo>
                    <a:pt x="35" y="23"/>
                  </a:move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3"/>
                  </a:lnTo>
                  <a:lnTo>
                    <a:pt x="35" y="23"/>
                  </a:lnTo>
                  <a:close/>
                  <a:moveTo>
                    <a:pt x="34" y="23"/>
                  </a:moveTo>
                  <a:lnTo>
                    <a:pt x="34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0" y="23"/>
                  </a:lnTo>
                  <a:close/>
                  <a:moveTo>
                    <a:pt x="28" y="22"/>
                  </a:moveTo>
                  <a:lnTo>
                    <a:pt x="28" y="23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2"/>
                  </a:lnTo>
                  <a:close/>
                  <a:moveTo>
                    <a:pt x="16" y="22"/>
                  </a:moveTo>
                  <a:lnTo>
                    <a:pt x="15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close/>
                  <a:moveTo>
                    <a:pt x="24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4" y="22"/>
                  </a:lnTo>
                  <a:close/>
                  <a:moveTo>
                    <a:pt x="28" y="22"/>
                  </a:moveTo>
                  <a:lnTo>
                    <a:pt x="28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8" y="22"/>
                  </a:lnTo>
                  <a:close/>
                  <a:moveTo>
                    <a:pt x="14" y="22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2"/>
                  </a:lnTo>
                  <a:close/>
                  <a:moveTo>
                    <a:pt x="14" y="21"/>
                  </a:moveTo>
                  <a:lnTo>
                    <a:pt x="14" y="21"/>
                  </a:lnTo>
                  <a:lnTo>
                    <a:pt x="14" y="21"/>
                  </a:lnTo>
                  <a:close/>
                  <a:moveTo>
                    <a:pt x="13" y="21"/>
                  </a:moveTo>
                  <a:lnTo>
                    <a:pt x="14" y="21"/>
                  </a:lnTo>
                  <a:lnTo>
                    <a:pt x="13" y="21"/>
                  </a:lnTo>
                  <a:close/>
                  <a:moveTo>
                    <a:pt x="19" y="21"/>
                  </a:moveTo>
                  <a:lnTo>
                    <a:pt x="18" y="21"/>
                  </a:lnTo>
                  <a:lnTo>
                    <a:pt x="19" y="21"/>
                  </a:lnTo>
                  <a:close/>
                  <a:moveTo>
                    <a:pt x="22" y="21"/>
                  </a:moveTo>
                  <a:lnTo>
                    <a:pt x="23" y="21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close/>
                  <a:moveTo>
                    <a:pt x="17" y="20"/>
                  </a:moveTo>
                  <a:lnTo>
                    <a:pt x="16" y="20"/>
                  </a:lnTo>
                  <a:lnTo>
                    <a:pt x="17" y="20"/>
                  </a:lnTo>
                  <a:close/>
                  <a:moveTo>
                    <a:pt x="18" y="20"/>
                  </a:moveTo>
                  <a:lnTo>
                    <a:pt x="18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close/>
                  <a:moveTo>
                    <a:pt x="20" y="18"/>
                  </a:moveTo>
                  <a:lnTo>
                    <a:pt x="19" y="18"/>
                  </a:lnTo>
                  <a:lnTo>
                    <a:pt x="20" y="18"/>
                  </a:lnTo>
                  <a:close/>
                  <a:moveTo>
                    <a:pt x="2" y="11"/>
                  </a:moveTo>
                  <a:lnTo>
                    <a:pt x="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1"/>
                  </a:lnTo>
                  <a:close/>
                  <a:moveTo>
                    <a:pt x="2" y="11"/>
                  </a:move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close/>
                  <a:moveTo>
                    <a:pt x="26" y="10"/>
                  </a:moveTo>
                  <a:lnTo>
                    <a:pt x="26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6" y="10"/>
                  </a:lnTo>
                  <a:close/>
                  <a:moveTo>
                    <a:pt x="5" y="9"/>
                  </a:moveTo>
                  <a:lnTo>
                    <a:pt x="6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close/>
                  <a:moveTo>
                    <a:pt x="6" y="8"/>
                  </a:move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2" y="6"/>
                  </a:lnTo>
                  <a:close/>
                  <a:moveTo>
                    <a:pt x="22" y="4"/>
                  </a:moveTo>
                  <a:lnTo>
                    <a:pt x="21" y="4"/>
                  </a:lnTo>
                  <a:lnTo>
                    <a:pt x="22" y="4"/>
                  </a:lnTo>
                  <a:close/>
                  <a:moveTo>
                    <a:pt x="23" y="3"/>
                  </a:move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close/>
                  <a:moveTo>
                    <a:pt x="18" y="1"/>
                  </a:moveTo>
                  <a:lnTo>
                    <a:pt x="18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 noEditPoints="1"/>
            </p:cNvSpPr>
            <p:nvPr/>
          </p:nvSpPr>
          <p:spPr bwMode="auto">
            <a:xfrm>
              <a:off x="5850540" y="3532997"/>
              <a:ext cx="67877" cy="44091"/>
            </a:xfrm>
            <a:custGeom>
              <a:avLst/>
              <a:gdLst>
                <a:gd name="T0" fmla="*/ 6 w 52"/>
                <a:gd name="T1" fmla="*/ 32 h 32"/>
                <a:gd name="T2" fmla="*/ 14 w 52"/>
                <a:gd name="T3" fmla="*/ 32 h 32"/>
                <a:gd name="T4" fmla="*/ 14 w 52"/>
                <a:gd name="T5" fmla="*/ 32 h 32"/>
                <a:gd name="T6" fmla="*/ 22 w 52"/>
                <a:gd name="T7" fmla="*/ 32 h 32"/>
                <a:gd name="T8" fmla="*/ 13 w 52"/>
                <a:gd name="T9" fmla="*/ 32 h 32"/>
                <a:gd name="T10" fmla="*/ 13 w 52"/>
                <a:gd name="T11" fmla="*/ 32 h 32"/>
                <a:gd name="T12" fmla="*/ 15 w 52"/>
                <a:gd name="T13" fmla="*/ 31 h 32"/>
                <a:gd name="T14" fmla="*/ 28 w 52"/>
                <a:gd name="T15" fmla="*/ 31 h 32"/>
                <a:gd name="T16" fmla="*/ 28 w 52"/>
                <a:gd name="T17" fmla="*/ 31 h 32"/>
                <a:gd name="T18" fmla="*/ 13 w 52"/>
                <a:gd name="T19" fmla="*/ 30 h 32"/>
                <a:gd name="T20" fmla="*/ 27 w 52"/>
                <a:gd name="T21" fmla="*/ 29 h 32"/>
                <a:gd name="T22" fmla="*/ 27 w 52"/>
                <a:gd name="T23" fmla="*/ 29 h 32"/>
                <a:gd name="T24" fmla="*/ 8 w 52"/>
                <a:gd name="T25" fmla="*/ 27 h 32"/>
                <a:gd name="T26" fmla="*/ 52 w 52"/>
                <a:gd name="T27" fmla="*/ 27 h 32"/>
                <a:gd name="T28" fmla="*/ 52 w 52"/>
                <a:gd name="T29" fmla="*/ 27 h 32"/>
                <a:gd name="T30" fmla="*/ 52 w 52"/>
                <a:gd name="T31" fmla="*/ 27 h 32"/>
                <a:gd name="T32" fmla="*/ 8 w 52"/>
                <a:gd name="T33" fmla="*/ 27 h 32"/>
                <a:gd name="T34" fmla="*/ 8 w 52"/>
                <a:gd name="T35" fmla="*/ 27 h 32"/>
                <a:gd name="T36" fmla="*/ 14 w 52"/>
                <a:gd name="T37" fmla="*/ 25 h 32"/>
                <a:gd name="T38" fmla="*/ 14 w 52"/>
                <a:gd name="T39" fmla="*/ 25 h 32"/>
                <a:gd name="T40" fmla="*/ 19 w 52"/>
                <a:gd name="T41" fmla="*/ 25 h 32"/>
                <a:gd name="T42" fmla="*/ 12 w 52"/>
                <a:gd name="T43" fmla="*/ 23 h 32"/>
                <a:gd name="T44" fmla="*/ 12 w 52"/>
                <a:gd name="T45" fmla="*/ 23 h 32"/>
                <a:gd name="T46" fmla="*/ 12 w 52"/>
                <a:gd name="T47" fmla="*/ 23 h 32"/>
                <a:gd name="T48" fmla="*/ 27 w 52"/>
                <a:gd name="T49" fmla="*/ 21 h 32"/>
                <a:gd name="T50" fmla="*/ 27 w 52"/>
                <a:gd name="T51" fmla="*/ 21 h 32"/>
                <a:gd name="T52" fmla="*/ 12 w 52"/>
                <a:gd name="T53" fmla="*/ 20 h 32"/>
                <a:gd name="T54" fmla="*/ 16 w 52"/>
                <a:gd name="T55" fmla="*/ 20 h 32"/>
                <a:gd name="T56" fmla="*/ 16 w 52"/>
                <a:gd name="T57" fmla="*/ 20 h 32"/>
                <a:gd name="T58" fmla="*/ 16 w 52"/>
                <a:gd name="T59" fmla="*/ 19 h 32"/>
                <a:gd name="T60" fmla="*/ 0 w 52"/>
                <a:gd name="T61" fmla="*/ 11 h 32"/>
                <a:gd name="T62" fmla="*/ 0 w 52"/>
                <a:gd name="T63" fmla="*/ 10 h 32"/>
                <a:gd name="T64" fmla="*/ 8 w 52"/>
                <a:gd name="T65" fmla="*/ 5 h 32"/>
                <a:gd name="T66" fmla="*/ 8 w 52"/>
                <a:gd name="T67" fmla="*/ 5 h 32"/>
                <a:gd name="T68" fmla="*/ 9 w 52"/>
                <a:gd name="T69" fmla="*/ 5 h 32"/>
                <a:gd name="T70" fmla="*/ 19 w 52"/>
                <a:gd name="T71" fmla="*/ 3 h 32"/>
                <a:gd name="T72" fmla="*/ 19 w 52"/>
                <a:gd name="T73" fmla="*/ 3 h 32"/>
                <a:gd name="T74" fmla="*/ 18 w 52"/>
                <a:gd name="T75" fmla="*/ 3 h 32"/>
                <a:gd name="T76" fmla="*/ 17 w 52"/>
                <a:gd name="T77" fmla="*/ 2 h 32"/>
                <a:gd name="T78" fmla="*/ 17 w 52"/>
                <a:gd name="T79" fmla="*/ 2 h 32"/>
                <a:gd name="T80" fmla="*/ 15 w 52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32">
                  <a:moveTo>
                    <a:pt x="7" y="32"/>
                  </a:moveTo>
                  <a:lnTo>
                    <a:pt x="6" y="32"/>
                  </a:lnTo>
                  <a:lnTo>
                    <a:pt x="7" y="32"/>
                  </a:lnTo>
                  <a:close/>
                  <a:moveTo>
                    <a:pt x="14" y="32"/>
                  </a:moveTo>
                  <a:lnTo>
                    <a:pt x="13" y="32"/>
                  </a:lnTo>
                  <a:lnTo>
                    <a:pt x="14" y="32"/>
                  </a:lnTo>
                  <a:close/>
                  <a:moveTo>
                    <a:pt x="22" y="32"/>
                  </a:moveTo>
                  <a:lnTo>
                    <a:pt x="22" y="32"/>
                  </a:lnTo>
                  <a:lnTo>
                    <a:pt x="22" y="32"/>
                  </a:lnTo>
                  <a:close/>
                  <a:moveTo>
                    <a:pt x="13" y="32"/>
                  </a:moveTo>
                  <a:lnTo>
                    <a:pt x="13" y="32"/>
                  </a:lnTo>
                  <a:lnTo>
                    <a:pt x="13" y="32"/>
                  </a:lnTo>
                  <a:close/>
                  <a:moveTo>
                    <a:pt x="15" y="31"/>
                  </a:moveTo>
                  <a:lnTo>
                    <a:pt x="15" y="31"/>
                  </a:lnTo>
                  <a:lnTo>
                    <a:pt x="15" y="31"/>
                  </a:lnTo>
                  <a:close/>
                  <a:moveTo>
                    <a:pt x="28" y="31"/>
                  </a:moveTo>
                  <a:lnTo>
                    <a:pt x="28" y="31"/>
                  </a:lnTo>
                  <a:lnTo>
                    <a:pt x="28" y="31"/>
                  </a:lnTo>
                  <a:close/>
                  <a:moveTo>
                    <a:pt x="13" y="31"/>
                  </a:moveTo>
                  <a:lnTo>
                    <a:pt x="13" y="30"/>
                  </a:lnTo>
                  <a:lnTo>
                    <a:pt x="13" y="31"/>
                  </a:lnTo>
                  <a:close/>
                  <a:moveTo>
                    <a:pt x="27" y="29"/>
                  </a:moveTo>
                  <a:lnTo>
                    <a:pt x="27" y="29"/>
                  </a:lnTo>
                  <a:lnTo>
                    <a:pt x="27" y="29"/>
                  </a:lnTo>
                  <a:close/>
                  <a:moveTo>
                    <a:pt x="8" y="27"/>
                  </a:moveTo>
                  <a:lnTo>
                    <a:pt x="8" y="27"/>
                  </a:lnTo>
                  <a:lnTo>
                    <a:pt x="8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52" y="27"/>
                  </a:lnTo>
                  <a:close/>
                  <a:moveTo>
                    <a:pt x="9" y="27"/>
                  </a:moveTo>
                  <a:lnTo>
                    <a:pt x="8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9" y="27"/>
                  </a:lnTo>
                  <a:close/>
                  <a:moveTo>
                    <a:pt x="14" y="25"/>
                  </a:moveTo>
                  <a:lnTo>
                    <a:pt x="14" y="25"/>
                  </a:lnTo>
                  <a:lnTo>
                    <a:pt x="14" y="25"/>
                  </a:lnTo>
                  <a:close/>
                  <a:moveTo>
                    <a:pt x="19" y="25"/>
                  </a:moveTo>
                  <a:lnTo>
                    <a:pt x="19" y="25"/>
                  </a:lnTo>
                  <a:lnTo>
                    <a:pt x="19" y="25"/>
                  </a:lnTo>
                  <a:close/>
                  <a:moveTo>
                    <a:pt x="12" y="23"/>
                  </a:moveTo>
                  <a:lnTo>
                    <a:pt x="12" y="24"/>
                  </a:lnTo>
                  <a:lnTo>
                    <a:pt x="12" y="23"/>
                  </a:lnTo>
                  <a:close/>
                  <a:moveTo>
                    <a:pt x="12" y="24"/>
                  </a:moveTo>
                  <a:lnTo>
                    <a:pt x="12" y="23"/>
                  </a:lnTo>
                  <a:lnTo>
                    <a:pt x="12" y="24"/>
                  </a:lnTo>
                  <a:close/>
                  <a:moveTo>
                    <a:pt x="27" y="21"/>
                  </a:moveTo>
                  <a:lnTo>
                    <a:pt x="27" y="21"/>
                  </a:lnTo>
                  <a:lnTo>
                    <a:pt x="27" y="21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16" y="20"/>
                  </a:moveTo>
                  <a:lnTo>
                    <a:pt x="15" y="20"/>
                  </a:lnTo>
                  <a:lnTo>
                    <a:pt x="16" y="20"/>
                  </a:lnTo>
                  <a:close/>
                  <a:moveTo>
                    <a:pt x="16" y="20"/>
                  </a:moveTo>
                  <a:lnTo>
                    <a:pt x="16" y="19"/>
                  </a:lnTo>
                  <a:lnTo>
                    <a:pt x="16" y="20"/>
                  </a:lnTo>
                  <a:close/>
                  <a:moveTo>
                    <a:pt x="0" y="11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close/>
                  <a:moveTo>
                    <a:pt x="8" y="5"/>
                  </a:moveTo>
                  <a:lnTo>
                    <a:pt x="9" y="5"/>
                  </a:lnTo>
                  <a:lnTo>
                    <a:pt x="8" y="5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19" y="3"/>
                  </a:moveTo>
                  <a:lnTo>
                    <a:pt x="18" y="3"/>
                  </a:lnTo>
                  <a:lnTo>
                    <a:pt x="19" y="3"/>
                  </a:lnTo>
                  <a:close/>
                  <a:moveTo>
                    <a:pt x="18" y="3"/>
                  </a:moveTo>
                  <a:lnTo>
                    <a:pt x="18" y="3"/>
                  </a:lnTo>
                  <a:lnTo>
                    <a:pt x="18" y="3"/>
                  </a:lnTo>
                  <a:close/>
                  <a:moveTo>
                    <a:pt x="17" y="2"/>
                  </a:moveTo>
                  <a:lnTo>
                    <a:pt x="17" y="1"/>
                  </a:lnTo>
                  <a:lnTo>
                    <a:pt x="17" y="2"/>
                  </a:lnTo>
                  <a:close/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4"/>
            <p:cNvSpPr>
              <a:spLocks noEditPoints="1"/>
            </p:cNvSpPr>
            <p:nvPr/>
          </p:nvSpPr>
          <p:spPr bwMode="auto">
            <a:xfrm>
              <a:off x="5987599" y="3504063"/>
              <a:ext cx="16969" cy="22045"/>
            </a:xfrm>
            <a:custGeom>
              <a:avLst/>
              <a:gdLst>
                <a:gd name="T0" fmla="*/ 12 w 13"/>
                <a:gd name="T1" fmla="*/ 6 h 16"/>
                <a:gd name="T2" fmla="*/ 12 w 13"/>
                <a:gd name="T3" fmla="*/ 8 h 16"/>
                <a:gd name="T4" fmla="*/ 12 w 13"/>
                <a:gd name="T5" fmla="*/ 8 h 16"/>
                <a:gd name="T6" fmla="*/ 11 w 13"/>
                <a:gd name="T7" fmla="*/ 8 h 16"/>
                <a:gd name="T8" fmla="*/ 11 w 13"/>
                <a:gd name="T9" fmla="*/ 8 h 16"/>
                <a:gd name="T10" fmla="*/ 12 w 13"/>
                <a:gd name="T11" fmla="*/ 8 h 16"/>
                <a:gd name="T12" fmla="*/ 11 w 13"/>
                <a:gd name="T13" fmla="*/ 8 h 16"/>
                <a:gd name="T14" fmla="*/ 11 w 13"/>
                <a:gd name="T15" fmla="*/ 9 h 16"/>
                <a:gd name="T16" fmla="*/ 10 w 13"/>
                <a:gd name="T17" fmla="*/ 9 h 16"/>
                <a:gd name="T18" fmla="*/ 10 w 13"/>
                <a:gd name="T19" fmla="*/ 10 h 16"/>
                <a:gd name="T20" fmla="*/ 10 w 13"/>
                <a:gd name="T21" fmla="*/ 10 h 16"/>
                <a:gd name="T22" fmla="*/ 8 w 13"/>
                <a:gd name="T23" fmla="*/ 11 h 16"/>
                <a:gd name="T24" fmla="*/ 8 w 13"/>
                <a:gd name="T25" fmla="*/ 12 h 16"/>
                <a:gd name="T26" fmla="*/ 7 w 13"/>
                <a:gd name="T27" fmla="*/ 11 h 16"/>
                <a:gd name="T28" fmla="*/ 6 w 13"/>
                <a:gd name="T29" fmla="*/ 11 h 16"/>
                <a:gd name="T30" fmla="*/ 5 w 13"/>
                <a:gd name="T31" fmla="*/ 11 h 16"/>
                <a:gd name="T32" fmla="*/ 4 w 13"/>
                <a:gd name="T33" fmla="*/ 13 h 16"/>
                <a:gd name="T34" fmla="*/ 3 w 13"/>
                <a:gd name="T35" fmla="*/ 15 h 16"/>
                <a:gd name="T36" fmla="*/ 1 w 13"/>
                <a:gd name="T37" fmla="*/ 15 h 16"/>
                <a:gd name="T38" fmla="*/ 2 w 13"/>
                <a:gd name="T39" fmla="*/ 14 h 16"/>
                <a:gd name="T40" fmla="*/ 3 w 13"/>
                <a:gd name="T41" fmla="*/ 12 h 16"/>
                <a:gd name="T42" fmla="*/ 2 w 13"/>
                <a:gd name="T43" fmla="*/ 12 h 16"/>
                <a:gd name="T44" fmla="*/ 1 w 13"/>
                <a:gd name="T45" fmla="*/ 11 h 16"/>
                <a:gd name="T46" fmla="*/ 0 w 13"/>
                <a:gd name="T47" fmla="*/ 10 h 16"/>
                <a:gd name="T48" fmla="*/ 0 w 13"/>
                <a:gd name="T49" fmla="*/ 10 h 16"/>
                <a:gd name="T50" fmla="*/ 1 w 13"/>
                <a:gd name="T51" fmla="*/ 10 h 16"/>
                <a:gd name="T52" fmla="*/ 1 w 13"/>
                <a:gd name="T53" fmla="*/ 9 h 16"/>
                <a:gd name="T54" fmla="*/ 0 w 13"/>
                <a:gd name="T55" fmla="*/ 8 h 16"/>
                <a:gd name="T56" fmla="*/ 1 w 13"/>
                <a:gd name="T57" fmla="*/ 8 h 16"/>
                <a:gd name="T58" fmla="*/ 3 w 13"/>
                <a:gd name="T59" fmla="*/ 8 h 16"/>
                <a:gd name="T60" fmla="*/ 3 w 13"/>
                <a:gd name="T61" fmla="*/ 7 h 16"/>
                <a:gd name="T62" fmla="*/ 4 w 13"/>
                <a:gd name="T63" fmla="*/ 8 h 16"/>
                <a:gd name="T64" fmla="*/ 4 w 13"/>
                <a:gd name="T65" fmla="*/ 8 h 16"/>
                <a:gd name="T66" fmla="*/ 5 w 13"/>
                <a:gd name="T67" fmla="*/ 6 h 16"/>
                <a:gd name="T68" fmla="*/ 6 w 13"/>
                <a:gd name="T69" fmla="*/ 6 h 16"/>
                <a:gd name="T70" fmla="*/ 7 w 13"/>
                <a:gd name="T71" fmla="*/ 7 h 16"/>
                <a:gd name="T72" fmla="*/ 8 w 13"/>
                <a:gd name="T73" fmla="*/ 6 h 16"/>
                <a:gd name="T74" fmla="*/ 11 w 13"/>
                <a:gd name="T75" fmla="*/ 7 h 16"/>
                <a:gd name="T76" fmla="*/ 11 w 13"/>
                <a:gd name="T77" fmla="*/ 5 h 16"/>
                <a:gd name="T78" fmla="*/ 7 w 13"/>
                <a:gd name="T79" fmla="*/ 1 h 16"/>
                <a:gd name="T80" fmla="*/ 8 w 13"/>
                <a:gd name="T81" fmla="*/ 1 h 16"/>
                <a:gd name="T82" fmla="*/ 9 w 13"/>
                <a:gd name="T83" fmla="*/ 2 h 16"/>
                <a:gd name="T84" fmla="*/ 10 w 13"/>
                <a:gd name="T85" fmla="*/ 3 h 16"/>
                <a:gd name="T86" fmla="*/ 9 w 13"/>
                <a:gd name="T87" fmla="*/ 4 h 16"/>
                <a:gd name="T88" fmla="*/ 8 w 13"/>
                <a:gd name="T89" fmla="*/ 4 h 16"/>
                <a:gd name="T90" fmla="*/ 8 w 13"/>
                <a:gd name="T91" fmla="*/ 4 h 16"/>
                <a:gd name="T92" fmla="*/ 7 w 13"/>
                <a:gd name="T93" fmla="*/ 5 h 16"/>
                <a:gd name="T94" fmla="*/ 5 w 13"/>
                <a:gd name="T95" fmla="*/ 4 h 16"/>
                <a:gd name="T96" fmla="*/ 5 w 13"/>
                <a:gd name="T97" fmla="*/ 4 h 16"/>
                <a:gd name="T98" fmla="*/ 3 w 13"/>
                <a:gd name="T99" fmla="*/ 3 h 16"/>
                <a:gd name="T100" fmla="*/ 3 w 13"/>
                <a:gd name="T101" fmla="*/ 2 h 16"/>
                <a:gd name="T102" fmla="*/ 5 w 13"/>
                <a:gd name="T103" fmla="*/ 2 h 16"/>
                <a:gd name="T104" fmla="*/ 5 w 13"/>
                <a:gd name="T105" fmla="*/ 1 h 16"/>
                <a:gd name="T106" fmla="*/ 6 w 13"/>
                <a:gd name="T10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16">
                  <a:moveTo>
                    <a:pt x="11" y="5"/>
                  </a:move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close/>
                  <a:moveTo>
                    <a:pt x="7" y="1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5"/>
            <p:cNvSpPr>
              <a:spLocks/>
            </p:cNvSpPr>
            <p:nvPr/>
          </p:nvSpPr>
          <p:spPr bwMode="auto">
            <a:xfrm>
              <a:off x="6004569" y="3494418"/>
              <a:ext cx="50907" cy="37202"/>
            </a:xfrm>
            <a:custGeom>
              <a:avLst/>
              <a:gdLst>
                <a:gd name="T0" fmla="*/ 20 w 39"/>
                <a:gd name="T1" fmla="*/ 1 h 27"/>
                <a:gd name="T2" fmla="*/ 21 w 39"/>
                <a:gd name="T3" fmla="*/ 0 h 27"/>
                <a:gd name="T4" fmla="*/ 21 w 39"/>
                <a:gd name="T5" fmla="*/ 1 h 27"/>
                <a:gd name="T6" fmla="*/ 24 w 39"/>
                <a:gd name="T7" fmla="*/ 1 h 27"/>
                <a:gd name="T8" fmla="*/ 27 w 39"/>
                <a:gd name="T9" fmla="*/ 2 h 27"/>
                <a:gd name="T10" fmla="*/ 29 w 39"/>
                <a:gd name="T11" fmla="*/ 3 h 27"/>
                <a:gd name="T12" fmla="*/ 33 w 39"/>
                <a:gd name="T13" fmla="*/ 3 h 27"/>
                <a:gd name="T14" fmla="*/ 36 w 39"/>
                <a:gd name="T15" fmla="*/ 3 h 27"/>
                <a:gd name="T16" fmla="*/ 39 w 39"/>
                <a:gd name="T17" fmla="*/ 4 h 27"/>
                <a:gd name="T18" fmla="*/ 38 w 39"/>
                <a:gd name="T19" fmla="*/ 5 h 27"/>
                <a:gd name="T20" fmla="*/ 36 w 39"/>
                <a:gd name="T21" fmla="*/ 7 h 27"/>
                <a:gd name="T22" fmla="*/ 33 w 39"/>
                <a:gd name="T23" fmla="*/ 10 h 27"/>
                <a:gd name="T24" fmla="*/ 33 w 39"/>
                <a:gd name="T25" fmla="*/ 17 h 27"/>
                <a:gd name="T26" fmla="*/ 34 w 39"/>
                <a:gd name="T27" fmla="*/ 21 h 27"/>
                <a:gd name="T28" fmla="*/ 35 w 39"/>
                <a:gd name="T29" fmla="*/ 23 h 27"/>
                <a:gd name="T30" fmla="*/ 33 w 39"/>
                <a:gd name="T31" fmla="*/ 24 h 27"/>
                <a:gd name="T32" fmla="*/ 32 w 39"/>
                <a:gd name="T33" fmla="*/ 27 h 27"/>
                <a:gd name="T34" fmla="*/ 28 w 39"/>
                <a:gd name="T35" fmla="*/ 26 h 27"/>
                <a:gd name="T36" fmla="*/ 26 w 39"/>
                <a:gd name="T37" fmla="*/ 27 h 27"/>
                <a:gd name="T38" fmla="*/ 23 w 39"/>
                <a:gd name="T39" fmla="*/ 27 h 27"/>
                <a:gd name="T40" fmla="*/ 22 w 39"/>
                <a:gd name="T41" fmla="*/ 25 h 27"/>
                <a:gd name="T42" fmla="*/ 21 w 39"/>
                <a:gd name="T43" fmla="*/ 23 h 27"/>
                <a:gd name="T44" fmla="*/ 19 w 39"/>
                <a:gd name="T45" fmla="*/ 23 h 27"/>
                <a:gd name="T46" fmla="*/ 16 w 39"/>
                <a:gd name="T47" fmla="*/ 22 h 27"/>
                <a:gd name="T48" fmla="*/ 14 w 39"/>
                <a:gd name="T49" fmla="*/ 21 h 27"/>
                <a:gd name="T50" fmla="*/ 11 w 39"/>
                <a:gd name="T51" fmla="*/ 22 h 27"/>
                <a:gd name="T52" fmla="*/ 9 w 39"/>
                <a:gd name="T53" fmla="*/ 22 h 27"/>
                <a:gd name="T54" fmla="*/ 8 w 39"/>
                <a:gd name="T55" fmla="*/ 21 h 27"/>
                <a:gd name="T56" fmla="*/ 8 w 39"/>
                <a:gd name="T57" fmla="*/ 19 h 27"/>
                <a:gd name="T58" fmla="*/ 9 w 39"/>
                <a:gd name="T59" fmla="*/ 16 h 27"/>
                <a:gd name="T60" fmla="*/ 8 w 39"/>
                <a:gd name="T61" fmla="*/ 16 h 27"/>
                <a:gd name="T62" fmla="*/ 6 w 39"/>
                <a:gd name="T63" fmla="*/ 18 h 27"/>
                <a:gd name="T64" fmla="*/ 4 w 39"/>
                <a:gd name="T65" fmla="*/ 17 h 27"/>
                <a:gd name="T66" fmla="*/ 2 w 39"/>
                <a:gd name="T67" fmla="*/ 16 h 27"/>
                <a:gd name="T68" fmla="*/ 1 w 39"/>
                <a:gd name="T69" fmla="*/ 14 h 27"/>
                <a:gd name="T70" fmla="*/ 1 w 39"/>
                <a:gd name="T71" fmla="*/ 12 h 27"/>
                <a:gd name="T72" fmla="*/ 2 w 39"/>
                <a:gd name="T73" fmla="*/ 12 h 27"/>
                <a:gd name="T74" fmla="*/ 1 w 39"/>
                <a:gd name="T75" fmla="*/ 12 h 27"/>
                <a:gd name="T76" fmla="*/ 1 w 39"/>
                <a:gd name="T77" fmla="*/ 11 h 27"/>
                <a:gd name="T78" fmla="*/ 1 w 39"/>
                <a:gd name="T79" fmla="*/ 9 h 27"/>
                <a:gd name="T80" fmla="*/ 2 w 39"/>
                <a:gd name="T81" fmla="*/ 9 h 27"/>
                <a:gd name="T82" fmla="*/ 1 w 39"/>
                <a:gd name="T83" fmla="*/ 9 h 27"/>
                <a:gd name="T84" fmla="*/ 1 w 39"/>
                <a:gd name="T85" fmla="*/ 7 h 27"/>
                <a:gd name="T86" fmla="*/ 2 w 39"/>
                <a:gd name="T87" fmla="*/ 5 h 27"/>
                <a:gd name="T88" fmla="*/ 5 w 39"/>
                <a:gd name="T89" fmla="*/ 5 h 27"/>
                <a:gd name="T90" fmla="*/ 6 w 39"/>
                <a:gd name="T91" fmla="*/ 4 h 27"/>
                <a:gd name="T92" fmla="*/ 7 w 39"/>
                <a:gd name="T93" fmla="*/ 3 h 27"/>
                <a:gd name="T94" fmla="*/ 9 w 39"/>
                <a:gd name="T95" fmla="*/ 2 h 27"/>
                <a:gd name="T96" fmla="*/ 11 w 39"/>
                <a:gd name="T97" fmla="*/ 3 h 27"/>
                <a:gd name="T98" fmla="*/ 12 w 39"/>
                <a:gd name="T99" fmla="*/ 1 h 27"/>
                <a:gd name="T100" fmla="*/ 13 w 39"/>
                <a:gd name="T101" fmla="*/ 2 h 27"/>
                <a:gd name="T102" fmla="*/ 16 w 39"/>
                <a:gd name="T103" fmla="*/ 2 h 27"/>
                <a:gd name="T104" fmla="*/ 17 w 39"/>
                <a:gd name="T105" fmla="*/ 1 h 27"/>
                <a:gd name="T106" fmla="*/ 18 w 39"/>
                <a:gd name="T107" fmla="*/ 1 h 27"/>
                <a:gd name="T108" fmla="*/ 18 w 39"/>
                <a:gd name="T10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" h="27">
                  <a:moveTo>
                    <a:pt x="18" y="0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3" y="10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4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0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6"/>
            <p:cNvSpPr>
              <a:spLocks noEditPoints="1"/>
            </p:cNvSpPr>
            <p:nvPr/>
          </p:nvSpPr>
          <p:spPr bwMode="auto">
            <a:xfrm>
              <a:off x="5987599" y="3494418"/>
              <a:ext cx="41771" cy="33068"/>
            </a:xfrm>
            <a:custGeom>
              <a:avLst/>
              <a:gdLst>
                <a:gd name="T0" fmla="*/ 11 w 32"/>
                <a:gd name="T1" fmla="*/ 23 h 24"/>
                <a:gd name="T2" fmla="*/ 6 w 32"/>
                <a:gd name="T3" fmla="*/ 19 h 24"/>
                <a:gd name="T4" fmla="*/ 5 w 32"/>
                <a:gd name="T5" fmla="*/ 19 h 24"/>
                <a:gd name="T6" fmla="*/ 18 w 32"/>
                <a:gd name="T7" fmla="*/ 19 h 24"/>
                <a:gd name="T8" fmla="*/ 18 w 32"/>
                <a:gd name="T9" fmla="*/ 19 h 24"/>
                <a:gd name="T10" fmla="*/ 17 w 32"/>
                <a:gd name="T11" fmla="*/ 19 h 24"/>
                <a:gd name="T12" fmla="*/ 6 w 32"/>
                <a:gd name="T13" fmla="*/ 19 h 24"/>
                <a:gd name="T14" fmla="*/ 5 w 32"/>
                <a:gd name="T15" fmla="*/ 20 h 24"/>
                <a:gd name="T16" fmla="*/ 7 w 32"/>
                <a:gd name="T17" fmla="*/ 19 h 24"/>
                <a:gd name="T18" fmla="*/ 18 w 32"/>
                <a:gd name="T19" fmla="*/ 19 h 24"/>
                <a:gd name="T20" fmla="*/ 19 w 32"/>
                <a:gd name="T21" fmla="*/ 19 h 24"/>
                <a:gd name="T22" fmla="*/ 0 w 32"/>
                <a:gd name="T23" fmla="*/ 17 h 24"/>
                <a:gd name="T24" fmla="*/ 0 w 32"/>
                <a:gd name="T25" fmla="*/ 17 h 24"/>
                <a:gd name="T26" fmla="*/ 1 w 32"/>
                <a:gd name="T27" fmla="*/ 17 h 24"/>
                <a:gd name="T28" fmla="*/ 1 w 32"/>
                <a:gd name="T29" fmla="*/ 16 h 24"/>
                <a:gd name="T30" fmla="*/ 13 w 32"/>
                <a:gd name="T31" fmla="*/ 15 h 24"/>
                <a:gd name="T32" fmla="*/ 13 w 32"/>
                <a:gd name="T33" fmla="*/ 13 h 24"/>
                <a:gd name="T34" fmla="*/ 10 w 32"/>
                <a:gd name="T35" fmla="*/ 13 h 24"/>
                <a:gd name="T36" fmla="*/ 10 w 32"/>
                <a:gd name="T37" fmla="*/ 13 h 24"/>
                <a:gd name="T38" fmla="*/ 15 w 32"/>
                <a:gd name="T39" fmla="*/ 12 h 24"/>
                <a:gd name="T40" fmla="*/ 15 w 32"/>
                <a:gd name="T41" fmla="*/ 12 h 24"/>
                <a:gd name="T42" fmla="*/ 10 w 32"/>
                <a:gd name="T43" fmla="*/ 11 h 24"/>
                <a:gd name="T44" fmla="*/ 9 w 32"/>
                <a:gd name="T45" fmla="*/ 11 h 24"/>
                <a:gd name="T46" fmla="*/ 10 w 32"/>
                <a:gd name="T47" fmla="*/ 11 h 24"/>
                <a:gd name="T48" fmla="*/ 10 w 32"/>
                <a:gd name="T49" fmla="*/ 11 h 24"/>
                <a:gd name="T50" fmla="*/ 13 w 32"/>
                <a:gd name="T51" fmla="*/ 11 h 24"/>
                <a:gd name="T52" fmla="*/ 13 w 32"/>
                <a:gd name="T53" fmla="*/ 11 h 24"/>
                <a:gd name="T54" fmla="*/ 10 w 32"/>
                <a:gd name="T55" fmla="*/ 10 h 24"/>
                <a:gd name="T56" fmla="*/ 10 w 32"/>
                <a:gd name="T57" fmla="*/ 10 h 24"/>
                <a:gd name="T58" fmla="*/ 12 w 32"/>
                <a:gd name="T59" fmla="*/ 9 h 24"/>
                <a:gd name="T60" fmla="*/ 13 w 32"/>
                <a:gd name="T61" fmla="*/ 9 h 24"/>
                <a:gd name="T62" fmla="*/ 12 w 32"/>
                <a:gd name="T63" fmla="*/ 8 h 24"/>
                <a:gd name="T64" fmla="*/ 11 w 32"/>
                <a:gd name="T65" fmla="*/ 8 h 24"/>
                <a:gd name="T66" fmla="*/ 13 w 32"/>
                <a:gd name="T67" fmla="*/ 9 h 24"/>
                <a:gd name="T68" fmla="*/ 11 w 32"/>
                <a:gd name="T69" fmla="*/ 9 h 24"/>
                <a:gd name="T70" fmla="*/ 11 w 32"/>
                <a:gd name="T71" fmla="*/ 8 h 24"/>
                <a:gd name="T72" fmla="*/ 12 w 32"/>
                <a:gd name="T73" fmla="*/ 5 h 24"/>
                <a:gd name="T74" fmla="*/ 17 w 32"/>
                <a:gd name="T75" fmla="*/ 5 h 24"/>
                <a:gd name="T76" fmla="*/ 17 w 32"/>
                <a:gd name="T77" fmla="*/ 4 h 24"/>
                <a:gd name="T78" fmla="*/ 17 w 32"/>
                <a:gd name="T79" fmla="*/ 4 h 24"/>
                <a:gd name="T80" fmla="*/ 24 w 32"/>
                <a:gd name="T81" fmla="*/ 1 h 24"/>
                <a:gd name="T82" fmla="*/ 23 w 32"/>
                <a:gd name="T83" fmla="*/ 1 h 24"/>
                <a:gd name="T84" fmla="*/ 22 w 32"/>
                <a:gd name="T85" fmla="*/ 2 h 24"/>
                <a:gd name="T86" fmla="*/ 22 w 32"/>
                <a:gd name="T87" fmla="*/ 1 h 24"/>
                <a:gd name="T88" fmla="*/ 26 w 32"/>
                <a:gd name="T89" fmla="*/ 1 h 24"/>
                <a:gd name="T90" fmla="*/ 26 w 32"/>
                <a:gd name="T91" fmla="*/ 0 h 24"/>
                <a:gd name="T92" fmla="*/ 25 w 32"/>
                <a:gd name="T93" fmla="*/ 0 h 24"/>
                <a:gd name="T94" fmla="*/ 32 w 32"/>
                <a:gd name="T9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" h="24">
                  <a:moveTo>
                    <a:pt x="12" y="24"/>
                  </a:moveTo>
                  <a:lnTo>
                    <a:pt x="11" y="24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4"/>
                  </a:lnTo>
                  <a:close/>
                  <a:moveTo>
                    <a:pt x="6" y="19"/>
                  </a:moveTo>
                  <a:lnTo>
                    <a:pt x="6" y="20"/>
                  </a:lnTo>
                  <a:lnTo>
                    <a:pt x="6" y="19"/>
                  </a:lnTo>
                  <a:close/>
                  <a:moveTo>
                    <a:pt x="5" y="19"/>
                  </a:move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18" y="19"/>
                  </a:moveTo>
                  <a:lnTo>
                    <a:pt x="18" y="20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19"/>
                  </a:lnTo>
                  <a:close/>
                  <a:moveTo>
                    <a:pt x="5" y="19"/>
                  </a:moveTo>
                  <a:lnTo>
                    <a:pt x="6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6" y="19"/>
                  </a:moveTo>
                  <a:lnTo>
                    <a:pt x="7" y="19"/>
                  </a:lnTo>
                  <a:lnTo>
                    <a:pt x="6" y="19"/>
                  </a:lnTo>
                  <a:close/>
                  <a:moveTo>
                    <a:pt x="19" y="19"/>
                  </a:moveTo>
                  <a:lnTo>
                    <a:pt x="18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9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1" y="17"/>
                  </a:moveTo>
                  <a:lnTo>
                    <a:pt x="1" y="16"/>
                  </a:lnTo>
                  <a:lnTo>
                    <a:pt x="1" y="17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13" y="15"/>
                  </a:moveTo>
                  <a:lnTo>
                    <a:pt x="13" y="14"/>
                  </a:lnTo>
                  <a:lnTo>
                    <a:pt x="13" y="15"/>
                  </a:lnTo>
                  <a:close/>
                  <a:moveTo>
                    <a:pt x="13" y="13"/>
                  </a:moveTo>
                  <a:lnTo>
                    <a:pt x="13" y="13"/>
                  </a:lnTo>
                  <a:lnTo>
                    <a:pt x="13" y="13"/>
                  </a:lnTo>
                  <a:close/>
                  <a:moveTo>
                    <a:pt x="10" y="13"/>
                  </a:move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10" y="11"/>
                  </a:moveTo>
                  <a:lnTo>
                    <a:pt x="10" y="12"/>
                  </a:lnTo>
                  <a:lnTo>
                    <a:pt x="10" y="11"/>
                  </a:lnTo>
                  <a:close/>
                  <a:moveTo>
                    <a:pt x="9" y="11"/>
                  </a:moveTo>
                  <a:lnTo>
                    <a:pt x="8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14" y="11"/>
                  </a:move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close/>
                  <a:moveTo>
                    <a:pt x="13" y="11"/>
                  </a:moveTo>
                  <a:lnTo>
                    <a:pt x="12" y="11"/>
                  </a:lnTo>
                  <a:lnTo>
                    <a:pt x="13" y="11"/>
                  </a:lnTo>
                  <a:close/>
                  <a:moveTo>
                    <a:pt x="10" y="10"/>
                  </a:move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close/>
                  <a:moveTo>
                    <a:pt x="12" y="9"/>
                  </a:move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9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2" y="8"/>
                  </a:lnTo>
                  <a:close/>
                  <a:moveTo>
                    <a:pt x="11" y="8"/>
                  </a:move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close/>
                  <a:moveTo>
                    <a:pt x="13" y="5"/>
                  </a:moveTo>
                  <a:lnTo>
                    <a:pt x="12" y="5"/>
                  </a:lnTo>
                  <a:lnTo>
                    <a:pt x="13" y="5"/>
                  </a:lnTo>
                  <a:close/>
                  <a:moveTo>
                    <a:pt x="17" y="4"/>
                  </a:move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close/>
                  <a:moveTo>
                    <a:pt x="18" y="4"/>
                  </a:move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close/>
                  <a:moveTo>
                    <a:pt x="24" y="1"/>
                  </a:moveTo>
                  <a:lnTo>
                    <a:pt x="24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close/>
                  <a:moveTo>
                    <a:pt x="22" y="1"/>
                  </a:move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6" y="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7"/>
            <p:cNvSpPr>
              <a:spLocks noEditPoints="1"/>
            </p:cNvSpPr>
            <p:nvPr/>
          </p:nvSpPr>
          <p:spPr bwMode="auto">
            <a:xfrm>
              <a:off x="5987599" y="3495796"/>
              <a:ext cx="40465" cy="24801"/>
            </a:xfrm>
            <a:custGeom>
              <a:avLst/>
              <a:gdLst>
                <a:gd name="T0" fmla="*/ 8 w 31"/>
                <a:gd name="T1" fmla="*/ 18 h 18"/>
                <a:gd name="T2" fmla="*/ 0 w 31"/>
                <a:gd name="T3" fmla="*/ 16 h 18"/>
                <a:gd name="T4" fmla="*/ 0 w 31"/>
                <a:gd name="T5" fmla="*/ 16 h 18"/>
                <a:gd name="T6" fmla="*/ 0 w 31"/>
                <a:gd name="T7" fmla="*/ 16 h 18"/>
                <a:gd name="T8" fmla="*/ 10 w 31"/>
                <a:gd name="T9" fmla="*/ 15 h 18"/>
                <a:gd name="T10" fmla="*/ 10 w 31"/>
                <a:gd name="T11" fmla="*/ 15 h 18"/>
                <a:gd name="T12" fmla="*/ 0 w 31"/>
                <a:gd name="T13" fmla="*/ 15 h 18"/>
                <a:gd name="T14" fmla="*/ 10 w 31"/>
                <a:gd name="T15" fmla="*/ 15 h 18"/>
                <a:gd name="T16" fmla="*/ 10 w 31"/>
                <a:gd name="T17" fmla="*/ 15 h 18"/>
                <a:gd name="T18" fmla="*/ 10 w 31"/>
                <a:gd name="T19" fmla="*/ 15 h 18"/>
                <a:gd name="T20" fmla="*/ 11 w 31"/>
                <a:gd name="T21" fmla="*/ 15 h 18"/>
                <a:gd name="T22" fmla="*/ 11 w 31"/>
                <a:gd name="T23" fmla="*/ 15 h 18"/>
                <a:gd name="T24" fmla="*/ 15 w 31"/>
                <a:gd name="T25" fmla="*/ 15 h 18"/>
                <a:gd name="T26" fmla="*/ 15 w 31"/>
                <a:gd name="T27" fmla="*/ 15 h 18"/>
                <a:gd name="T28" fmla="*/ 11 w 31"/>
                <a:gd name="T29" fmla="*/ 14 h 18"/>
                <a:gd name="T30" fmla="*/ 13 w 31"/>
                <a:gd name="T31" fmla="*/ 12 h 18"/>
                <a:gd name="T32" fmla="*/ 13 w 31"/>
                <a:gd name="T33" fmla="*/ 12 h 18"/>
                <a:gd name="T34" fmla="*/ 11 w 31"/>
                <a:gd name="T35" fmla="*/ 11 h 18"/>
                <a:gd name="T36" fmla="*/ 10 w 31"/>
                <a:gd name="T37" fmla="*/ 11 h 18"/>
                <a:gd name="T38" fmla="*/ 10 w 31"/>
                <a:gd name="T39" fmla="*/ 11 h 18"/>
                <a:gd name="T40" fmla="*/ 11 w 31"/>
                <a:gd name="T41" fmla="*/ 11 h 18"/>
                <a:gd name="T42" fmla="*/ 9 w 31"/>
                <a:gd name="T43" fmla="*/ 10 h 18"/>
                <a:gd name="T44" fmla="*/ 9 w 31"/>
                <a:gd name="T45" fmla="*/ 10 h 18"/>
                <a:gd name="T46" fmla="*/ 10 w 31"/>
                <a:gd name="T47" fmla="*/ 8 h 18"/>
                <a:gd name="T48" fmla="*/ 5 w 31"/>
                <a:gd name="T49" fmla="*/ 8 h 18"/>
                <a:gd name="T50" fmla="*/ 5 w 31"/>
                <a:gd name="T51" fmla="*/ 8 h 18"/>
                <a:gd name="T52" fmla="*/ 8 w 31"/>
                <a:gd name="T53" fmla="*/ 8 h 18"/>
                <a:gd name="T54" fmla="*/ 5 w 31"/>
                <a:gd name="T55" fmla="*/ 8 h 18"/>
                <a:gd name="T56" fmla="*/ 5 w 31"/>
                <a:gd name="T57" fmla="*/ 8 h 18"/>
                <a:gd name="T58" fmla="*/ 12 w 31"/>
                <a:gd name="T59" fmla="*/ 7 h 18"/>
                <a:gd name="T60" fmla="*/ 31 w 31"/>
                <a:gd name="T61" fmla="*/ 0 h 18"/>
                <a:gd name="T62" fmla="*/ 31 w 31"/>
                <a:gd name="T6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" h="18">
                  <a:moveTo>
                    <a:pt x="8" y="18"/>
                  </a:moveTo>
                  <a:lnTo>
                    <a:pt x="8" y="18"/>
                  </a:lnTo>
                  <a:lnTo>
                    <a:pt x="8" y="18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10" y="15"/>
                  </a:moveTo>
                  <a:lnTo>
                    <a:pt x="9" y="15"/>
                  </a:lnTo>
                  <a:lnTo>
                    <a:pt x="10" y="15"/>
                  </a:lnTo>
                  <a:close/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1" y="15"/>
                  </a:moveTo>
                  <a:lnTo>
                    <a:pt x="10" y="15"/>
                  </a:lnTo>
                  <a:lnTo>
                    <a:pt x="11" y="1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5" y="15"/>
                  </a:moveTo>
                  <a:lnTo>
                    <a:pt x="15" y="15"/>
                  </a:lnTo>
                  <a:lnTo>
                    <a:pt x="15" y="14"/>
                  </a:lnTo>
                  <a:lnTo>
                    <a:pt x="15" y="15"/>
                  </a:lnTo>
                  <a:close/>
                  <a:moveTo>
                    <a:pt x="11" y="15"/>
                  </a:moveTo>
                  <a:lnTo>
                    <a:pt x="11" y="14"/>
                  </a:lnTo>
                  <a:lnTo>
                    <a:pt x="11" y="15"/>
                  </a:lnTo>
                  <a:close/>
                  <a:moveTo>
                    <a:pt x="13" y="12"/>
                  </a:moveTo>
                  <a:lnTo>
                    <a:pt x="13" y="11"/>
                  </a:lnTo>
                  <a:lnTo>
                    <a:pt x="13" y="12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0" y="11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0" y="11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9" y="10"/>
                  </a:moveTo>
                  <a:lnTo>
                    <a:pt x="8" y="10"/>
                  </a:lnTo>
                  <a:lnTo>
                    <a:pt x="9" y="1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5" y="8"/>
                  </a:moveTo>
                  <a:lnTo>
                    <a:pt x="4" y="8"/>
                  </a:lnTo>
                  <a:lnTo>
                    <a:pt x="5" y="8"/>
                  </a:lnTo>
                  <a:close/>
                  <a:moveTo>
                    <a:pt x="9" y="8"/>
                  </a:moveTo>
                  <a:lnTo>
                    <a:pt x="8" y="8"/>
                  </a:lnTo>
                  <a:lnTo>
                    <a:pt x="9" y="8"/>
                  </a:lnTo>
                  <a:close/>
                  <a:moveTo>
                    <a:pt x="5" y="8"/>
                  </a:moveTo>
                  <a:lnTo>
                    <a:pt x="5" y="7"/>
                  </a:lnTo>
                  <a:lnTo>
                    <a:pt x="5" y="8"/>
                  </a:lnTo>
                  <a:close/>
                  <a:moveTo>
                    <a:pt x="13" y="7"/>
                  </a:moveTo>
                  <a:lnTo>
                    <a:pt x="12" y="7"/>
                  </a:lnTo>
                  <a:lnTo>
                    <a:pt x="13" y="7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8"/>
            <p:cNvSpPr>
              <a:spLocks/>
            </p:cNvSpPr>
            <p:nvPr/>
          </p:nvSpPr>
          <p:spPr bwMode="auto">
            <a:xfrm>
              <a:off x="5682152" y="3446194"/>
              <a:ext cx="6526" cy="689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2 w 5"/>
                <a:gd name="T5" fmla="*/ 1 h 5"/>
                <a:gd name="T6" fmla="*/ 2 w 5"/>
                <a:gd name="T7" fmla="*/ 1 h 5"/>
                <a:gd name="T8" fmla="*/ 3 w 5"/>
                <a:gd name="T9" fmla="*/ 2 h 5"/>
                <a:gd name="T10" fmla="*/ 3 w 5"/>
                <a:gd name="T11" fmla="*/ 2 h 5"/>
                <a:gd name="T12" fmla="*/ 3 w 5"/>
                <a:gd name="T13" fmla="*/ 2 h 5"/>
                <a:gd name="T14" fmla="*/ 3 w 5"/>
                <a:gd name="T15" fmla="*/ 2 h 5"/>
                <a:gd name="T16" fmla="*/ 3 w 5"/>
                <a:gd name="T17" fmla="*/ 3 h 5"/>
                <a:gd name="T18" fmla="*/ 4 w 5"/>
                <a:gd name="T19" fmla="*/ 3 h 5"/>
                <a:gd name="T20" fmla="*/ 3 w 5"/>
                <a:gd name="T21" fmla="*/ 3 h 5"/>
                <a:gd name="T22" fmla="*/ 3 w 5"/>
                <a:gd name="T23" fmla="*/ 3 h 5"/>
                <a:gd name="T24" fmla="*/ 4 w 5"/>
                <a:gd name="T25" fmla="*/ 3 h 5"/>
                <a:gd name="T26" fmla="*/ 4 w 5"/>
                <a:gd name="T27" fmla="*/ 3 h 5"/>
                <a:gd name="T28" fmla="*/ 4 w 5"/>
                <a:gd name="T29" fmla="*/ 4 h 5"/>
                <a:gd name="T30" fmla="*/ 4 w 5"/>
                <a:gd name="T31" fmla="*/ 4 h 5"/>
                <a:gd name="T32" fmla="*/ 4 w 5"/>
                <a:gd name="T33" fmla="*/ 4 h 5"/>
                <a:gd name="T34" fmla="*/ 4 w 5"/>
                <a:gd name="T35" fmla="*/ 4 h 5"/>
                <a:gd name="T36" fmla="*/ 4 w 5"/>
                <a:gd name="T37" fmla="*/ 4 h 5"/>
                <a:gd name="T38" fmla="*/ 4 w 5"/>
                <a:gd name="T39" fmla="*/ 4 h 5"/>
                <a:gd name="T40" fmla="*/ 4 w 5"/>
                <a:gd name="T41" fmla="*/ 4 h 5"/>
                <a:gd name="T42" fmla="*/ 5 w 5"/>
                <a:gd name="T43" fmla="*/ 4 h 5"/>
                <a:gd name="T44" fmla="*/ 5 w 5"/>
                <a:gd name="T45" fmla="*/ 4 h 5"/>
                <a:gd name="T46" fmla="*/ 4 w 5"/>
                <a:gd name="T47" fmla="*/ 4 h 5"/>
                <a:gd name="T48" fmla="*/ 5 w 5"/>
                <a:gd name="T49" fmla="*/ 4 h 5"/>
                <a:gd name="T50" fmla="*/ 5 w 5"/>
                <a:gd name="T51" fmla="*/ 5 h 5"/>
                <a:gd name="T52" fmla="*/ 4 w 5"/>
                <a:gd name="T53" fmla="*/ 5 h 5"/>
                <a:gd name="T54" fmla="*/ 4 w 5"/>
                <a:gd name="T55" fmla="*/ 4 h 5"/>
                <a:gd name="T56" fmla="*/ 4 w 5"/>
                <a:gd name="T57" fmla="*/ 4 h 5"/>
                <a:gd name="T58" fmla="*/ 3 w 5"/>
                <a:gd name="T59" fmla="*/ 4 h 5"/>
                <a:gd name="T60" fmla="*/ 3 w 5"/>
                <a:gd name="T61" fmla="*/ 4 h 5"/>
                <a:gd name="T62" fmla="*/ 3 w 5"/>
                <a:gd name="T63" fmla="*/ 4 h 5"/>
                <a:gd name="T64" fmla="*/ 3 w 5"/>
                <a:gd name="T65" fmla="*/ 4 h 5"/>
                <a:gd name="T66" fmla="*/ 3 w 5"/>
                <a:gd name="T67" fmla="*/ 3 h 5"/>
                <a:gd name="T68" fmla="*/ 2 w 5"/>
                <a:gd name="T69" fmla="*/ 3 h 5"/>
                <a:gd name="T70" fmla="*/ 2 w 5"/>
                <a:gd name="T71" fmla="*/ 3 h 5"/>
                <a:gd name="T72" fmla="*/ 1 w 5"/>
                <a:gd name="T73" fmla="*/ 3 h 5"/>
                <a:gd name="T74" fmla="*/ 1 w 5"/>
                <a:gd name="T75" fmla="*/ 3 h 5"/>
                <a:gd name="T76" fmla="*/ 1 w 5"/>
                <a:gd name="T77" fmla="*/ 2 h 5"/>
                <a:gd name="T78" fmla="*/ 1 w 5"/>
                <a:gd name="T79" fmla="*/ 3 h 5"/>
                <a:gd name="T80" fmla="*/ 1 w 5"/>
                <a:gd name="T81" fmla="*/ 2 h 5"/>
                <a:gd name="T82" fmla="*/ 1 w 5"/>
                <a:gd name="T83" fmla="*/ 2 h 5"/>
                <a:gd name="T84" fmla="*/ 1 w 5"/>
                <a:gd name="T85" fmla="*/ 2 h 5"/>
                <a:gd name="T86" fmla="*/ 1 w 5"/>
                <a:gd name="T87" fmla="*/ 2 h 5"/>
                <a:gd name="T88" fmla="*/ 1 w 5"/>
                <a:gd name="T89" fmla="*/ 2 h 5"/>
                <a:gd name="T90" fmla="*/ 1 w 5"/>
                <a:gd name="T91" fmla="*/ 2 h 5"/>
                <a:gd name="T92" fmla="*/ 1 w 5"/>
                <a:gd name="T93" fmla="*/ 2 h 5"/>
                <a:gd name="T94" fmla="*/ 1 w 5"/>
                <a:gd name="T95" fmla="*/ 1 h 5"/>
                <a:gd name="T96" fmla="*/ 1 w 5"/>
                <a:gd name="T97" fmla="*/ 1 h 5"/>
                <a:gd name="T98" fmla="*/ 1 w 5"/>
                <a:gd name="T99" fmla="*/ 1 h 5"/>
                <a:gd name="T100" fmla="*/ 1 w 5"/>
                <a:gd name="T101" fmla="*/ 1 h 5"/>
                <a:gd name="T102" fmla="*/ 1 w 5"/>
                <a:gd name="T103" fmla="*/ 1 h 5"/>
                <a:gd name="T104" fmla="*/ 1 w 5"/>
                <a:gd name="T105" fmla="*/ 1 h 5"/>
                <a:gd name="T106" fmla="*/ 1 w 5"/>
                <a:gd name="T107" fmla="*/ 0 h 5"/>
                <a:gd name="T108" fmla="*/ 1 w 5"/>
                <a:gd name="T109" fmla="*/ 0 h 5"/>
                <a:gd name="T110" fmla="*/ 1 w 5"/>
                <a:gd name="T111" fmla="*/ 0 h 5"/>
                <a:gd name="T112" fmla="*/ 1 w 5"/>
                <a:gd name="T113" fmla="*/ 0 h 5"/>
                <a:gd name="T114" fmla="*/ 1 w 5"/>
                <a:gd name="T1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9"/>
            <p:cNvSpPr>
              <a:spLocks noEditPoints="1"/>
            </p:cNvSpPr>
            <p:nvPr/>
          </p:nvSpPr>
          <p:spPr bwMode="auto">
            <a:xfrm>
              <a:off x="5678237" y="3444816"/>
              <a:ext cx="14358" cy="19290"/>
            </a:xfrm>
            <a:custGeom>
              <a:avLst/>
              <a:gdLst>
                <a:gd name="T0" fmla="*/ 6 w 11"/>
                <a:gd name="T1" fmla="*/ 10 h 14"/>
                <a:gd name="T2" fmla="*/ 7 w 11"/>
                <a:gd name="T3" fmla="*/ 11 h 14"/>
                <a:gd name="T4" fmla="*/ 7 w 11"/>
                <a:gd name="T5" fmla="*/ 11 h 14"/>
                <a:gd name="T6" fmla="*/ 7 w 11"/>
                <a:gd name="T7" fmla="*/ 11 h 14"/>
                <a:gd name="T8" fmla="*/ 8 w 11"/>
                <a:gd name="T9" fmla="*/ 12 h 14"/>
                <a:gd name="T10" fmla="*/ 7 w 11"/>
                <a:gd name="T11" fmla="*/ 12 h 14"/>
                <a:gd name="T12" fmla="*/ 8 w 11"/>
                <a:gd name="T13" fmla="*/ 13 h 14"/>
                <a:gd name="T14" fmla="*/ 8 w 11"/>
                <a:gd name="T15" fmla="*/ 13 h 14"/>
                <a:gd name="T16" fmla="*/ 6 w 11"/>
                <a:gd name="T17" fmla="*/ 12 h 14"/>
                <a:gd name="T18" fmla="*/ 6 w 11"/>
                <a:gd name="T19" fmla="*/ 11 h 14"/>
                <a:gd name="T20" fmla="*/ 6 w 11"/>
                <a:gd name="T21" fmla="*/ 11 h 14"/>
                <a:gd name="T22" fmla="*/ 6 w 11"/>
                <a:gd name="T23" fmla="*/ 10 h 14"/>
                <a:gd name="T24" fmla="*/ 7 w 11"/>
                <a:gd name="T25" fmla="*/ 9 h 14"/>
                <a:gd name="T26" fmla="*/ 7 w 11"/>
                <a:gd name="T27" fmla="*/ 7 h 14"/>
                <a:gd name="T28" fmla="*/ 9 w 11"/>
                <a:gd name="T29" fmla="*/ 7 h 14"/>
                <a:gd name="T30" fmla="*/ 8 w 11"/>
                <a:gd name="T31" fmla="*/ 9 h 14"/>
                <a:gd name="T32" fmla="*/ 6 w 11"/>
                <a:gd name="T33" fmla="*/ 8 h 14"/>
                <a:gd name="T34" fmla="*/ 7 w 11"/>
                <a:gd name="T35" fmla="*/ 7 h 14"/>
                <a:gd name="T36" fmla="*/ 7 w 11"/>
                <a:gd name="T37" fmla="*/ 6 h 14"/>
                <a:gd name="T38" fmla="*/ 6 w 11"/>
                <a:gd name="T39" fmla="*/ 5 h 14"/>
                <a:gd name="T40" fmla="*/ 9 w 11"/>
                <a:gd name="T41" fmla="*/ 6 h 14"/>
                <a:gd name="T42" fmla="*/ 9 w 11"/>
                <a:gd name="T43" fmla="*/ 5 h 14"/>
                <a:gd name="T44" fmla="*/ 1 w 11"/>
                <a:gd name="T45" fmla="*/ 4 h 14"/>
                <a:gd name="T46" fmla="*/ 1 w 11"/>
                <a:gd name="T47" fmla="*/ 4 h 14"/>
                <a:gd name="T48" fmla="*/ 4 w 11"/>
                <a:gd name="T49" fmla="*/ 4 h 14"/>
                <a:gd name="T50" fmla="*/ 5 w 11"/>
                <a:gd name="T51" fmla="*/ 5 h 14"/>
                <a:gd name="T52" fmla="*/ 4 w 11"/>
                <a:gd name="T53" fmla="*/ 5 h 14"/>
                <a:gd name="T54" fmla="*/ 3 w 11"/>
                <a:gd name="T55" fmla="*/ 4 h 14"/>
                <a:gd name="T56" fmla="*/ 2 w 11"/>
                <a:gd name="T57" fmla="*/ 4 h 14"/>
                <a:gd name="T58" fmla="*/ 4 w 11"/>
                <a:gd name="T59" fmla="*/ 3 h 14"/>
                <a:gd name="T60" fmla="*/ 11 w 11"/>
                <a:gd name="T61" fmla="*/ 2 h 14"/>
                <a:gd name="T62" fmla="*/ 10 w 11"/>
                <a:gd name="T63" fmla="*/ 2 h 14"/>
                <a:gd name="T64" fmla="*/ 11 w 11"/>
                <a:gd name="T65" fmla="*/ 2 h 14"/>
                <a:gd name="T66" fmla="*/ 6 w 11"/>
                <a:gd name="T67" fmla="*/ 2 h 14"/>
                <a:gd name="T68" fmla="*/ 7 w 11"/>
                <a:gd name="T69" fmla="*/ 1 h 14"/>
                <a:gd name="T70" fmla="*/ 7 w 11"/>
                <a:gd name="T71" fmla="*/ 2 h 14"/>
                <a:gd name="T72" fmla="*/ 9 w 11"/>
                <a:gd name="T73" fmla="*/ 3 h 14"/>
                <a:gd name="T74" fmla="*/ 9 w 11"/>
                <a:gd name="T75" fmla="*/ 3 h 14"/>
                <a:gd name="T76" fmla="*/ 8 w 11"/>
                <a:gd name="T77" fmla="*/ 4 h 14"/>
                <a:gd name="T78" fmla="*/ 8 w 11"/>
                <a:gd name="T79" fmla="*/ 5 h 14"/>
                <a:gd name="T80" fmla="*/ 8 w 11"/>
                <a:gd name="T81" fmla="*/ 4 h 14"/>
                <a:gd name="T82" fmla="*/ 7 w 11"/>
                <a:gd name="T83" fmla="*/ 3 h 14"/>
                <a:gd name="T84" fmla="*/ 7 w 11"/>
                <a:gd name="T85" fmla="*/ 4 h 14"/>
                <a:gd name="T86" fmla="*/ 6 w 11"/>
                <a:gd name="T87" fmla="*/ 3 h 14"/>
                <a:gd name="T88" fmla="*/ 6 w 11"/>
                <a:gd name="T89" fmla="*/ 1 h 14"/>
                <a:gd name="T90" fmla="*/ 11 w 11"/>
                <a:gd name="T91" fmla="*/ 1 h 14"/>
                <a:gd name="T92" fmla="*/ 11 w 11"/>
                <a:gd name="T93" fmla="*/ 1 h 14"/>
                <a:gd name="T94" fmla="*/ 10 w 11"/>
                <a:gd name="T95" fmla="*/ 2 h 14"/>
                <a:gd name="T96" fmla="*/ 10 w 11"/>
                <a:gd name="T97" fmla="*/ 3 h 14"/>
                <a:gd name="T98" fmla="*/ 10 w 11"/>
                <a:gd name="T99" fmla="*/ 3 h 14"/>
                <a:gd name="T100" fmla="*/ 9 w 11"/>
                <a:gd name="T101" fmla="*/ 2 h 14"/>
                <a:gd name="T102" fmla="*/ 9 w 11"/>
                <a:gd name="T103" fmla="*/ 1 h 14"/>
                <a:gd name="T104" fmla="*/ 10 w 11"/>
                <a:gd name="T105" fmla="*/ 2 h 14"/>
                <a:gd name="T106" fmla="*/ 9 w 11"/>
                <a:gd name="T107" fmla="*/ 1 h 14"/>
                <a:gd name="T108" fmla="*/ 8 w 11"/>
                <a:gd name="T109" fmla="*/ 1 h 14"/>
                <a:gd name="T110" fmla="*/ 8 w 11"/>
                <a:gd name="T111" fmla="*/ 3 h 14"/>
                <a:gd name="T112" fmla="*/ 7 w 11"/>
                <a:gd name="T113" fmla="*/ 1 h 14"/>
                <a:gd name="T114" fmla="*/ 8 w 11"/>
                <a:gd name="T115" fmla="*/ 2 h 14"/>
                <a:gd name="T116" fmla="*/ 10 w 11"/>
                <a:gd name="T117" fmla="*/ 0 h 14"/>
                <a:gd name="T118" fmla="*/ 10 w 11"/>
                <a:gd name="T1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" h="14">
                  <a:moveTo>
                    <a:pt x="8" y="10"/>
                  </a:moveTo>
                  <a:lnTo>
                    <a:pt x="8" y="11"/>
                  </a:lnTo>
                  <a:lnTo>
                    <a:pt x="8" y="10"/>
                  </a:lnTo>
                  <a:close/>
                  <a:moveTo>
                    <a:pt x="6" y="10"/>
                  </a:moveTo>
                  <a:lnTo>
                    <a:pt x="7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8" y="10"/>
                  </a:moveTo>
                  <a:lnTo>
                    <a:pt x="7" y="10"/>
                  </a:lnTo>
                  <a:lnTo>
                    <a:pt x="8" y="10"/>
                  </a:lnTo>
                  <a:close/>
                  <a:moveTo>
                    <a:pt x="7" y="9"/>
                  </a:move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close/>
                  <a:moveTo>
                    <a:pt x="7" y="7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close/>
                  <a:moveTo>
                    <a:pt x="7" y="7"/>
                  </a:moveTo>
                  <a:lnTo>
                    <a:pt x="7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7"/>
                  </a:lnTo>
                  <a:close/>
                  <a:moveTo>
                    <a:pt x="6" y="5"/>
                  </a:move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9" y="5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close/>
                  <a:moveTo>
                    <a:pt x="1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close/>
                  <a:moveTo>
                    <a:pt x="11" y="2"/>
                  </a:move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close/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close/>
                  <a:moveTo>
                    <a:pt x="11" y="1"/>
                  </a:move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close/>
                  <a:moveTo>
                    <a:pt x="10" y="2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9" y="1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close/>
                  <a:moveTo>
                    <a:pt x="9" y="3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close/>
                  <a:moveTo>
                    <a:pt x="9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0"/>
            <p:cNvSpPr>
              <a:spLocks noEditPoints="1"/>
            </p:cNvSpPr>
            <p:nvPr/>
          </p:nvSpPr>
          <p:spPr bwMode="auto">
            <a:xfrm>
              <a:off x="5680847" y="3450327"/>
              <a:ext cx="7832" cy="13778"/>
            </a:xfrm>
            <a:custGeom>
              <a:avLst/>
              <a:gdLst>
                <a:gd name="T0" fmla="*/ 6 w 6"/>
                <a:gd name="T1" fmla="*/ 10 h 10"/>
                <a:gd name="T2" fmla="*/ 6 w 6"/>
                <a:gd name="T3" fmla="*/ 10 h 10"/>
                <a:gd name="T4" fmla="*/ 6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6 w 6"/>
                <a:gd name="T11" fmla="*/ 10 h 10"/>
                <a:gd name="T12" fmla="*/ 5 w 6"/>
                <a:gd name="T13" fmla="*/ 8 h 10"/>
                <a:gd name="T14" fmla="*/ 5 w 6"/>
                <a:gd name="T15" fmla="*/ 8 h 10"/>
                <a:gd name="T16" fmla="*/ 5 w 6"/>
                <a:gd name="T17" fmla="*/ 8 h 10"/>
                <a:gd name="T18" fmla="*/ 5 w 6"/>
                <a:gd name="T19" fmla="*/ 8 h 10"/>
                <a:gd name="T20" fmla="*/ 5 w 6"/>
                <a:gd name="T21" fmla="*/ 8 h 10"/>
                <a:gd name="T22" fmla="*/ 0 w 6"/>
                <a:gd name="T23" fmla="*/ 0 h 10"/>
                <a:gd name="T24" fmla="*/ 0 w 6"/>
                <a:gd name="T25" fmla="*/ 0 h 10"/>
                <a:gd name="T26" fmla="*/ 0 w 6"/>
                <a:gd name="T27" fmla="*/ 0 h 10"/>
                <a:gd name="T28" fmla="*/ 0 w 6"/>
                <a:gd name="T29" fmla="*/ 0 h 10"/>
                <a:gd name="T30" fmla="*/ 0 w 6"/>
                <a:gd name="T31" fmla="*/ 0 h 10"/>
                <a:gd name="T32" fmla="*/ 0 w 6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5" y="8"/>
                  </a:move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1"/>
            <p:cNvSpPr>
              <a:spLocks/>
            </p:cNvSpPr>
            <p:nvPr/>
          </p:nvSpPr>
          <p:spPr bwMode="auto">
            <a:xfrm>
              <a:off x="5992820" y="3482018"/>
              <a:ext cx="7832" cy="6890"/>
            </a:xfrm>
            <a:custGeom>
              <a:avLst/>
              <a:gdLst>
                <a:gd name="T0" fmla="*/ 1 w 6"/>
                <a:gd name="T1" fmla="*/ 5 h 5"/>
                <a:gd name="T2" fmla="*/ 1 w 6"/>
                <a:gd name="T3" fmla="*/ 5 h 5"/>
                <a:gd name="T4" fmla="*/ 1 w 6"/>
                <a:gd name="T5" fmla="*/ 5 h 5"/>
                <a:gd name="T6" fmla="*/ 1 w 6"/>
                <a:gd name="T7" fmla="*/ 5 h 5"/>
                <a:gd name="T8" fmla="*/ 1 w 6"/>
                <a:gd name="T9" fmla="*/ 5 h 5"/>
                <a:gd name="T10" fmla="*/ 1 w 6"/>
                <a:gd name="T11" fmla="*/ 5 h 5"/>
                <a:gd name="T12" fmla="*/ 0 w 6"/>
                <a:gd name="T13" fmla="*/ 4 h 5"/>
                <a:gd name="T14" fmla="*/ 1 w 6"/>
                <a:gd name="T15" fmla="*/ 3 h 5"/>
                <a:gd name="T16" fmla="*/ 1 w 6"/>
                <a:gd name="T17" fmla="*/ 4 h 5"/>
                <a:gd name="T18" fmla="*/ 1 w 6"/>
                <a:gd name="T19" fmla="*/ 3 h 5"/>
                <a:gd name="T20" fmla="*/ 1 w 6"/>
                <a:gd name="T21" fmla="*/ 3 h 5"/>
                <a:gd name="T22" fmla="*/ 1 w 6"/>
                <a:gd name="T23" fmla="*/ 3 h 5"/>
                <a:gd name="T24" fmla="*/ 2 w 6"/>
                <a:gd name="T25" fmla="*/ 3 h 5"/>
                <a:gd name="T26" fmla="*/ 2 w 6"/>
                <a:gd name="T27" fmla="*/ 3 h 5"/>
                <a:gd name="T28" fmla="*/ 1 w 6"/>
                <a:gd name="T29" fmla="*/ 2 h 5"/>
                <a:gd name="T30" fmla="*/ 1 w 6"/>
                <a:gd name="T31" fmla="*/ 3 h 5"/>
                <a:gd name="T32" fmla="*/ 1 w 6"/>
                <a:gd name="T33" fmla="*/ 2 h 5"/>
                <a:gd name="T34" fmla="*/ 1 w 6"/>
                <a:gd name="T35" fmla="*/ 2 h 5"/>
                <a:gd name="T36" fmla="*/ 1 w 6"/>
                <a:gd name="T37" fmla="*/ 2 h 5"/>
                <a:gd name="T38" fmla="*/ 1 w 6"/>
                <a:gd name="T39" fmla="*/ 2 h 5"/>
                <a:gd name="T40" fmla="*/ 2 w 6"/>
                <a:gd name="T41" fmla="*/ 2 h 5"/>
                <a:gd name="T42" fmla="*/ 2 w 6"/>
                <a:gd name="T43" fmla="*/ 2 h 5"/>
                <a:gd name="T44" fmla="*/ 3 w 6"/>
                <a:gd name="T45" fmla="*/ 2 h 5"/>
                <a:gd name="T46" fmla="*/ 4 w 6"/>
                <a:gd name="T47" fmla="*/ 2 h 5"/>
                <a:gd name="T48" fmla="*/ 4 w 6"/>
                <a:gd name="T49" fmla="*/ 1 h 5"/>
                <a:gd name="T50" fmla="*/ 5 w 6"/>
                <a:gd name="T51" fmla="*/ 0 h 5"/>
                <a:gd name="T52" fmla="*/ 6 w 6"/>
                <a:gd name="T53" fmla="*/ 1 h 5"/>
                <a:gd name="T54" fmla="*/ 5 w 6"/>
                <a:gd name="T55" fmla="*/ 2 h 5"/>
                <a:gd name="T56" fmla="*/ 4 w 6"/>
                <a:gd name="T57" fmla="*/ 2 h 5"/>
                <a:gd name="T58" fmla="*/ 5 w 6"/>
                <a:gd name="T59" fmla="*/ 3 h 5"/>
                <a:gd name="T60" fmla="*/ 4 w 6"/>
                <a:gd name="T61" fmla="*/ 3 h 5"/>
                <a:gd name="T62" fmla="*/ 4 w 6"/>
                <a:gd name="T63" fmla="*/ 4 h 5"/>
                <a:gd name="T64" fmla="*/ 4 w 6"/>
                <a:gd name="T65" fmla="*/ 4 h 5"/>
                <a:gd name="T66" fmla="*/ 4 w 6"/>
                <a:gd name="T67" fmla="*/ 4 h 5"/>
                <a:gd name="T68" fmla="*/ 3 w 6"/>
                <a:gd name="T69" fmla="*/ 5 h 5"/>
                <a:gd name="T70" fmla="*/ 3 w 6"/>
                <a:gd name="T71" fmla="*/ 4 h 5"/>
                <a:gd name="T72" fmla="*/ 2 w 6"/>
                <a:gd name="T73" fmla="*/ 5 h 5"/>
                <a:gd name="T74" fmla="*/ 3 w 6"/>
                <a:gd name="T75" fmla="*/ 4 h 5"/>
                <a:gd name="T76" fmla="*/ 2 w 6"/>
                <a:gd name="T7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2"/>
            <p:cNvSpPr>
              <a:spLocks noEditPoints="1"/>
            </p:cNvSpPr>
            <p:nvPr/>
          </p:nvSpPr>
          <p:spPr bwMode="auto">
            <a:xfrm>
              <a:off x="5964103" y="3298766"/>
              <a:ext cx="125312" cy="192896"/>
            </a:xfrm>
            <a:custGeom>
              <a:avLst/>
              <a:gdLst>
                <a:gd name="T0" fmla="*/ 4 w 96"/>
                <a:gd name="T1" fmla="*/ 133 h 140"/>
                <a:gd name="T2" fmla="*/ 4 w 96"/>
                <a:gd name="T3" fmla="*/ 137 h 140"/>
                <a:gd name="T4" fmla="*/ 4 w 96"/>
                <a:gd name="T5" fmla="*/ 138 h 140"/>
                <a:gd name="T6" fmla="*/ 2 w 96"/>
                <a:gd name="T7" fmla="*/ 135 h 140"/>
                <a:gd name="T8" fmla="*/ 13 w 96"/>
                <a:gd name="T9" fmla="*/ 106 h 140"/>
                <a:gd name="T10" fmla="*/ 21 w 96"/>
                <a:gd name="T11" fmla="*/ 94 h 140"/>
                <a:gd name="T12" fmla="*/ 14 w 96"/>
                <a:gd name="T13" fmla="*/ 95 h 140"/>
                <a:gd name="T14" fmla="*/ 33 w 96"/>
                <a:gd name="T15" fmla="*/ 83 h 140"/>
                <a:gd name="T16" fmla="*/ 47 w 96"/>
                <a:gd name="T17" fmla="*/ 135 h 140"/>
                <a:gd name="T18" fmla="*/ 44 w 96"/>
                <a:gd name="T19" fmla="*/ 136 h 140"/>
                <a:gd name="T20" fmla="*/ 41 w 96"/>
                <a:gd name="T21" fmla="*/ 136 h 140"/>
                <a:gd name="T22" fmla="*/ 38 w 96"/>
                <a:gd name="T23" fmla="*/ 138 h 140"/>
                <a:gd name="T24" fmla="*/ 36 w 96"/>
                <a:gd name="T25" fmla="*/ 138 h 140"/>
                <a:gd name="T26" fmla="*/ 31 w 96"/>
                <a:gd name="T27" fmla="*/ 138 h 140"/>
                <a:gd name="T28" fmla="*/ 30 w 96"/>
                <a:gd name="T29" fmla="*/ 139 h 140"/>
                <a:gd name="T30" fmla="*/ 28 w 96"/>
                <a:gd name="T31" fmla="*/ 138 h 140"/>
                <a:gd name="T32" fmla="*/ 28 w 96"/>
                <a:gd name="T33" fmla="*/ 137 h 140"/>
                <a:gd name="T34" fmla="*/ 24 w 96"/>
                <a:gd name="T35" fmla="*/ 135 h 140"/>
                <a:gd name="T36" fmla="*/ 19 w 96"/>
                <a:gd name="T37" fmla="*/ 131 h 140"/>
                <a:gd name="T38" fmla="*/ 14 w 96"/>
                <a:gd name="T39" fmla="*/ 129 h 140"/>
                <a:gd name="T40" fmla="*/ 14 w 96"/>
                <a:gd name="T41" fmla="*/ 126 h 140"/>
                <a:gd name="T42" fmla="*/ 15 w 96"/>
                <a:gd name="T43" fmla="*/ 124 h 140"/>
                <a:gd name="T44" fmla="*/ 16 w 96"/>
                <a:gd name="T45" fmla="*/ 121 h 140"/>
                <a:gd name="T46" fmla="*/ 17 w 96"/>
                <a:gd name="T47" fmla="*/ 118 h 140"/>
                <a:gd name="T48" fmla="*/ 16 w 96"/>
                <a:gd name="T49" fmla="*/ 114 h 140"/>
                <a:gd name="T50" fmla="*/ 14 w 96"/>
                <a:gd name="T51" fmla="*/ 111 h 140"/>
                <a:gd name="T52" fmla="*/ 14 w 96"/>
                <a:gd name="T53" fmla="*/ 106 h 140"/>
                <a:gd name="T54" fmla="*/ 13 w 96"/>
                <a:gd name="T55" fmla="*/ 101 h 140"/>
                <a:gd name="T56" fmla="*/ 15 w 96"/>
                <a:gd name="T57" fmla="*/ 98 h 140"/>
                <a:gd name="T58" fmla="*/ 16 w 96"/>
                <a:gd name="T59" fmla="*/ 95 h 140"/>
                <a:gd name="T60" fmla="*/ 20 w 96"/>
                <a:gd name="T61" fmla="*/ 95 h 140"/>
                <a:gd name="T62" fmla="*/ 23 w 96"/>
                <a:gd name="T63" fmla="*/ 92 h 140"/>
                <a:gd name="T64" fmla="*/ 26 w 96"/>
                <a:gd name="T65" fmla="*/ 88 h 140"/>
                <a:gd name="T66" fmla="*/ 26 w 96"/>
                <a:gd name="T67" fmla="*/ 87 h 140"/>
                <a:gd name="T68" fmla="*/ 29 w 96"/>
                <a:gd name="T69" fmla="*/ 87 h 140"/>
                <a:gd name="T70" fmla="*/ 33 w 96"/>
                <a:gd name="T71" fmla="*/ 83 h 140"/>
                <a:gd name="T72" fmla="*/ 37 w 96"/>
                <a:gd name="T73" fmla="*/ 77 h 140"/>
                <a:gd name="T74" fmla="*/ 46 w 96"/>
                <a:gd name="T75" fmla="*/ 73 h 140"/>
                <a:gd name="T76" fmla="*/ 54 w 96"/>
                <a:gd name="T77" fmla="*/ 74 h 140"/>
                <a:gd name="T78" fmla="*/ 46 w 96"/>
                <a:gd name="T79" fmla="*/ 68 h 140"/>
                <a:gd name="T80" fmla="*/ 45 w 96"/>
                <a:gd name="T81" fmla="*/ 63 h 140"/>
                <a:gd name="T82" fmla="*/ 41 w 96"/>
                <a:gd name="T83" fmla="*/ 59 h 140"/>
                <a:gd name="T84" fmla="*/ 38 w 96"/>
                <a:gd name="T85" fmla="*/ 61 h 140"/>
                <a:gd name="T86" fmla="*/ 33 w 96"/>
                <a:gd name="T87" fmla="*/ 51 h 140"/>
                <a:gd name="T88" fmla="*/ 33 w 96"/>
                <a:gd name="T89" fmla="*/ 37 h 140"/>
                <a:gd name="T90" fmla="*/ 29 w 96"/>
                <a:gd name="T91" fmla="*/ 26 h 140"/>
                <a:gd name="T92" fmla="*/ 14 w 96"/>
                <a:gd name="T93" fmla="*/ 18 h 140"/>
                <a:gd name="T94" fmla="*/ 28 w 96"/>
                <a:gd name="T95" fmla="*/ 19 h 140"/>
                <a:gd name="T96" fmla="*/ 48 w 96"/>
                <a:gd name="T97" fmla="*/ 17 h 140"/>
                <a:gd name="T98" fmla="*/ 55 w 96"/>
                <a:gd name="T99" fmla="*/ 3 h 140"/>
                <a:gd name="T100" fmla="*/ 71 w 96"/>
                <a:gd name="T101" fmla="*/ 3 h 140"/>
                <a:gd name="T102" fmla="*/ 81 w 96"/>
                <a:gd name="T103" fmla="*/ 39 h 140"/>
                <a:gd name="T104" fmla="*/ 81 w 96"/>
                <a:gd name="T105" fmla="*/ 62 h 140"/>
                <a:gd name="T106" fmla="*/ 84 w 96"/>
                <a:gd name="T107" fmla="*/ 79 h 140"/>
                <a:gd name="T108" fmla="*/ 93 w 96"/>
                <a:gd name="T109" fmla="*/ 95 h 140"/>
                <a:gd name="T110" fmla="*/ 85 w 96"/>
                <a:gd name="T111" fmla="*/ 113 h 140"/>
                <a:gd name="T112" fmla="*/ 67 w 96"/>
                <a:gd name="T113" fmla="*/ 129 h 140"/>
                <a:gd name="T114" fmla="*/ 62 w 96"/>
                <a:gd name="T115" fmla="*/ 131 h 140"/>
                <a:gd name="T116" fmla="*/ 59 w 96"/>
                <a:gd name="T117" fmla="*/ 132 h 140"/>
                <a:gd name="T118" fmla="*/ 56 w 96"/>
                <a:gd name="T119" fmla="*/ 133 h 140"/>
                <a:gd name="T120" fmla="*/ 53 w 96"/>
                <a:gd name="T121" fmla="*/ 132 h 140"/>
                <a:gd name="T122" fmla="*/ 50 w 96"/>
                <a:gd name="T123" fmla="*/ 1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40">
                  <a:moveTo>
                    <a:pt x="11" y="139"/>
                  </a:move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close/>
                  <a:moveTo>
                    <a:pt x="14" y="138"/>
                  </a:moveTo>
                  <a:lnTo>
                    <a:pt x="14" y="138"/>
                  </a:lnTo>
                  <a:lnTo>
                    <a:pt x="14" y="138"/>
                  </a:lnTo>
                  <a:close/>
                  <a:moveTo>
                    <a:pt x="2" y="132"/>
                  </a:move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6" y="134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4"/>
                  </a:lnTo>
                  <a:lnTo>
                    <a:pt x="4" y="133"/>
                  </a:lnTo>
                  <a:lnTo>
                    <a:pt x="4" y="134"/>
                  </a:lnTo>
                  <a:lnTo>
                    <a:pt x="3" y="134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4" y="137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5" y="137"/>
                  </a:lnTo>
                  <a:lnTo>
                    <a:pt x="6" y="137"/>
                  </a:lnTo>
                  <a:lnTo>
                    <a:pt x="5" y="137"/>
                  </a:lnTo>
                  <a:lnTo>
                    <a:pt x="6" y="137"/>
                  </a:lnTo>
                  <a:lnTo>
                    <a:pt x="5" y="137"/>
                  </a:lnTo>
                  <a:lnTo>
                    <a:pt x="5" y="138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3" y="137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3" y="136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1" y="136"/>
                  </a:lnTo>
                  <a:lnTo>
                    <a:pt x="2" y="136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5"/>
                  </a:lnTo>
                  <a:lnTo>
                    <a:pt x="3" y="134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2"/>
                  </a:lnTo>
                  <a:close/>
                  <a:moveTo>
                    <a:pt x="66" y="132"/>
                  </a:moveTo>
                  <a:lnTo>
                    <a:pt x="66" y="131"/>
                  </a:lnTo>
                  <a:lnTo>
                    <a:pt x="66" y="132"/>
                  </a:lnTo>
                  <a:close/>
                  <a:moveTo>
                    <a:pt x="13" y="127"/>
                  </a:moveTo>
                  <a:lnTo>
                    <a:pt x="13" y="127"/>
                  </a:lnTo>
                  <a:lnTo>
                    <a:pt x="13" y="127"/>
                  </a:lnTo>
                  <a:close/>
                  <a:moveTo>
                    <a:pt x="13" y="106"/>
                  </a:moveTo>
                  <a:lnTo>
                    <a:pt x="13" y="105"/>
                  </a:lnTo>
                  <a:lnTo>
                    <a:pt x="13" y="106"/>
                  </a:lnTo>
                  <a:close/>
                  <a:moveTo>
                    <a:pt x="22" y="94"/>
                  </a:moveTo>
                  <a:lnTo>
                    <a:pt x="21" y="94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19" y="94"/>
                  </a:lnTo>
                  <a:lnTo>
                    <a:pt x="19" y="95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2" y="94"/>
                  </a:lnTo>
                  <a:lnTo>
                    <a:pt x="22" y="94"/>
                  </a:lnTo>
                  <a:close/>
                  <a:moveTo>
                    <a:pt x="13" y="95"/>
                  </a:moveTo>
                  <a:lnTo>
                    <a:pt x="13" y="96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13" y="95"/>
                  </a:lnTo>
                  <a:lnTo>
                    <a:pt x="14" y="95"/>
                  </a:lnTo>
                  <a:lnTo>
                    <a:pt x="13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5" y="94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6"/>
                  </a:lnTo>
                  <a:lnTo>
                    <a:pt x="15" y="95"/>
                  </a:lnTo>
                  <a:lnTo>
                    <a:pt x="15" y="96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4" y="95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3" y="95"/>
                  </a:lnTo>
                  <a:close/>
                  <a:moveTo>
                    <a:pt x="33" y="82"/>
                  </a:move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2" y="82"/>
                  </a:lnTo>
                  <a:lnTo>
                    <a:pt x="33" y="82"/>
                  </a:lnTo>
                  <a:close/>
                  <a:moveTo>
                    <a:pt x="37" y="60"/>
                  </a:moveTo>
                  <a:lnTo>
                    <a:pt x="38" y="60"/>
                  </a:lnTo>
                  <a:lnTo>
                    <a:pt x="37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7" y="60"/>
                  </a:lnTo>
                  <a:close/>
                  <a:moveTo>
                    <a:pt x="33" y="54"/>
                  </a:moveTo>
                  <a:lnTo>
                    <a:pt x="34" y="54"/>
                  </a:lnTo>
                  <a:lnTo>
                    <a:pt x="34" y="55"/>
                  </a:lnTo>
                  <a:lnTo>
                    <a:pt x="33" y="55"/>
                  </a:lnTo>
                  <a:lnTo>
                    <a:pt x="33" y="54"/>
                  </a:lnTo>
                  <a:close/>
                  <a:moveTo>
                    <a:pt x="34" y="55"/>
                  </a:moveTo>
                  <a:lnTo>
                    <a:pt x="33" y="55"/>
                  </a:lnTo>
                  <a:lnTo>
                    <a:pt x="34" y="55"/>
                  </a:lnTo>
                  <a:close/>
                  <a:moveTo>
                    <a:pt x="33" y="52"/>
                  </a:move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close/>
                  <a:moveTo>
                    <a:pt x="48" y="133"/>
                  </a:move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8" y="135"/>
                  </a:lnTo>
                  <a:lnTo>
                    <a:pt x="48" y="134"/>
                  </a:lnTo>
                  <a:lnTo>
                    <a:pt x="47" y="134"/>
                  </a:lnTo>
                  <a:lnTo>
                    <a:pt x="48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6" y="134"/>
                  </a:lnTo>
                  <a:lnTo>
                    <a:pt x="47" y="134"/>
                  </a:lnTo>
                  <a:lnTo>
                    <a:pt x="46" y="134"/>
                  </a:lnTo>
                  <a:lnTo>
                    <a:pt x="46" y="135"/>
                  </a:lnTo>
                  <a:lnTo>
                    <a:pt x="45" y="135"/>
                  </a:lnTo>
                  <a:lnTo>
                    <a:pt x="45" y="134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4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3" y="135"/>
                  </a:lnTo>
                  <a:lnTo>
                    <a:pt x="44" y="135"/>
                  </a:lnTo>
                  <a:lnTo>
                    <a:pt x="43" y="136"/>
                  </a:lnTo>
                  <a:lnTo>
                    <a:pt x="43" y="135"/>
                  </a:lnTo>
                  <a:lnTo>
                    <a:pt x="43" y="136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2" y="135"/>
                  </a:lnTo>
                  <a:lnTo>
                    <a:pt x="43" y="135"/>
                  </a:lnTo>
                  <a:lnTo>
                    <a:pt x="42" y="135"/>
                  </a:lnTo>
                  <a:lnTo>
                    <a:pt x="42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0" y="135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0" y="137"/>
                  </a:lnTo>
                  <a:lnTo>
                    <a:pt x="41" y="137"/>
                  </a:lnTo>
                  <a:lnTo>
                    <a:pt x="40" y="137"/>
                  </a:lnTo>
                  <a:lnTo>
                    <a:pt x="40" y="138"/>
                  </a:lnTo>
                  <a:lnTo>
                    <a:pt x="40" y="137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8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40" y="137"/>
                  </a:lnTo>
                  <a:lnTo>
                    <a:pt x="39" y="138"/>
                  </a:lnTo>
                  <a:lnTo>
                    <a:pt x="39" y="137"/>
                  </a:lnTo>
                  <a:lnTo>
                    <a:pt x="40" y="137"/>
                  </a:lnTo>
                  <a:lnTo>
                    <a:pt x="39" y="137"/>
                  </a:lnTo>
                  <a:lnTo>
                    <a:pt x="39" y="138"/>
                  </a:lnTo>
                  <a:lnTo>
                    <a:pt x="39" y="137"/>
                  </a:lnTo>
                  <a:lnTo>
                    <a:pt x="39" y="138"/>
                  </a:lnTo>
                  <a:lnTo>
                    <a:pt x="38" y="138"/>
                  </a:lnTo>
                  <a:lnTo>
                    <a:pt x="38" y="137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7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7"/>
                  </a:lnTo>
                  <a:lnTo>
                    <a:pt x="37" y="138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5" y="139"/>
                  </a:lnTo>
                  <a:lnTo>
                    <a:pt x="35" y="138"/>
                  </a:lnTo>
                  <a:lnTo>
                    <a:pt x="35" y="139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2" y="139"/>
                  </a:lnTo>
                  <a:lnTo>
                    <a:pt x="32" y="139"/>
                  </a:lnTo>
                  <a:lnTo>
                    <a:pt x="31" y="139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1" y="138"/>
                  </a:lnTo>
                  <a:lnTo>
                    <a:pt x="31" y="139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9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7"/>
                  </a:lnTo>
                  <a:lnTo>
                    <a:pt x="32" y="137"/>
                  </a:lnTo>
                  <a:lnTo>
                    <a:pt x="32" y="136"/>
                  </a:lnTo>
                  <a:lnTo>
                    <a:pt x="32" y="136"/>
                  </a:lnTo>
                  <a:lnTo>
                    <a:pt x="32" y="137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0" y="138"/>
                  </a:lnTo>
                  <a:lnTo>
                    <a:pt x="31" y="138"/>
                  </a:lnTo>
                  <a:lnTo>
                    <a:pt x="30" y="138"/>
                  </a:lnTo>
                  <a:lnTo>
                    <a:pt x="30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29" y="140"/>
                  </a:lnTo>
                  <a:lnTo>
                    <a:pt x="30" y="140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8" y="140"/>
                  </a:lnTo>
                  <a:lnTo>
                    <a:pt x="29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7" y="140"/>
                  </a:lnTo>
                  <a:lnTo>
                    <a:pt x="28" y="140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7" y="139"/>
                  </a:lnTo>
                  <a:lnTo>
                    <a:pt x="28" y="139"/>
                  </a:lnTo>
                  <a:lnTo>
                    <a:pt x="27" y="139"/>
                  </a:lnTo>
                  <a:lnTo>
                    <a:pt x="26" y="139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30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7" y="136"/>
                  </a:lnTo>
                  <a:lnTo>
                    <a:pt x="26" y="136"/>
                  </a:lnTo>
                  <a:lnTo>
                    <a:pt x="26" y="135"/>
                  </a:lnTo>
                  <a:lnTo>
                    <a:pt x="27" y="135"/>
                  </a:lnTo>
                  <a:lnTo>
                    <a:pt x="26" y="135"/>
                  </a:lnTo>
                  <a:lnTo>
                    <a:pt x="27" y="135"/>
                  </a:lnTo>
                  <a:lnTo>
                    <a:pt x="27" y="134"/>
                  </a:lnTo>
                  <a:lnTo>
                    <a:pt x="28" y="134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7" y="133"/>
                  </a:lnTo>
                  <a:lnTo>
                    <a:pt x="26" y="133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5" y="135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3" y="135"/>
                  </a:lnTo>
                  <a:lnTo>
                    <a:pt x="24" y="135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25" y="134"/>
                  </a:lnTo>
                  <a:lnTo>
                    <a:pt x="24" y="134"/>
                  </a:lnTo>
                  <a:lnTo>
                    <a:pt x="23" y="134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3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33"/>
                  </a:lnTo>
                  <a:lnTo>
                    <a:pt x="25" y="132"/>
                  </a:lnTo>
                  <a:lnTo>
                    <a:pt x="25" y="133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2" y="132"/>
                  </a:lnTo>
                  <a:lnTo>
                    <a:pt x="22" y="133"/>
                  </a:lnTo>
                  <a:lnTo>
                    <a:pt x="22" y="132"/>
                  </a:lnTo>
                  <a:lnTo>
                    <a:pt x="21" y="132"/>
                  </a:lnTo>
                  <a:lnTo>
                    <a:pt x="22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0" y="132"/>
                  </a:lnTo>
                  <a:lnTo>
                    <a:pt x="19" y="132"/>
                  </a:lnTo>
                  <a:lnTo>
                    <a:pt x="20" y="132"/>
                  </a:lnTo>
                  <a:lnTo>
                    <a:pt x="20" y="131"/>
                  </a:lnTo>
                  <a:lnTo>
                    <a:pt x="19" y="131"/>
                  </a:lnTo>
                  <a:lnTo>
                    <a:pt x="20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2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0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30"/>
                  </a:lnTo>
                  <a:lnTo>
                    <a:pt x="17" y="130"/>
                  </a:lnTo>
                  <a:lnTo>
                    <a:pt x="17" y="129"/>
                  </a:lnTo>
                  <a:lnTo>
                    <a:pt x="17" y="130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4" y="129"/>
                  </a:lnTo>
                  <a:lnTo>
                    <a:pt x="15" y="129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3" y="126"/>
                  </a:lnTo>
                  <a:lnTo>
                    <a:pt x="14" y="126"/>
                  </a:lnTo>
                  <a:lnTo>
                    <a:pt x="13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4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5"/>
                  </a:lnTo>
                  <a:lnTo>
                    <a:pt x="15" y="125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6" y="122"/>
                  </a:lnTo>
                  <a:lnTo>
                    <a:pt x="15" y="122"/>
                  </a:lnTo>
                  <a:lnTo>
                    <a:pt x="16" y="122"/>
                  </a:lnTo>
                  <a:lnTo>
                    <a:pt x="15" y="122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6" y="122"/>
                  </a:lnTo>
                  <a:lnTo>
                    <a:pt x="16" y="121"/>
                  </a:lnTo>
                  <a:lnTo>
                    <a:pt x="16" y="122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7" y="122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16" y="120"/>
                  </a:lnTo>
                  <a:lnTo>
                    <a:pt x="16" y="119"/>
                  </a:lnTo>
                  <a:lnTo>
                    <a:pt x="15" y="119"/>
                  </a:lnTo>
                  <a:lnTo>
                    <a:pt x="16" y="119"/>
                  </a:lnTo>
                  <a:lnTo>
                    <a:pt x="17" y="119"/>
                  </a:lnTo>
                  <a:lnTo>
                    <a:pt x="16" y="119"/>
                  </a:lnTo>
                  <a:lnTo>
                    <a:pt x="17" y="119"/>
                  </a:lnTo>
                  <a:lnTo>
                    <a:pt x="16" y="118"/>
                  </a:lnTo>
                  <a:lnTo>
                    <a:pt x="15" y="118"/>
                  </a:lnTo>
                  <a:lnTo>
                    <a:pt x="16" y="118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6" y="118"/>
                  </a:lnTo>
                  <a:lnTo>
                    <a:pt x="17" y="118"/>
                  </a:lnTo>
                  <a:lnTo>
                    <a:pt x="16" y="118"/>
                  </a:lnTo>
                  <a:lnTo>
                    <a:pt x="17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5" y="117"/>
                  </a:lnTo>
                  <a:lnTo>
                    <a:pt x="15" y="117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9" y="118"/>
                  </a:lnTo>
                  <a:lnTo>
                    <a:pt x="18" y="118"/>
                  </a:lnTo>
                  <a:lnTo>
                    <a:pt x="18" y="119"/>
                  </a:lnTo>
                  <a:lnTo>
                    <a:pt x="19" y="119"/>
                  </a:lnTo>
                  <a:lnTo>
                    <a:pt x="19" y="120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21" y="120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19" y="120"/>
                  </a:lnTo>
                  <a:lnTo>
                    <a:pt x="19" y="119"/>
                  </a:lnTo>
                  <a:lnTo>
                    <a:pt x="18" y="119"/>
                  </a:lnTo>
                  <a:lnTo>
                    <a:pt x="18" y="118"/>
                  </a:lnTo>
                  <a:lnTo>
                    <a:pt x="19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7" y="115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5"/>
                  </a:lnTo>
                  <a:lnTo>
                    <a:pt x="15" y="115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8"/>
                  </a:lnTo>
                  <a:lnTo>
                    <a:pt x="15" y="107"/>
                  </a:lnTo>
                  <a:lnTo>
                    <a:pt x="15" y="108"/>
                  </a:lnTo>
                  <a:lnTo>
                    <a:pt x="14" y="108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4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2" y="103"/>
                  </a:lnTo>
                  <a:lnTo>
                    <a:pt x="13" y="103"/>
                  </a:lnTo>
                  <a:lnTo>
                    <a:pt x="12" y="103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2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5" y="100"/>
                  </a:lnTo>
                  <a:lnTo>
                    <a:pt x="14" y="100"/>
                  </a:lnTo>
                  <a:lnTo>
                    <a:pt x="15" y="100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4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6" y="98"/>
                  </a:lnTo>
                  <a:lnTo>
                    <a:pt x="16" y="97"/>
                  </a:lnTo>
                  <a:lnTo>
                    <a:pt x="16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7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7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2"/>
                  </a:lnTo>
                  <a:lnTo>
                    <a:pt x="22" y="93"/>
                  </a:lnTo>
                  <a:lnTo>
                    <a:pt x="22" y="92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3" y="92"/>
                  </a:lnTo>
                  <a:lnTo>
                    <a:pt x="22" y="92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0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3" y="91"/>
                  </a:lnTo>
                  <a:lnTo>
                    <a:pt x="23" y="90"/>
                  </a:lnTo>
                  <a:lnTo>
                    <a:pt x="23" y="91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6" y="87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5" y="87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6" y="86"/>
                  </a:lnTo>
                  <a:lnTo>
                    <a:pt x="27" y="86"/>
                  </a:lnTo>
                  <a:lnTo>
                    <a:pt x="26" y="86"/>
                  </a:lnTo>
                  <a:lnTo>
                    <a:pt x="27" y="86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9" y="86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1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1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32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8"/>
                  </a:lnTo>
                  <a:lnTo>
                    <a:pt x="37" y="79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37" y="78"/>
                  </a:lnTo>
                  <a:lnTo>
                    <a:pt x="38" y="78"/>
                  </a:lnTo>
                  <a:lnTo>
                    <a:pt x="37" y="78"/>
                  </a:lnTo>
                  <a:lnTo>
                    <a:pt x="38" y="78"/>
                  </a:lnTo>
                  <a:lnTo>
                    <a:pt x="38" y="77"/>
                  </a:lnTo>
                  <a:lnTo>
                    <a:pt x="37" y="77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40" y="76"/>
                  </a:lnTo>
                  <a:lnTo>
                    <a:pt x="39" y="76"/>
                  </a:lnTo>
                  <a:lnTo>
                    <a:pt x="40" y="76"/>
                  </a:lnTo>
                  <a:lnTo>
                    <a:pt x="39" y="76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1" y="73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7" y="72"/>
                  </a:lnTo>
                  <a:lnTo>
                    <a:pt x="47" y="73"/>
                  </a:lnTo>
                  <a:lnTo>
                    <a:pt x="46" y="73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5" y="72"/>
                  </a:lnTo>
                  <a:lnTo>
                    <a:pt x="45" y="71"/>
                  </a:lnTo>
                  <a:lnTo>
                    <a:pt x="46" y="71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7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0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4"/>
                  </a:lnTo>
                  <a:lnTo>
                    <a:pt x="52" y="74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53" y="73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2" y="74"/>
                  </a:lnTo>
                  <a:lnTo>
                    <a:pt x="51" y="74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0" y="73"/>
                  </a:lnTo>
                  <a:lnTo>
                    <a:pt x="50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6" y="70"/>
                  </a:lnTo>
                  <a:lnTo>
                    <a:pt x="46" y="69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6" y="69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6" y="69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6" y="68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6" y="67"/>
                  </a:lnTo>
                  <a:lnTo>
                    <a:pt x="47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7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7" y="66"/>
                  </a:lnTo>
                  <a:lnTo>
                    <a:pt x="46" y="66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4"/>
                  </a:lnTo>
                  <a:lnTo>
                    <a:pt x="46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4" y="62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4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0" y="62"/>
                  </a:lnTo>
                  <a:lnTo>
                    <a:pt x="41" y="62"/>
                  </a:lnTo>
                  <a:lnTo>
                    <a:pt x="41" y="61"/>
                  </a:lnTo>
                  <a:lnTo>
                    <a:pt x="40" y="61"/>
                  </a:lnTo>
                  <a:lnTo>
                    <a:pt x="40" y="62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0"/>
                  </a:lnTo>
                  <a:lnTo>
                    <a:pt x="40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0" y="60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9" y="61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7" y="60"/>
                  </a:lnTo>
                  <a:lnTo>
                    <a:pt x="38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5" y="56"/>
                  </a:lnTo>
                  <a:lnTo>
                    <a:pt x="35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5" y="47"/>
                  </a:lnTo>
                  <a:lnTo>
                    <a:pt x="36" y="47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20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2" y="18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6" y="20"/>
                  </a:lnTo>
                  <a:lnTo>
                    <a:pt x="28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6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5" y="5"/>
                  </a:lnTo>
                  <a:lnTo>
                    <a:pt x="77" y="6"/>
                  </a:lnTo>
                  <a:lnTo>
                    <a:pt x="78" y="7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7" y="10"/>
                  </a:lnTo>
                  <a:lnTo>
                    <a:pt x="76" y="11"/>
                  </a:lnTo>
                  <a:lnTo>
                    <a:pt x="74" y="12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5" y="14"/>
                  </a:lnTo>
                  <a:lnTo>
                    <a:pt x="75" y="15"/>
                  </a:lnTo>
                  <a:lnTo>
                    <a:pt x="74" y="15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3" y="20"/>
                  </a:lnTo>
                  <a:lnTo>
                    <a:pt x="72" y="21"/>
                  </a:lnTo>
                  <a:lnTo>
                    <a:pt x="71" y="22"/>
                  </a:lnTo>
                  <a:lnTo>
                    <a:pt x="73" y="26"/>
                  </a:lnTo>
                  <a:lnTo>
                    <a:pt x="73" y="27"/>
                  </a:lnTo>
                  <a:lnTo>
                    <a:pt x="78" y="29"/>
                  </a:lnTo>
                  <a:lnTo>
                    <a:pt x="81" y="32"/>
                  </a:lnTo>
                  <a:lnTo>
                    <a:pt x="84" y="34"/>
                  </a:lnTo>
                  <a:lnTo>
                    <a:pt x="84" y="35"/>
                  </a:lnTo>
                  <a:lnTo>
                    <a:pt x="83" y="36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2" y="38"/>
                  </a:lnTo>
                  <a:lnTo>
                    <a:pt x="81" y="38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0" y="39"/>
                  </a:lnTo>
                  <a:lnTo>
                    <a:pt x="81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9" y="41"/>
                  </a:lnTo>
                  <a:lnTo>
                    <a:pt x="77" y="43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5"/>
                  </a:lnTo>
                  <a:lnTo>
                    <a:pt x="76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8" y="47"/>
                  </a:lnTo>
                  <a:lnTo>
                    <a:pt x="78" y="48"/>
                  </a:lnTo>
                  <a:lnTo>
                    <a:pt x="79" y="49"/>
                  </a:lnTo>
                  <a:lnTo>
                    <a:pt x="79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4"/>
                  </a:lnTo>
                  <a:lnTo>
                    <a:pt x="82" y="54"/>
                  </a:lnTo>
                  <a:lnTo>
                    <a:pt x="83" y="55"/>
                  </a:lnTo>
                  <a:lnTo>
                    <a:pt x="83" y="56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9"/>
                  </a:lnTo>
                  <a:lnTo>
                    <a:pt x="85" y="60"/>
                  </a:lnTo>
                  <a:lnTo>
                    <a:pt x="85" y="61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4" y="62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1" y="62"/>
                  </a:lnTo>
                  <a:lnTo>
                    <a:pt x="82" y="63"/>
                  </a:lnTo>
                  <a:lnTo>
                    <a:pt x="83" y="63"/>
                  </a:lnTo>
                  <a:lnTo>
                    <a:pt x="82" y="64"/>
                  </a:lnTo>
                  <a:lnTo>
                    <a:pt x="82" y="65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3" y="68"/>
                  </a:lnTo>
                  <a:lnTo>
                    <a:pt x="83" y="69"/>
                  </a:lnTo>
                  <a:lnTo>
                    <a:pt x="82" y="69"/>
                  </a:lnTo>
                  <a:lnTo>
                    <a:pt x="83" y="69"/>
                  </a:lnTo>
                  <a:lnTo>
                    <a:pt x="83" y="70"/>
                  </a:lnTo>
                  <a:lnTo>
                    <a:pt x="82" y="70"/>
                  </a:lnTo>
                  <a:lnTo>
                    <a:pt x="82" y="70"/>
                  </a:lnTo>
                  <a:lnTo>
                    <a:pt x="81" y="70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83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5" y="74"/>
                  </a:lnTo>
                  <a:lnTo>
                    <a:pt x="84" y="74"/>
                  </a:lnTo>
                  <a:lnTo>
                    <a:pt x="84" y="75"/>
                  </a:lnTo>
                  <a:lnTo>
                    <a:pt x="85" y="76"/>
                  </a:lnTo>
                  <a:lnTo>
                    <a:pt x="84" y="76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4" y="78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7" y="81"/>
                  </a:lnTo>
                  <a:lnTo>
                    <a:pt x="86" y="81"/>
                  </a:lnTo>
                  <a:lnTo>
                    <a:pt x="87" y="81"/>
                  </a:lnTo>
                  <a:lnTo>
                    <a:pt x="88" y="81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5"/>
                  </a:lnTo>
                  <a:lnTo>
                    <a:pt x="87" y="85"/>
                  </a:lnTo>
                  <a:lnTo>
                    <a:pt x="86" y="85"/>
                  </a:lnTo>
                  <a:lnTo>
                    <a:pt x="86" y="86"/>
                  </a:lnTo>
                  <a:lnTo>
                    <a:pt x="86" y="87"/>
                  </a:lnTo>
                  <a:lnTo>
                    <a:pt x="85" y="87"/>
                  </a:lnTo>
                  <a:lnTo>
                    <a:pt x="84" y="88"/>
                  </a:lnTo>
                  <a:lnTo>
                    <a:pt x="84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6" y="90"/>
                  </a:lnTo>
                  <a:lnTo>
                    <a:pt x="86" y="91"/>
                  </a:lnTo>
                  <a:lnTo>
                    <a:pt x="87" y="91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92"/>
                  </a:lnTo>
                  <a:lnTo>
                    <a:pt x="90" y="93"/>
                  </a:lnTo>
                  <a:lnTo>
                    <a:pt x="90" y="93"/>
                  </a:lnTo>
                  <a:lnTo>
                    <a:pt x="90" y="94"/>
                  </a:lnTo>
                  <a:lnTo>
                    <a:pt x="91" y="94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4" y="95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97"/>
                  </a:lnTo>
                  <a:lnTo>
                    <a:pt x="95" y="97"/>
                  </a:lnTo>
                  <a:lnTo>
                    <a:pt x="95" y="98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6" y="99"/>
                  </a:lnTo>
                  <a:lnTo>
                    <a:pt x="96" y="100"/>
                  </a:lnTo>
                  <a:lnTo>
                    <a:pt x="96" y="101"/>
                  </a:lnTo>
                  <a:lnTo>
                    <a:pt x="95" y="101"/>
                  </a:lnTo>
                  <a:lnTo>
                    <a:pt x="95" y="102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4" y="105"/>
                  </a:lnTo>
                  <a:lnTo>
                    <a:pt x="93" y="105"/>
                  </a:lnTo>
                  <a:lnTo>
                    <a:pt x="93" y="106"/>
                  </a:lnTo>
                  <a:lnTo>
                    <a:pt x="93" y="106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9"/>
                  </a:lnTo>
                  <a:lnTo>
                    <a:pt x="89" y="109"/>
                  </a:lnTo>
                  <a:lnTo>
                    <a:pt x="89" y="110"/>
                  </a:lnTo>
                  <a:lnTo>
                    <a:pt x="88" y="110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6" y="111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3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3" y="116"/>
                  </a:lnTo>
                  <a:lnTo>
                    <a:pt x="82" y="116"/>
                  </a:lnTo>
                  <a:lnTo>
                    <a:pt x="82" y="117"/>
                  </a:lnTo>
                  <a:lnTo>
                    <a:pt x="82" y="117"/>
                  </a:lnTo>
                  <a:lnTo>
                    <a:pt x="81" y="117"/>
                  </a:lnTo>
                  <a:lnTo>
                    <a:pt x="81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9" y="120"/>
                  </a:lnTo>
                  <a:lnTo>
                    <a:pt x="78" y="120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7" y="121"/>
                  </a:lnTo>
                  <a:lnTo>
                    <a:pt x="77" y="122"/>
                  </a:lnTo>
                  <a:lnTo>
                    <a:pt x="76" y="122"/>
                  </a:lnTo>
                  <a:lnTo>
                    <a:pt x="75" y="122"/>
                  </a:lnTo>
                  <a:lnTo>
                    <a:pt x="75" y="122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3" y="124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2" y="125"/>
                  </a:lnTo>
                  <a:lnTo>
                    <a:pt x="71" y="125"/>
                  </a:lnTo>
                  <a:lnTo>
                    <a:pt x="71" y="126"/>
                  </a:lnTo>
                  <a:lnTo>
                    <a:pt x="70" y="127"/>
                  </a:lnTo>
                  <a:lnTo>
                    <a:pt x="70" y="127"/>
                  </a:lnTo>
                  <a:lnTo>
                    <a:pt x="70" y="128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68" y="128"/>
                  </a:lnTo>
                  <a:lnTo>
                    <a:pt x="67" y="129"/>
                  </a:lnTo>
                  <a:lnTo>
                    <a:pt x="67" y="130"/>
                  </a:lnTo>
                  <a:lnTo>
                    <a:pt x="66" y="130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0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5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31"/>
                  </a:lnTo>
                  <a:lnTo>
                    <a:pt x="63" y="132"/>
                  </a:lnTo>
                  <a:lnTo>
                    <a:pt x="64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3" y="131"/>
                  </a:lnTo>
                  <a:lnTo>
                    <a:pt x="62" y="131"/>
                  </a:lnTo>
                  <a:lnTo>
                    <a:pt x="63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1" y="130"/>
                  </a:lnTo>
                  <a:lnTo>
                    <a:pt x="61" y="131"/>
                  </a:lnTo>
                  <a:lnTo>
                    <a:pt x="61" y="130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59" y="131"/>
                  </a:lnTo>
                  <a:lnTo>
                    <a:pt x="60" y="131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60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8" y="132"/>
                  </a:lnTo>
                  <a:lnTo>
                    <a:pt x="58" y="131"/>
                  </a:lnTo>
                  <a:lnTo>
                    <a:pt x="58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5" y="132"/>
                  </a:lnTo>
                  <a:lnTo>
                    <a:pt x="55" y="131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4" y="132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4" y="133"/>
                  </a:lnTo>
                  <a:lnTo>
                    <a:pt x="55" y="133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3" y="132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3" y="133"/>
                  </a:lnTo>
                  <a:lnTo>
                    <a:pt x="54" y="133"/>
                  </a:lnTo>
                  <a:lnTo>
                    <a:pt x="53" y="133"/>
                  </a:lnTo>
                  <a:lnTo>
                    <a:pt x="53" y="132"/>
                  </a:lnTo>
                  <a:lnTo>
                    <a:pt x="52" y="132"/>
                  </a:lnTo>
                  <a:lnTo>
                    <a:pt x="53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1" y="131"/>
                  </a:lnTo>
                  <a:lnTo>
                    <a:pt x="51" y="132"/>
                  </a:lnTo>
                  <a:lnTo>
                    <a:pt x="51" y="131"/>
                  </a:lnTo>
                  <a:lnTo>
                    <a:pt x="51" y="132"/>
                  </a:lnTo>
                  <a:lnTo>
                    <a:pt x="52" y="132"/>
                  </a:lnTo>
                  <a:lnTo>
                    <a:pt x="51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2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5"/>
                  </a:lnTo>
                  <a:lnTo>
                    <a:pt x="51" y="135"/>
                  </a:lnTo>
                  <a:lnTo>
                    <a:pt x="51" y="134"/>
                  </a:lnTo>
                  <a:lnTo>
                    <a:pt x="50" y="134"/>
                  </a:lnTo>
                  <a:lnTo>
                    <a:pt x="50" y="133"/>
                  </a:lnTo>
                  <a:lnTo>
                    <a:pt x="49" y="133"/>
                  </a:lnTo>
                  <a:lnTo>
                    <a:pt x="50" y="133"/>
                  </a:lnTo>
                  <a:lnTo>
                    <a:pt x="50" y="134"/>
                  </a:lnTo>
                  <a:lnTo>
                    <a:pt x="51" y="134"/>
                  </a:lnTo>
                  <a:lnTo>
                    <a:pt x="50" y="134"/>
                  </a:lnTo>
                  <a:lnTo>
                    <a:pt x="50" y="135"/>
                  </a:lnTo>
                  <a:lnTo>
                    <a:pt x="49" y="134"/>
                  </a:lnTo>
                  <a:lnTo>
                    <a:pt x="49" y="135"/>
                  </a:lnTo>
                  <a:lnTo>
                    <a:pt x="50" y="135"/>
                  </a:lnTo>
                  <a:lnTo>
                    <a:pt x="49" y="135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2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3"/>
            <p:cNvSpPr>
              <a:spLocks noEditPoints="1"/>
            </p:cNvSpPr>
            <p:nvPr/>
          </p:nvSpPr>
          <p:spPr bwMode="auto">
            <a:xfrm>
              <a:off x="5961492" y="3367658"/>
              <a:ext cx="86152" cy="124005"/>
            </a:xfrm>
            <a:custGeom>
              <a:avLst/>
              <a:gdLst>
                <a:gd name="T0" fmla="*/ 13 w 66"/>
                <a:gd name="T1" fmla="*/ 90 h 90"/>
                <a:gd name="T2" fmla="*/ 34 w 66"/>
                <a:gd name="T3" fmla="*/ 89 h 90"/>
                <a:gd name="T4" fmla="*/ 26 w 66"/>
                <a:gd name="T5" fmla="*/ 89 h 90"/>
                <a:gd name="T6" fmla="*/ 19 w 66"/>
                <a:gd name="T7" fmla="*/ 89 h 90"/>
                <a:gd name="T8" fmla="*/ 33 w 66"/>
                <a:gd name="T9" fmla="*/ 89 h 90"/>
                <a:gd name="T10" fmla="*/ 24 w 66"/>
                <a:gd name="T11" fmla="*/ 88 h 90"/>
                <a:gd name="T12" fmla="*/ 13 w 66"/>
                <a:gd name="T13" fmla="*/ 89 h 90"/>
                <a:gd name="T14" fmla="*/ 9 w 66"/>
                <a:gd name="T15" fmla="*/ 88 h 90"/>
                <a:gd name="T16" fmla="*/ 10 w 66"/>
                <a:gd name="T17" fmla="*/ 88 h 90"/>
                <a:gd name="T18" fmla="*/ 6 w 66"/>
                <a:gd name="T19" fmla="*/ 88 h 90"/>
                <a:gd name="T20" fmla="*/ 24 w 66"/>
                <a:gd name="T21" fmla="*/ 88 h 90"/>
                <a:gd name="T22" fmla="*/ 5 w 66"/>
                <a:gd name="T23" fmla="*/ 87 h 90"/>
                <a:gd name="T24" fmla="*/ 11 w 66"/>
                <a:gd name="T25" fmla="*/ 86 h 90"/>
                <a:gd name="T26" fmla="*/ 16 w 66"/>
                <a:gd name="T27" fmla="*/ 87 h 90"/>
                <a:gd name="T28" fmla="*/ 10 w 66"/>
                <a:gd name="T29" fmla="*/ 86 h 90"/>
                <a:gd name="T30" fmla="*/ 22 w 66"/>
                <a:gd name="T31" fmla="*/ 86 h 90"/>
                <a:gd name="T32" fmla="*/ 21 w 66"/>
                <a:gd name="T33" fmla="*/ 86 h 90"/>
                <a:gd name="T34" fmla="*/ 49 w 66"/>
                <a:gd name="T35" fmla="*/ 85 h 90"/>
                <a:gd name="T36" fmla="*/ 19 w 66"/>
                <a:gd name="T37" fmla="*/ 86 h 90"/>
                <a:gd name="T38" fmla="*/ 25 w 66"/>
                <a:gd name="T39" fmla="*/ 85 h 90"/>
                <a:gd name="T40" fmla="*/ 19 w 66"/>
                <a:gd name="T41" fmla="*/ 86 h 90"/>
                <a:gd name="T42" fmla="*/ 48 w 66"/>
                <a:gd name="T43" fmla="*/ 85 h 90"/>
                <a:gd name="T44" fmla="*/ 52 w 66"/>
                <a:gd name="T45" fmla="*/ 85 h 90"/>
                <a:gd name="T46" fmla="*/ 12 w 66"/>
                <a:gd name="T47" fmla="*/ 85 h 90"/>
                <a:gd name="T48" fmla="*/ 17 w 66"/>
                <a:gd name="T49" fmla="*/ 84 h 90"/>
                <a:gd name="T50" fmla="*/ 9 w 66"/>
                <a:gd name="T51" fmla="*/ 85 h 90"/>
                <a:gd name="T52" fmla="*/ 19 w 66"/>
                <a:gd name="T53" fmla="*/ 83 h 90"/>
                <a:gd name="T54" fmla="*/ 3 w 66"/>
                <a:gd name="T55" fmla="*/ 84 h 90"/>
                <a:gd name="T56" fmla="*/ 51 w 66"/>
                <a:gd name="T57" fmla="*/ 85 h 90"/>
                <a:gd name="T58" fmla="*/ 21 w 66"/>
                <a:gd name="T59" fmla="*/ 83 h 90"/>
                <a:gd name="T60" fmla="*/ 4 w 66"/>
                <a:gd name="T61" fmla="*/ 83 h 90"/>
                <a:gd name="T62" fmla="*/ 53 w 66"/>
                <a:gd name="T63" fmla="*/ 83 h 90"/>
                <a:gd name="T64" fmla="*/ 15 w 66"/>
                <a:gd name="T65" fmla="*/ 83 h 90"/>
                <a:gd name="T66" fmla="*/ 24 w 66"/>
                <a:gd name="T67" fmla="*/ 84 h 90"/>
                <a:gd name="T68" fmla="*/ 15 w 66"/>
                <a:gd name="T69" fmla="*/ 82 h 90"/>
                <a:gd name="T70" fmla="*/ 3 w 66"/>
                <a:gd name="T71" fmla="*/ 83 h 90"/>
                <a:gd name="T72" fmla="*/ 18 w 66"/>
                <a:gd name="T73" fmla="*/ 82 h 90"/>
                <a:gd name="T74" fmla="*/ 64 w 66"/>
                <a:gd name="T75" fmla="*/ 82 h 90"/>
                <a:gd name="T76" fmla="*/ 15 w 66"/>
                <a:gd name="T77" fmla="*/ 82 h 90"/>
                <a:gd name="T78" fmla="*/ 19 w 66"/>
                <a:gd name="T79" fmla="*/ 82 h 90"/>
                <a:gd name="T80" fmla="*/ 60 w 66"/>
                <a:gd name="T81" fmla="*/ 82 h 90"/>
                <a:gd name="T82" fmla="*/ 13 w 66"/>
                <a:gd name="T83" fmla="*/ 82 h 90"/>
                <a:gd name="T84" fmla="*/ 17 w 66"/>
                <a:gd name="T85" fmla="*/ 81 h 90"/>
                <a:gd name="T86" fmla="*/ 13 w 66"/>
                <a:gd name="T87" fmla="*/ 81 h 90"/>
                <a:gd name="T88" fmla="*/ 20 w 66"/>
                <a:gd name="T89" fmla="*/ 80 h 90"/>
                <a:gd name="T90" fmla="*/ 17 w 66"/>
                <a:gd name="T91" fmla="*/ 81 h 90"/>
                <a:gd name="T92" fmla="*/ 16 w 66"/>
                <a:gd name="T93" fmla="*/ 77 h 90"/>
                <a:gd name="T94" fmla="*/ 16 w 66"/>
                <a:gd name="T95" fmla="*/ 77 h 90"/>
                <a:gd name="T96" fmla="*/ 17 w 66"/>
                <a:gd name="T97" fmla="*/ 70 h 90"/>
                <a:gd name="T98" fmla="*/ 17 w 66"/>
                <a:gd name="T99" fmla="*/ 67 h 90"/>
                <a:gd name="T100" fmla="*/ 15 w 66"/>
                <a:gd name="T101" fmla="*/ 56 h 90"/>
                <a:gd name="T102" fmla="*/ 16 w 66"/>
                <a:gd name="T103" fmla="*/ 49 h 90"/>
                <a:gd name="T104" fmla="*/ 15 w 66"/>
                <a:gd name="T105" fmla="*/ 49 h 90"/>
                <a:gd name="T106" fmla="*/ 12 w 66"/>
                <a:gd name="T107" fmla="*/ 47 h 90"/>
                <a:gd name="T108" fmla="*/ 20 w 66"/>
                <a:gd name="T109" fmla="*/ 44 h 90"/>
                <a:gd name="T110" fmla="*/ 15 w 66"/>
                <a:gd name="T111" fmla="*/ 44 h 90"/>
                <a:gd name="T112" fmla="*/ 20 w 66"/>
                <a:gd name="T113" fmla="*/ 42 h 90"/>
                <a:gd name="T114" fmla="*/ 24 w 66"/>
                <a:gd name="T115" fmla="*/ 39 h 90"/>
                <a:gd name="T116" fmla="*/ 27 w 66"/>
                <a:gd name="T117" fmla="*/ 37 h 90"/>
                <a:gd name="T118" fmla="*/ 34 w 66"/>
                <a:gd name="T119" fmla="*/ 34 h 90"/>
                <a:gd name="T120" fmla="*/ 45 w 66"/>
                <a:gd name="T121" fmla="*/ 20 h 90"/>
                <a:gd name="T122" fmla="*/ 42 w 66"/>
                <a:gd name="T123" fmla="*/ 12 h 90"/>
                <a:gd name="T124" fmla="*/ 35 w 66"/>
                <a:gd name="T1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90"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6" y="90"/>
                  </a:moveTo>
                  <a:lnTo>
                    <a:pt x="17" y="90"/>
                  </a:lnTo>
                  <a:lnTo>
                    <a:pt x="16" y="90"/>
                  </a:lnTo>
                  <a:close/>
                  <a:moveTo>
                    <a:pt x="17" y="90"/>
                  </a:moveTo>
                  <a:lnTo>
                    <a:pt x="16" y="90"/>
                  </a:lnTo>
                  <a:lnTo>
                    <a:pt x="17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31" y="90"/>
                  </a:moveTo>
                  <a:lnTo>
                    <a:pt x="32" y="90"/>
                  </a:lnTo>
                  <a:lnTo>
                    <a:pt x="31" y="90"/>
                  </a:lnTo>
                  <a:close/>
                  <a:moveTo>
                    <a:pt x="24" y="90"/>
                  </a:move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9" y="90"/>
                  </a:moveTo>
                  <a:lnTo>
                    <a:pt x="18" y="90"/>
                  </a:lnTo>
                  <a:lnTo>
                    <a:pt x="19" y="90"/>
                  </a:lnTo>
                  <a:close/>
                  <a:moveTo>
                    <a:pt x="5" y="90"/>
                  </a:moveTo>
                  <a:lnTo>
                    <a:pt x="5" y="90"/>
                  </a:lnTo>
                  <a:lnTo>
                    <a:pt x="5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33" y="90"/>
                  </a:moveTo>
                  <a:lnTo>
                    <a:pt x="34" y="90"/>
                  </a:lnTo>
                  <a:lnTo>
                    <a:pt x="33" y="90"/>
                  </a:lnTo>
                  <a:close/>
                  <a:moveTo>
                    <a:pt x="32" y="90"/>
                  </a:moveTo>
                  <a:lnTo>
                    <a:pt x="32" y="89"/>
                  </a:lnTo>
                  <a:lnTo>
                    <a:pt x="32" y="90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21" y="90"/>
                  </a:moveTo>
                  <a:lnTo>
                    <a:pt x="21" y="89"/>
                  </a:lnTo>
                  <a:lnTo>
                    <a:pt x="21" y="90"/>
                  </a:lnTo>
                  <a:close/>
                  <a:moveTo>
                    <a:pt x="28" y="90"/>
                  </a:moveTo>
                  <a:lnTo>
                    <a:pt x="28" y="89"/>
                  </a:lnTo>
                  <a:lnTo>
                    <a:pt x="28" y="90"/>
                  </a:lnTo>
                  <a:close/>
                  <a:moveTo>
                    <a:pt x="22" y="89"/>
                  </a:moveTo>
                  <a:lnTo>
                    <a:pt x="22" y="90"/>
                  </a:lnTo>
                  <a:lnTo>
                    <a:pt x="22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34" y="89"/>
                  </a:moveTo>
                  <a:lnTo>
                    <a:pt x="34" y="90"/>
                  </a:lnTo>
                  <a:lnTo>
                    <a:pt x="34" y="89"/>
                  </a:lnTo>
                  <a:close/>
                  <a:moveTo>
                    <a:pt x="21" y="89"/>
                  </a:moveTo>
                  <a:lnTo>
                    <a:pt x="21" y="90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1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4" y="89"/>
                  </a:moveTo>
                  <a:lnTo>
                    <a:pt x="24" y="90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23" y="89"/>
                  </a:moveTo>
                  <a:lnTo>
                    <a:pt x="22" y="89"/>
                  </a:lnTo>
                  <a:lnTo>
                    <a:pt x="23" y="89"/>
                  </a:lnTo>
                  <a:close/>
                  <a:moveTo>
                    <a:pt x="35" y="89"/>
                  </a:move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5" y="89"/>
                  </a:move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close/>
                  <a:moveTo>
                    <a:pt x="29" y="89"/>
                  </a:moveTo>
                  <a:lnTo>
                    <a:pt x="28" y="89"/>
                  </a:lnTo>
                  <a:lnTo>
                    <a:pt x="28" y="89"/>
                  </a:lnTo>
                  <a:lnTo>
                    <a:pt x="29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27" y="89"/>
                  </a:moveTo>
                  <a:lnTo>
                    <a:pt x="27" y="89"/>
                  </a:lnTo>
                  <a:lnTo>
                    <a:pt x="27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29" y="89"/>
                  </a:moveTo>
                  <a:lnTo>
                    <a:pt x="29" y="89"/>
                  </a:lnTo>
                  <a:lnTo>
                    <a:pt x="29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24" y="89"/>
                  </a:move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26" y="89"/>
                  </a:moveTo>
                  <a:lnTo>
                    <a:pt x="27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0" y="89"/>
                  </a:moveTo>
                  <a:lnTo>
                    <a:pt x="19" y="89"/>
                  </a:lnTo>
                  <a:lnTo>
                    <a:pt x="20" y="89"/>
                  </a:lnTo>
                  <a:close/>
                  <a:moveTo>
                    <a:pt x="21" y="89"/>
                  </a:moveTo>
                  <a:lnTo>
                    <a:pt x="20" y="89"/>
                  </a:lnTo>
                  <a:lnTo>
                    <a:pt x="21" y="89"/>
                  </a:lnTo>
                  <a:close/>
                  <a:moveTo>
                    <a:pt x="20" y="89"/>
                  </a:moveTo>
                  <a:lnTo>
                    <a:pt x="19" y="89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20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31" y="89"/>
                  </a:move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1" y="89"/>
                  </a:lnTo>
                  <a:close/>
                  <a:moveTo>
                    <a:pt x="36" y="89"/>
                  </a:moveTo>
                  <a:lnTo>
                    <a:pt x="37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6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2" y="89"/>
                  </a:lnTo>
                  <a:lnTo>
                    <a:pt x="33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40" y="89"/>
                  </a:moveTo>
                  <a:lnTo>
                    <a:pt x="41" y="89"/>
                  </a:lnTo>
                  <a:lnTo>
                    <a:pt x="40" y="89"/>
                  </a:lnTo>
                  <a:close/>
                  <a:moveTo>
                    <a:pt x="8" y="89"/>
                  </a:moveTo>
                  <a:lnTo>
                    <a:pt x="7" y="89"/>
                  </a:lnTo>
                  <a:lnTo>
                    <a:pt x="7" y="88"/>
                  </a:lnTo>
                  <a:lnTo>
                    <a:pt x="8" y="88"/>
                  </a:lnTo>
                  <a:lnTo>
                    <a:pt x="8" y="89"/>
                  </a:lnTo>
                  <a:close/>
                  <a:moveTo>
                    <a:pt x="37" y="89"/>
                  </a:moveTo>
                  <a:lnTo>
                    <a:pt x="37" y="88"/>
                  </a:lnTo>
                  <a:lnTo>
                    <a:pt x="37" y="89"/>
                  </a:lnTo>
                  <a:close/>
                  <a:moveTo>
                    <a:pt x="10" y="89"/>
                  </a:moveTo>
                  <a:lnTo>
                    <a:pt x="10" y="88"/>
                  </a:lnTo>
                  <a:lnTo>
                    <a:pt x="10" y="89"/>
                  </a:lnTo>
                  <a:close/>
                  <a:moveTo>
                    <a:pt x="20" y="88"/>
                  </a:moveTo>
                  <a:lnTo>
                    <a:pt x="19" y="89"/>
                  </a:ln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21" y="88"/>
                  </a:moveTo>
                  <a:lnTo>
                    <a:pt x="21" y="89"/>
                  </a:lnTo>
                  <a:lnTo>
                    <a:pt x="21" y="88"/>
                  </a:lnTo>
                  <a:close/>
                  <a:moveTo>
                    <a:pt x="7" y="88"/>
                  </a:moveTo>
                  <a:lnTo>
                    <a:pt x="7" y="89"/>
                  </a:lnTo>
                  <a:lnTo>
                    <a:pt x="7" y="88"/>
                  </a:lnTo>
                  <a:close/>
                  <a:moveTo>
                    <a:pt x="38" y="88"/>
                  </a:moveTo>
                  <a:lnTo>
                    <a:pt x="38" y="89"/>
                  </a:lnTo>
                  <a:lnTo>
                    <a:pt x="37" y="89"/>
                  </a:ln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9"/>
                  </a:lnTo>
                  <a:close/>
                  <a:moveTo>
                    <a:pt x="25" y="88"/>
                  </a:moveTo>
                  <a:lnTo>
                    <a:pt x="24" y="88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27" y="89"/>
                  </a:moveTo>
                  <a:lnTo>
                    <a:pt x="27" y="88"/>
                  </a:lnTo>
                  <a:lnTo>
                    <a:pt x="27" y="89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36" y="88"/>
                  </a:move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6" y="88"/>
                  </a:lnTo>
                  <a:lnTo>
                    <a:pt x="36" y="89"/>
                  </a:lnTo>
                  <a:lnTo>
                    <a:pt x="36" y="88"/>
                  </a:lnTo>
                  <a:close/>
                  <a:moveTo>
                    <a:pt x="14" y="88"/>
                  </a:moveTo>
                  <a:lnTo>
                    <a:pt x="15" y="88"/>
                  </a:lnTo>
                  <a:lnTo>
                    <a:pt x="14" y="88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37" y="88"/>
                  </a:moveTo>
                  <a:lnTo>
                    <a:pt x="38" y="88"/>
                  </a:lnTo>
                  <a:lnTo>
                    <a:pt x="37" y="88"/>
                  </a:lnTo>
                  <a:close/>
                  <a:moveTo>
                    <a:pt x="13" y="88"/>
                  </a:move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2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2" y="88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0" y="88"/>
                  </a:moveTo>
                  <a:lnTo>
                    <a:pt x="20" y="89"/>
                  </a:lnTo>
                  <a:lnTo>
                    <a:pt x="20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5" y="88"/>
                  </a:moveTo>
                  <a:lnTo>
                    <a:pt x="5" y="88"/>
                  </a:lnTo>
                  <a:lnTo>
                    <a:pt x="5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6" y="88"/>
                  </a:lnTo>
                  <a:close/>
                  <a:moveTo>
                    <a:pt x="5" y="88"/>
                  </a:move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close/>
                  <a:moveTo>
                    <a:pt x="38" y="88"/>
                  </a:move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8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27" y="88"/>
                  </a:moveTo>
                  <a:lnTo>
                    <a:pt x="27" y="88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26" y="88"/>
                  </a:moveTo>
                  <a:lnTo>
                    <a:pt x="25" y="88"/>
                  </a:lnTo>
                  <a:lnTo>
                    <a:pt x="26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9" y="88"/>
                  </a:move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lnTo>
                    <a:pt x="9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38" y="88"/>
                  </a:moveTo>
                  <a:lnTo>
                    <a:pt x="37" y="88"/>
                  </a:lnTo>
                  <a:lnTo>
                    <a:pt x="38" y="88"/>
                  </a:ln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41" y="88"/>
                  </a:moveTo>
                  <a:lnTo>
                    <a:pt x="40" y="88"/>
                  </a:lnTo>
                  <a:lnTo>
                    <a:pt x="41" y="88"/>
                  </a:lnTo>
                  <a:lnTo>
                    <a:pt x="40" y="88"/>
                  </a:lnTo>
                  <a:lnTo>
                    <a:pt x="41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9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38" y="88"/>
                  </a:moveTo>
                  <a:lnTo>
                    <a:pt x="39" y="88"/>
                  </a:lnTo>
                  <a:lnTo>
                    <a:pt x="38" y="88"/>
                  </a:lnTo>
                  <a:close/>
                  <a:moveTo>
                    <a:pt x="41" y="88"/>
                  </a:moveTo>
                  <a:lnTo>
                    <a:pt x="41" y="87"/>
                  </a:lnTo>
                  <a:lnTo>
                    <a:pt x="41" y="88"/>
                  </a:lnTo>
                  <a:close/>
                  <a:moveTo>
                    <a:pt x="24" y="88"/>
                  </a:moveTo>
                  <a:lnTo>
                    <a:pt x="24" y="87"/>
                  </a:lnTo>
                  <a:lnTo>
                    <a:pt x="24" y="88"/>
                  </a:lnTo>
                  <a:close/>
                  <a:moveTo>
                    <a:pt x="17" y="88"/>
                  </a:moveTo>
                  <a:lnTo>
                    <a:pt x="17" y="87"/>
                  </a:lnTo>
                  <a:lnTo>
                    <a:pt x="17" y="88"/>
                  </a:lnTo>
                  <a:close/>
                  <a:moveTo>
                    <a:pt x="13" y="88"/>
                  </a:moveTo>
                  <a:lnTo>
                    <a:pt x="13" y="87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8"/>
                  </a:lnTo>
                  <a:close/>
                  <a:moveTo>
                    <a:pt x="27" y="87"/>
                  </a:move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7"/>
                  </a:lnTo>
                  <a:lnTo>
                    <a:pt x="27" y="88"/>
                  </a:lnTo>
                  <a:lnTo>
                    <a:pt x="27" y="87"/>
                  </a:lnTo>
                  <a:lnTo>
                    <a:pt x="27" y="87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10" y="88"/>
                  </a:moveTo>
                  <a:lnTo>
                    <a:pt x="10" y="87"/>
                  </a:lnTo>
                  <a:lnTo>
                    <a:pt x="10" y="88"/>
                  </a:lnTo>
                  <a:close/>
                  <a:moveTo>
                    <a:pt x="20" y="87"/>
                  </a:moveTo>
                  <a:lnTo>
                    <a:pt x="20" y="88"/>
                  </a:lnTo>
                  <a:lnTo>
                    <a:pt x="20" y="87"/>
                  </a:lnTo>
                  <a:lnTo>
                    <a:pt x="20" y="88"/>
                  </a:lnTo>
                  <a:lnTo>
                    <a:pt x="20" y="87"/>
                  </a:lnTo>
                  <a:close/>
                  <a:moveTo>
                    <a:pt x="30" y="87"/>
                  </a:moveTo>
                  <a:lnTo>
                    <a:pt x="30" y="88"/>
                  </a:lnTo>
                  <a:lnTo>
                    <a:pt x="29" y="88"/>
                  </a:lnTo>
                  <a:lnTo>
                    <a:pt x="29" y="87"/>
                  </a:lnTo>
                  <a:lnTo>
                    <a:pt x="30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6" y="88"/>
                  </a:ln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40" y="87"/>
                  </a:moveTo>
                  <a:lnTo>
                    <a:pt x="40" y="87"/>
                  </a:lnTo>
                  <a:lnTo>
                    <a:pt x="40" y="87"/>
                  </a:lnTo>
                  <a:close/>
                  <a:moveTo>
                    <a:pt x="9" y="87"/>
                  </a:moveTo>
                  <a:lnTo>
                    <a:pt x="8" y="87"/>
                  </a:lnTo>
                  <a:lnTo>
                    <a:pt x="9" y="87"/>
                  </a:lnTo>
                  <a:close/>
                  <a:moveTo>
                    <a:pt x="20" y="87"/>
                  </a:moveTo>
                  <a:lnTo>
                    <a:pt x="20" y="87"/>
                  </a:lnTo>
                  <a:lnTo>
                    <a:pt x="20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0" y="87"/>
                  </a:moveTo>
                  <a:lnTo>
                    <a:pt x="9" y="87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10" y="87"/>
                  </a:lnTo>
                  <a:close/>
                  <a:moveTo>
                    <a:pt x="40" y="87"/>
                  </a:moveTo>
                  <a:lnTo>
                    <a:pt x="40" y="87"/>
                  </a:lnTo>
                  <a:lnTo>
                    <a:pt x="40" y="87"/>
                  </a:lnTo>
                  <a:close/>
                  <a:moveTo>
                    <a:pt x="9" y="87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7"/>
                  </a:lnTo>
                  <a:close/>
                  <a:moveTo>
                    <a:pt x="29" y="87"/>
                  </a:moveTo>
                  <a:lnTo>
                    <a:pt x="28" y="87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9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16" y="87"/>
                  </a:moveTo>
                  <a:lnTo>
                    <a:pt x="16" y="86"/>
                  </a:lnTo>
                  <a:lnTo>
                    <a:pt x="16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9" y="87"/>
                  </a:lnTo>
                  <a:lnTo>
                    <a:pt x="9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11" y="86"/>
                  </a:moveTo>
                  <a:lnTo>
                    <a:pt x="12" y="86"/>
                  </a:lnTo>
                  <a:lnTo>
                    <a:pt x="12" y="87"/>
                  </a:lnTo>
                  <a:lnTo>
                    <a:pt x="11" y="87"/>
                  </a:lnTo>
                  <a:lnTo>
                    <a:pt x="11" y="86"/>
                  </a:lnTo>
                  <a:close/>
                  <a:moveTo>
                    <a:pt x="12" y="87"/>
                  </a:moveTo>
                  <a:lnTo>
                    <a:pt x="12" y="87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9" y="87"/>
                  </a:moveTo>
                  <a:lnTo>
                    <a:pt x="9" y="86"/>
                  </a:lnTo>
                  <a:lnTo>
                    <a:pt x="9" y="87"/>
                  </a:lnTo>
                  <a:close/>
                  <a:moveTo>
                    <a:pt x="28" y="86"/>
                  </a:moveTo>
                  <a:lnTo>
                    <a:pt x="28" y="87"/>
                  </a:lnTo>
                  <a:lnTo>
                    <a:pt x="28" y="86"/>
                  </a:lnTo>
                  <a:close/>
                  <a:moveTo>
                    <a:pt x="9" y="87"/>
                  </a:moveTo>
                  <a:lnTo>
                    <a:pt x="9" y="87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9" y="87"/>
                  </a:lnTo>
                  <a:close/>
                  <a:moveTo>
                    <a:pt x="16" y="87"/>
                  </a:moveTo>
                  <a:lnTo>
                    <a:pt x="16" y="86"/>
                  </a:lnTo>
                  <a:lnTo>
                    <a:pt x="16" y="87"/>
                  </a:lnTo>
                  <a:lnTo>
                    <a:pt x="16" y="86"/>
                  </a:lnTo>
                  <a:lnTo>
                    <a:pt x="16" y="87"/>
                  </a:lnTo>
                  <a:close/>
                  <a:moveTo>
                    <a:pt x="16" y="86"/>
                  </a:moveTo>
                  <a:lnTo>
                    <a:pt x="17" y="86"/>
                  </a:lnTo>
                  <a:lnTo>
                    <a:pt x="16" y="86"/>
                  </a:lnTo>
                  <a:lnTo>
                    <a:pt x="17" y="86"/>
                  </a:lnTo>
                  <a:lnTo>
                    <a:pt x="17" y="87"/>
                  </a:lnTo>
                  <a:lnTo>
                    <a:pt x="16" y="87"/>
                  </a:lnTo>
                  <a:lnTo>
                    <a:pt x="16" y="86"/>
                  </a:lnTo>
                  <a:close/>
                  <a:moveTo>
                    <a:pt x="16" y="86"/>
                  </a:moveTo>
                  <a:lnTo>
                    <a:pt x="16" y="87"/>
                  </a:lnTo>
                  <a:lnTo>
                    <a:pt x="16" y="86"/>
                  </a:lnTo>
                  <a:close/>
                  <a:moveTo>
                    <a:pt x="8" y="86"/>
                  </a:moveTo>
                  <a:lnTo>
                    <a:pt x="8" y="87"/>
                  </a:lnTo>
                  <a:lnTo>
                    <a:pt x="8" y="86"/>
                  </a:lnTo>
                  <a:close/>
                  <a:moveTo>
                    <a:pt x="5" y="86"/>
                  </a:moveTo>
                  <a:lnTo>
                    <a:pt x="5" y="87"/>
                  </a:lnTo>
                  <a:lnTo>
                    <a:pt x="5" y="86"/>
                  </a:lnTo>
                  <a:close/>
                  <a:moveTo>
                    <a:pt x="22" y="86"/>
                  </a:moveTo>
                  <a:lnTo>
                    <a:pt x="23" y="86"/>
                  </a:lnTo>
                  <a:lnTo>
                    <a:pt x="22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9" y="86"/>
                  </a:moveTo>
                  <a:lnTo>
                    <a:pt x="10" y="86"/>
                  </a:lnTo>
                  <a:lnTo>
                    <a:pt x="9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0" y="86"/>
                  </a:moveTo>
                  <a:lnTo>
                    <a:pt x="19" y="86"/>
                  </a:lnTo>
                  <a:lnTo>
                    <a:pt x="20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8" y="86"/>
                  </a:moveTo>
                  <a:lnTo>
                    <a:pt x="9" y="86"/>
                  </a:lnTo>
                  <a:lnTo>
                    <a:pt x="8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close/>
                  <a:moveTo>
                    <a:pt x="17" y="86"/>
                  </a:moveTo>
                  <a:lnTo>
                    <a:pt x="18" y="86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9" y="86"/>
                  </a:ln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9" y="86"/>
                  </a:moveTo>
                  <a:lnTo>
                    <a:pt x="30" y="86"/>
                  </a:lnTo>
                  <a:lnTo>
                    <a:pt x="30" y="86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9" y="86"/>
                  </a:lnTo>
                  <a:lnTo>
                    <a:pt x="2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20" y="86"/>
                  </a:moveTo>
                  <a:lnTo>
                    <a:pt x="21" y="86"/>
                  </a:lnTo>
                  <a:lnTo>
                    <a:pt x="20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3" y="86"/>
                  </a:moveTo>
                  <a:lnTo>
                    <a:pt x="22" y="86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3" y="86"/>
                  </a:lnTo>
                  <a:close/>
                  <a:moveTo>
                    <a:pt x="21" y="86"/>
                  </a:moveTo>
                  <a:lnTo>
                    <a:pt x="22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24" y="86"/>
                  </a:moveTo>
                  <a:lnTo>
                    <a:pt x="23" y="86"/>
                  </a:lnTo>
                  <a:lnTo>
                    <a:pt x="24" y="86"/>
                  </a:lnTo>
                  <a:lnTo>
                    <a:pt x="23" y="86"/>
                  </a:lnTo>
                  <a:lnTo>
                    <a:pt x="24" y="86"/>
                  </a:lnTo>
                  <a:close/>
                  <a:moveTo>
                    <a:pt x="24" y="86"/>
                  </a:moveTo>
                  <a:lnTo>
                    <a:pt x="24" y="86"/>
                  </a:lnTo>
                  <a:lnTo>
                    <a:pt x="24" y="86"/>
                  </a:lnTo>
                  <a:close/>
                  <a:moveTo>
                    <a:pt x="22" y="86"/>
                  </a:moveTo>
                  <a:lnTo>
                    <a:pt x="23" y="86"/>
                  </a:lnTo>
                  <a:lnTo>
                    <a:pt x="22" y="86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14" y="86"/>
                  </a:moveTo>
                  <a:lnTo>
                    <a:pt x="15" y="86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4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11" y="86"/>
                  </a:moveTo>
                  <a:lnTo>
                    <a:pt x="11" y="86"/>
                  </a:lnTo>
                  <a:lnTo>
                    <a:pt x="11" y="86"/>
                  </a:lnTo>
                  <a:lnTo>
                    <a:pt x="10" y="86"/>
                  </a:lnTo>
                  <a:lnTo>
                    <a:pt x="11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10" y="86"/>
                  </a:moveTo>
                  <a:lnTo>
                    <a:pt x="9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close/>
                  <a:moveTo>
                    <a:pt x="23" y="86"/>
                  </a:moveTo>
                  <a:lnTo>
                    <a:pt x="22" y="86"/>
                  </a:lnTo>
                  <a:lnTo>
                    <a:pt x="23" y="86"/>
                  </a:lnTo>
                  <a:close/>
                  <a:moveTo>
                    <a:pt x="20" y="86"/>
                  </a:moveTo>
                  <a:lnTo>
                    <a:pt x="21" y="86"/>
                  </a:lnTo>
                  <a:lnTo>
                    <a:pt x="20" y="86"/>
                  </a:lnTo>
                  <a:lnTo>
                    <a:pt x="21" y="86"/>
                  </a:lnTo>
                  <a:lnTo>
                    <a:pt x="20" y="86"/>
                  </a:lnTo>
                  <a:close/>
                  <a:moveTo>
                    <a:pt x="47" y="86"/>
                  </a:moveTo>
                  <a:lnTo>
                    <a:pt x="46" y="86"/>
                  </a:lnTo>
                  <a:lnTo>
                    <a:pt x="47" y="86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8" y="85"/>
                  </a:moveTo>
                  <a:lnTo>
                    <a:pt x="8" y="86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21" y="85"/>
                  </a:moveTo>
                  <a:lnTo>
                    <a:pt x="21" y="86"/>
                  </a:lnTo>
                  <a:lnTo>
                    <a:pt x="21" y="85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6" y="85"/>
                  </a:ln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45" y="85"/>
                  </a:moveTo>
                  <a:lnTo>
                    <a:pt x="45" y="86"/>
                  </a:lnTo>
                  <a:lnTo>
                    <a:pt x="45" y="85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5" y="86"/>
                  </a:lnTo>
                  <a:lnTo>
                    <a:pt x="45" y="85"/>
                  </a:lnTo>
                  <a:close/>
                  <a:moveTo>
                    <a:pt x="2" y="86"/>
                  </a:moveTo>
                  <a:lnTo>
                    <a:pt x="2" y="85"/>
                  </a:lnTo>
                  <a:lnTo>
                    <a:pt x="2" y="86"/>
                  </a:lnTo>
                  <a:close/>
                  <a:moveTo>
                    <a:pt x="10" y="85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49" y="85"/>
                  </a:moveTo>
                  <a:lnTo>
                    <a:pt x="49" y="86"/>
                  </a:lnTo>
                  <a:lnTo>
                    <a:pt x="49" y="85"/>
                  </a:lnTo>
                  <a:lnTo>
                    <a:pt x="49" y="86"/>
                  </a:lnTo>
                  <a:lnTo>
                    <a:pt x="49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12" y="85"/>
                  </a:moveTo>
                  <a:lnTo>
                    <a:pt x="12" y="86"/>
                  </a:lnTo>
                  <a:lnTo>
                    <a:pt x="12" y="85"/>
                  </a:lnTo>
                  <a:lnTo>
                    <a:pt x="11" y="85"/>
                  </a:lnTo>
                  <a:lnTo>
                    <a:pt x="12" y="85"/>
                  </a:lnTo>
                  <a:close/>
                  <a:moveTo>
                    <a:pt x="8" y="85"/>
                  </a:moveTo>
                  <a:lnTo>
                    <a:pt x="8" y="86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8" y="85"/>
                  </a:lnTo>
                  <a:close/>
                  <a:moveTo>
                    <a:pt x="9" y="85"/>
                  </a:moveTo>
                  <a:lnTo>
                    <a:pt x="9" y="86"/>
                  </a:lnTo>
                  <a:lnTo>
                    <a:pt x="9" y="85"/>
                  </a:lnTo>
                  <a:close/>
                  <a:moveTo>
                    <a:pt x="24" y="85"/>
                  </a:moveTo>
                  <a:lnTo>
                    <a:pt x="23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4" y="85"/>
                  </a:lnTo>
                  <a:close/>
                  <a:moveTo>
                    <a:pt x="21" y="85"/>
                  </a:moveTo>
                  <a:lnTo>
                    <a:pt x="21" y="86"/>
                  </a:lnTo>
                  <a:lnTo>
                    <a:pt x="2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6"/>
                  </a:lnTo>
                  <a:lnTo>
                    <a:pt x="9" y="85"/>
                  </a:lnTo>
                  <a:close/>
                  <a:moveTo>
                    <a:pt x="3" y="85"/>
                  </a:moveTo>
                  <a:lnTo>
                    <a:pt x="3" y="86"/>
                  </a:lnTo>
                  <a:lnTo>
                    <a:pt x="3" y="85"/>
                  </a:lnTo>
                  <a:close/>
                  <a:moveTo>
                    <a:pt x="49" y="85"/>
                  </a:moveTo>
                  <a:lnTo>
                    <a:pt x="50" y="85"/>
                  </a:lnTo>
                  <a:lnTo>
                    <a:pt x="49" y="85"/>
                  </a:lnTo>
                  <a:close/>
                  <a:moveTo>
                    <a:pt x="22" y="85"/>
                  </a:moveTo>
                  <a:lnTo>
                    <a:pt x="23" y="85"/>
                  </a:lnTo>
                  <a:lnTo>
                    <a:pt x="22" y="85"/>
                  </a:lnTo>
                  <a:close/>
                  <a:moveTo>
                    <a:pt x="17" y="85"/>
                  </a:moveTo>
                  <a:lnTo>
                    <a:pt x="17" y="86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7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18" y="85"/>
                  </a:moveTo>
                  <a:lnTo>
                    <a:pt x="19" y="85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5"/>
                  </a:lnTo>
                  <a:close/>
                  <a:moveTo>
                    <a:pt x="8" y="85"/>
                  </a:moveTo>
                  <a:lnTo>
                    <a:pt x="9" y="85"/>
                  </a:lnTo>
                  <a:lnTo>
                    <a:pt x="8" y="85"/>
                  </a:lnTo>
                  <a:close/>
                  <a:moveTo>
                    <a:pt x="11" y="85"/>
                  </a:moveTo>
                  <a:lnTo>
                    <a:pt x="12" y="85"/>
                  </a:lnTo>
                  <a:lnTo>
                    <a:pt x="11" y="85"/>
                  </a:lnTo>
                  <a:close/>
                  <a:moveTo>
                    <a:pt x="16" y="85"/>
                  </a:move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5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19" y="85"/>
                  </a:moveTo>
                  <a:lnTo>
                    <a:pt x="20" y="85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24" y="85"/>
                  </a:moveTo>
                  <a:lnTo>
                    <a:pt x="25" y="85"/>
                  </a:lnTo>
                  <a:lnTo>
                    <a:pt x="24" y="85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20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47" y="85"/>
                  </a:moveTo>
                  <a:lnTo>
                    <a:pt x="48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53" y="85"/>
                  </a:moveTo>
                  <a:lnTo>
                    <a:pt x="54" y="85"/>
                  </a:lnTo>
                  <a:lnTo>
                    <a:pt x="53" y="85"/>
                  </a:lnTo>
                  <a:lnTo>
                    <a:pt x="54" y="85"/>
                  </a:lnTo>
                  <a:lnTo>
                    <a:pt x="53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13" y="85"/>
                  </a:moveTo>
                  <a:lnTo>
                    <a:pt x="14" y="85"/>
                  </a:lnTo>
                  <a:lnTo>
                    <a:pt x="13" y="85"/>
                  </a:lnTo>
                  <a:lnTo>
                    <a:pt x="14" y="85"/>
                  </a:lnTo>
                  <a:lnTo>
                    <a:pt x="13" y="85"/>
                  </a:lnTo>
                  <a:close/>
                  <a:moveTo>
                    <a:pt x="17" y="85"/>
                  </a:move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7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2" y="85"/>
                  </a:lnTo>
                  <a:lnTo>
                    <a:pt x="53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3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11" y="85"/>
                  </a:move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26" y="85"/>
                  </a:moveTo>
                  <a:lnTo>
                    <a:pt x="25" y="85"/>
                  </a:lnTo>
                  <a:lnTo>
                    <a:pt x="26" y="85"/>
                  </a:lnTo>
                  <a:close/>
                  <a:moveTo>
                    <a:pt x="20" y="85"/>
                  </a:moveTo>
                  <a:lnTo>
                    <a:pt x="19" y="85"/>
                  </a:lnTo>
                  <a:lnTo>
                    <a:pt x="20" y="85"/>
                  </a:lnTo>
                  <a:close/>
                  <a:moveTo>
                    <a:pt x="22" y="85"/>
                  </a:moveTo>
                  <a:lnTo>
                    <a:pt x="23" y="85"/>
                  </a:lnTo>
                  <a:lnTo>
                    <a:pt x="22" y="85"/>
                  </a:lnTo>
                  <a:close/>
                  <a:moveTo>
                    <a:pt x="1" y="85"/>
                  </a:moveTo>
                  <a:lnTo>
                    <a:pt x="1" y="84"/>
                  </a:lnTo>
                  <a:lnTo>
                    <a:pt x="1" y="85"/>
                  </a:lnTo>
                  <a:close/>
                  <a:moveTo>
                    <a:pt x="12" y="85"/>
                  </a:moveTo>
                  <a:lnTo>
                    <a:pt x="11" y="85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2" y="85"/>
                  </a:lnTo>
                  <a:close/>
                  <a:moveTo>
                    <a:pt x="25" y="84"/>
                  </a:moveTo>
                  <a:lnTo>
                    <a:pt x="25" y="85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5" y="84"/>
                  </a:lnTo>
                  <a:close/>
                  <a:moveTo>
                    <a:pt x="18" y="85"/>
                  </a:moveTo>
                  <a:lnTo>
                    <a:pt x="18" y="84"/>
                  </a:lnTo>
                  <a:lnTo>
                    <a:pt x="18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lnTo>
                    <a:pt x="17" y="85"/>
                  </a:lnTo>
                  <a:lnTo>
                    <a:pt x="18" y="84"/>
                  </a:lnTo>
                  <a:lnTo>
                    <a:pt x="18" y="85"/>
                  </a:lnTo>
                  <a:close/>
                  <a:moveTo>
                    <a:pt x="50" y="84"/>
                  </a:moveTo>
                  <a:lnTo>
                    <a:pt x="50" y="85"/>
                  </a:lnTo>
                  <a:lnTo>
                    <a:pt x="50" y="84"/>
                  </a:lnTo>
                  <a:close/>
                  <a:moveTo>
                    <a:pt x="25" y="84"/>
                  </a:moveTo>
                  <a:lnTo>
                    <a:pt x="25" y="84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5" y="84"/>
                  </a:lnTo>
                  <a:close/>
                  <a:moveTo>
                    <a:pt x="13" y="85"/>
                  </a:moveTo>
                  <a:lnTo>
                    <a:pt x="13" y="84"/>
                  </a:lnTo>
                  <a:lnTo>
                    <a:pt x="13" y="85"/>
                  </a:lnTo>
                  <a:close/>
                  <a:moveTo>
                    <a:pt x="11" y="85"/>
                  </a:moveTo>
                  <a:lnTo>
                    <a:pt x="11" y="84"/>
                  </a:lnTo>
                  <a:lnTo>
                    <a:pt x="11" y="85"/>
                  </a:lnTo>
                  <a:close/>
                  <a:moveTo>
                    <a:pt x="28" y="84"/>
                  </a:moveTo>
                  <a:lnTo>
                    <a:pt x="28" y="85"/>
                  </a:lnTo>
                  <a:lnTo>
                    <a:pt x="28" y="84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5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7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20" y="84"/>
                  </a:moveTo>
                  <a:lnTo>
                    <a:pt x="20" y="85"/>
                  </a:lnTo>
                  <a:lnTo>
                    <a:pt x="20" y="84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28" y="84"/>
                  </a:moveTo>
                  <a:lnTo>
                    <a:pt x="28" y="85"/>
                  </a:lnTo>
                  <a:lnTo>
                    <a:pt x="28" y="84"/>
                  </a:lnTo>
                  <a:close/>
                  <a:moveTo>
                    <a:pt x="13" y="84"/>
                  </a:moveTo>
                  <a:lnTo>
                    <a:pt x="13" y="85"/>
                  </a:lnTo>
                  <a:lnTo>
                    <a:pt x="13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8" y="84"/>
                  </a:moveTo>
                  <a:lnTo>
                    <a:pt x="8" y="85"/>
                  </a:lnTo>
                  <a:lnTo>
                    <a:pt x="8" y="85"/>
                  </a:lnTo>
                  <a:lnTo>
                    <a:pt x="8" y="84"/>
                  </a:lnTo>
                  <a:lnTo>
                    <a:pt x="8" y="84"/>
                  </a:lnTo>
                  <a:close/>
                  <a:moveTo>
                    <a:pt x="12" y="84"/>
                  </a:moveTo>
                  <a:lnTo>
                    <a:pt x="12" y="85"/>
                  </a:lnTo>
                  <a:lnTo>
                    <a:pt x="12" y="84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6" y="84"/>
                  </a:lnTo>
                  <a:lnTo>
                    <a:pt x="17" y="84"/>
                  </a:lnTo>
                  <a:lnTo>
                    <a:pt x="16" y="84"/>
                  </a:lnTo>
                  <a:lnTo>
                    <a:pt x="17" y="84"/>
                  </a:lnTo>
                  <a:close/>
                  <a:moveTo>
                    <a:pt x="54" y="84"/>
                  </a:moveTo>
                  <a:lnTo>
                    <a:pt x="53" y="84"/>
                  </a:lnTo>
                  <a:lnTo>
                    <a:pt x="54" y="84"/>
                  </a:lnTo>
                  <a:close/>
                  <a:moveTo>
                    <a:pt x="19" y="84"/>
                  </a:moveTo>
                  <a:lnTo>
                    <a:pt x="18" y="85"/>
                  </a:lnTo>
                  <a:lnTo>
                    <a:pt x="19" y="85"/>
                  </a:lnTo>
                  <a:lnTo>
                    <a:pt x="19" y="84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4"/>
                  </a:lnTo>
                  <a:lnTo>
                    <a:pt x="19" y="84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10" y="84"/>
                  </a:lnTo>
                  <a:lnTo>
                    <a:pt x="9" y="84"/>
                  </a:lnTo>
                  <a:lnTo>
                    <a:pt x="10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17" y="84"/>
                  </a:moveTo>
                  <a:lnTo>
                    <a:pt x="17" y="84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8" y="84"/>
                  </a:moveTo>
                  <a:lnTo>
                    <a:pt x="9" y="84"/>
                  </a:lnTo>
                  <a:lnTo>
                    <a:pt x="9" y="85"/>
                  </a:lnTo>
                  <a:lnTo>
                    <a:pt x="9" y="84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8" y="85"/>
                  </a:lnTo>
                  <a:lnTo>
                    <a:pt x="9" y="85"/>
                  </a:lnTo>
                  <a:lnTo>
                    <a:pt x="8" y="85"/>
                  </a:lnTo>
                  <a:lnTo>
                    <a:pt x="8" y="84"/>
                  </a:lnTo>
                  <a:close/>
                  <a:moveTo>
                    <a:pt x="12" y="84"/>
                  </a:move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4"/>
                  </a:lnTo>
                  <a:close/>
                  <a:moveTo>
                    <a:pt x="16" y="84"/>
                  </a:move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close/>
                  <a:moveTo>
                    <a:pt x="17" y="83"/>
                  </a:moveTo>
                  <a:lnTo>
                    <a:pt x="17" y="84"/>
                  </a:lnTo>
                  <a:lnTo>
                    <a:pt x="17" y="83"/>
                  </a:lnTo>
                  <a:lnTo>
                    <a:pt x="17" y="84"/>
                  </a:lnTo>
                  <a:lnTo>
                    <a:pt x="17" y="83"/>
                  </a:lnTo>
                  <a:close/>
                  <a:moveTo>
                    <a:pt x="19" y="83"/>
                  </a:moveTo>
                  <a:lnTo>
                    <a:pt x="19" y="84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20" y="83"/>
                  </a:moveTo>
                  <a:lnTo>
                    <a:pt x="20" y="84"/>
                  </a:lnTo>
                  <a:lnTo>
                    <a:pt x="20" y="83"/>
                  </a:lnTo>
                  <a:lnTo>
                    <a:pt x="20" y="84"/>
                  </a:lnTo>
                  <a:lnTo>
                    <a:pt x="20" y="83"/>
                  </a:lnTo>
                  <a:close/>
                  <a:moveTo>
                    <a:pt x="21" y="84"/>
                  </a:move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8" y="84"/>
                  </a:moveTo>
                  <a:lnTo>
                    <a:pt x="8" y="83"/>
                  </a:lnTo>
                  <a:lnTo>
                    <a:pt x="8" y="84"/>
                  </a:lnTo>
                  <a:close/>
                  <a:moveTo>
                    <a:pt x="20" y="83"/>
                  </a:moveTo>
                  <a:lnTo>
                    <a:pt x="20" y="84"/>
                  </a:lnTo>
                  <a:lnTo>
                    <a:pt x="20" y="83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9" y="83"/>
                  </a:lnTo>
                  <a:lnTo>
                    <a:pt x="10" y="84"/>
                  </a:lnTo>
                  <a:close/>
                  <a:moveTo>
                    <a:pt x="19" y="83"/>
                  </a:moveTo>
                  <a:lnTo>
                    <a:pt x="19" y="84"/>
                  </a:lnTo>
                  <a:lnTo>
                    <a:pt x="20" y="84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59" y="84"/>
                  </a:moveTo>
                  <a:lnTo>
                    <a:pt x="59" y="83"/>
                  </a:lnTo>
                  <a:lnTo>
                    <a:pt x="59" y="84"/>
                  </a:lnTo>
                  <a:close/>
                  <a:moveTo>
                    <a:pt x="3" y="83"/>
                  </a:moveTo>
                  <a:lnTo>
                    <a:pt x="3" y="84"/>
                  </a:lnTo>
                  <a:lnTo>
                    <a:pt x="3" y="83"/>
                  </a:lnTo>
                  <a:close/>
                  <a:moveTo>
                    <a:pt x="18" y="84"/>
                  </a:moveTo>
                  <a:lnTo>
                    <a:pt x="18" y="83"/>
                  </a:lnTo>
                  <a:lnTo>
                    <a:pt x="18" y="84"/>
                  </a:lnTo>
                  <a:lnTo>
                    <a:pt x="18" y="83"/>
                  </a:lnTo>
                  <a:lnTo>
                    <a:pt x="18" y="84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5" y="83"/>
                  </a:moveTo>
                  <a:lnTo>
                    <a:pt x="15" y="84"/>
                  </a:lnTo>
                  <a:lnTo>
                    <a:pt x="15" y="83"/>
                  </a:lnTo>
                  <a:close/>
                  <a:moveTo>
                    <a:pt x="14" y="84"/>
                  </a:moveTo>
                  <a:lnTo>
                    <a:pt x="13" y="84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4" y="84"/>
                  </a:lnTo>
                  <a:close/>
                  <a:moveTo>
                    <a:pt x="3" y="83"/>
                  </a:moveTo>
                  <a:lnTo>
                    <a:pt x="3" y="84"/>
                  </a:lnTo>
                  <a:lnTo>
                    <a:pt x="3" y="83"/>
                  </a:lnTo>
                  <a:close/>
                  <a:moveTo>
                    <a:pt x="14" y="83"/>
                  </a:moveTo>
                  <a:lnTo>
                    <a:pt x="14" y="84"/>
                  </a:lnTo>
                  <a:lnTo>
                    <a:pt x="14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9" y="83"/>
                  </a:moveTo>
                  <a:lnTo>
                    <a:pt x="9" y="84"/>
                  </a:lnTo>
                  <a:lnTo>
                    <a:pt x="9" y="83"/>
                  </a:lnTo>
                  <a:close/>
                  <a:moveTo>
                    <a:pt x="54" y="83"/>
                  </a:moveTo>
                  <a:lnTo>
                    <a:pt x="55" y="83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4" y="83"/>
                  </a:lnTo>
                  <a:close/>
                  <a:moveTo>
                    <a:pt x="2" y="83"/>
                  </a:moveTo>
                  <a:lnTo>
                    <a:pt x="2" y="84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2" y="83"/>
                  </a:lnTo>
                  <a:close/>
                  <a:moveTo>
                    <a:pt x="3" y="83"/>
                  </a:moveTo>
                  <a:lnTo>
                    <a:pt x="2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3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3"/>
                  </a:moveTo>
                  <a:lnTo>
                    <a:pt x="19" y="83"/>
                  </a:lnTo>
                  <a:lnTo>
                    <a:pt x="20" y="83"/>
                  </a:lnTo>
                  <a:close/>
                  <a:moveTo>
                    <a:pt x="15" y="83"/>
                  </a:moveTo>
                  <a:lnTo>
                    <a:pt x="16" y="83"/>
                  </a:lnTo>
                  <a:lnTo>
                    <a:pt x="15" y="83"/>
                  </a:lnTo>
                  <a:close/>
                  <a:moveTo>
                    <a:pt x="50" y="83"/>
                  </a:moveTo>
                  <a:lnTo>
                    <a:pt x="51" y="83"/>
                  </a:lnTo>
                  <a:lnTo>
                    <a:pt x="50" y="83"/>
                  </a:lnTo>
                  <a:lnTo>
                    <a:pt x="50" y="84"/>
                  </a:lnTo>
                  <a:lnTo>
                    <a:pt x="51" y="84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0" y="84"/>
                  </a:lnTo>
                  <a:lnTo>
                    <a:pt x="50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9" y="83"/>
                  </a:moveTo>
                  <a:lnTo>
                    <a:pt x="9" y="83"/>
                  </a:lnTo>
                  <a:lnTo>
                    <a:pt x="9" y="83"/>
                  </a:lnTo>
                  <a:close/>
                  <a:moveTo>
                    <a:pt x="20" y="83"/>
                  </a:moveTo>
                  <a:lnTo>
                    <a:pt x="21" y="83"/>
                  </a:lnTo>
                  <a:lnTo>
                    <a:pt x="20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21" y="83"/>
                  </a:moveTo>
                  <a:lnTo>
                    <a:pt x="20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30" y="83"/>
                  </a:moveTo>
                  <a:lnTo>
                    <a:pt x="30" y="83"/>
                  </a:lnTo>
                  <a:lnTo>
                    <a:pt x="30" y="84"/>
                  </a:lnTo>
                  <a:lnTo>
                    <a:pt x="30" y="83"/>
                  </a:lnTo>
                  <a:lnTo>
                    <a:pt x="30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4" y="83"/>
                  </a:moveTo>
                  <a:lnTo>
                    <a:pt x="3" y="83"/>
                  </a:lnTo>
                  <a:lnTo>
                    <a:pt x="4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21" y="83"/>
                  </a:move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19" y="83"/>
                  </a:moveTo>
                  <a:lnTo>
                    <a:pt x="20" y="83"/>
                  </a:lnTo>
                  <a:lnTo>
                    <a:pt x="19" y="83"/>
                  </a:lnTo>
                  <a:close/>
                  <a:moveTo>
                    <a:pt x="21" y="83"/>
                  </a:move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24" y="83"/>
                  </a:moveTo>
                  <a:lnTo>
                    <a:pt x="24" y="83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3" y="84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2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4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4" y="83"/>
                  </a:moveTo>
                  <a:lnTo>
                    <a:pt x="4" y="83"/>
                  </a:lnTo>
                  <a:lnTo>
                    <a:pt x="4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20" y="83"/>
                  </a:moveTo>
                  <a:lnTo>
                    <a:pt x="21" y="83"/>
                  </a:lnTo>
                  <a:lnTo>
                    <a:pt x="20" y="83"/>
                  </a:lnTo>
                  <a:close/>
                  <a:moveTo>
                    <a:pt x="22" y="83"/>
                  </a:moveTo>
                  <a:lnTo>
                    <a:pt x="22" y="83"/>
                  </a:lnTo>
                  <a:lnTo>
                    <a:pt x="22" y="83"/>
                  </a:lnTo>
                  <a:lnTo>
                    <a:pt x="23" y="83"/>
                  </a:lnTo>
                  <a:lnTo>
                    <a:pt x="22" y="83"/>
                  </a:lnTo>
                  <a:close/>
                  <a:moveTo>
                    <a:pt x="9" y="83"/>
                  </a:moveTo>
                  <a:lnTo>
                    <a:pt x="9" y="83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3"/>
                  </a:lnTo>
                  <a:close/>
                  <a:moveTo>
                    <a:pt x="55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5" y="83"/>
                  </a:lnTo>
                  <a:close/>
                  <a:moveTo>
                    <a:pt x="65" y="83"/>
                  </a:moveTo>
                  <a:lnTo>
                    <a:pt x="65" y="83"/>
                  </a:lnTo>
                  <a:lnTo>
                    <a:pt x="65" y="83"/>
                  </a:lnTo>
                  <a:close/>
                  <a:moveTo>
                    <a:pt x="3" y="83"/>
                  </a:move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55" y="83"/>
                  </a:move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8" y="83"/>
                  </a:moveTo>
                  <a:lnTo>
                    <a:pt x="9" y="83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4" y="83"/>
                  </a:moveTo>
                  <a:lnTo>
                    <a:pt x="15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60" y="83"/>
                  </a:moveTo>
                  <a:lnTo>
                    <a:pt x="60" y="83"/>
                  </a:lnTo>
                  <a:lnTo>
                    <a:pt x="60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25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5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5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5" y="83"/>
                  </a:lnTo>
                  <a:close/>
                  <a:moveTo>
                    <a:pt x="4" y="83"/>
                  </a:moveTo>
                  <a:lnTo>
                    <a:pt x="4" y="83"/>
                  </a:lnTo>
                  <a:lnTo>
                    <a:pt x="4" y="83"/>
                  </a:lnTo>
                  <a:close/>
                  <a:moveTo>
                    <a:pt x="59" y="83"/>
                  </a:moveTo>
                  <a:lnTo>
                    <a:pt x="58" y="83"/>
                  </a:lnTo>
                  <a:lnTo>
                    <a:pt x="59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26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6" y="83"/>
                  </a:lnTo>
                  <a:close/>
                  <a:moveTo>
                    <a:pt x="20" y="83"/>
                  </a:moveTo>
                  <a:lnTo>
                    <a:pt x="19" y="83"/>
                  </a:lnTo>
                  <a:lnTo>
                    <a:pt x="20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4" y="83"/>
                  </a:move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4" y="83"/>
                  </a:lnTo>
                  <a:lnTo>
                    <a:pt x="24" y="82"/>
                  </a:lnTo>
                  <a:lnTo>
                    <a:pt x="24" y="83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17" y="83"/>
                  </a:moveTo>
                  <a:lnTo>
                    <a:pt x="17" y="82"/>
                  </a:lnTo>
                  <a:lnTo>
                    <a:pt x="17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23" y="82"/>
                  </a:move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2"/>
                  </a:lnTo>
                  <a:lnTo>
                    <a:pt x="14" y="83"/>
                  </a:lnTo>
                  <a:lnTo>
                    <a:pt x="14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2"/>
                  </a:lnTo>
                  <a:close/>
                  <a:moveTo>
                    <a:pt x="65" y="83"/>
                  </a:moveTo>
                  <a:lnTo>
                    <a:pt x="65" y="82"/>
                  </a:lnTo>
                  <a:lnTo>
                    <a:pt x="65" y="83"/>
                  </a:lnTo>
                  <a:lnTo>
                    <a:pt x="65" y="82"/>
                  </a:lnTo>
                  <a:lnTo>
                    <a:pt x="65" y="83"/>
                  </a:lnTo>
                  <a:close/>
                  <a:moveTo>
                    <a:pt x="16" y="82"/>
                  </a:move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4" y="82"/>
                  </a:lnTo>
                  <a:close/>
                  <a:moveTo>
                    <a:pt x="54" y="82"/>
                  </a:moveTo>
                  <a:lnTo>
                    <a:pt x="54" y="83"/>
                  </a:lnTo>
                  <a:lnTo>
                    <a:pt x="55" y="82"/>
                  </a:ln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4" y="82"/>
                  </a:ln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3" y="82"/>
                  </a:moveTo>
                  <a:lnTo>
                    <a:pt x="4" y="82"/>
                  </a:lnTo>
                  <a:lnTo>
                    <a:pt x="4" y="83"/>
                  </a:lnTo>
                  <a:lnTo>
                    <a:pt x="3" y="83"/>
                  </a:lnTo>
                  <a:lnTo>
                    <a:pt x="3" y="82"/>
                  </a:lnTo>
                  <a:close/>
                  <a:moveTo>
                    <a:pt x="59" y="82"/>
                  </a:moveTo>
                  <a:lnTo>
                    <a:pt x="60" y="82"/>
                  </a:lnTo>
                  <a:lnTo>
                    <a:pt x="59" y="82"/>
                  </a:lnTo>
                  <a:close/>
                  <a:moveTo>
                    <a:pt x="5" y="82"/>
                  </a:moveTo>
                  <a:lnTo>
                    <a:pt x="5" y="83"/>
                  </a:lnTo>
                  <a:lnTo>
                    <a:pt x="5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17" y="82"/>
                  </a:moveTo>
                  <a:lnTo>
                    <a:pt x="17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25" y="82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4" y="83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5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3" y="83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62" y="82"/>
                  </a:lnTo>
                  <a:close/>
                  <a:moveTo>
                    <a:pt x="12" y="82"/>
                  </a:moveTo>
                  <a:lnTo>
                    <a:pt x="12" y="83"/>
                  </a:lnTo>
                  <a:lnTo>
                    <a:pt x="12" y="82"/>
                  </a:lnTo>
                  <a:close/>
                  <a:moveTo>
                    <a:pt x="19" y="82"/>
                  </a:moveTo>
                  <a:lnTo>
                    <a:pt x="19" y="83"/>
                  </a:lnTo>
                  <a:lnTo>
                    <a:pt x="19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8" y="82"/>
                  </a:moveTo>
                  <a:lnTo>
                    <a:pt x="19" y="82"/>
                  </a:lnTo>
                  <a:lnTo>
                    <a:pt x="18" y="82"/>
                  </a:lnTo>
                  <a:lnTo>
                    <a:pt x="19" y="82"/>
                  </a:lnTo>
                  <a:lnTo>
                    <a:pt x="18" y="82"/>
                  </a:lnTo>
                  <a:close/>
                  <a:moveTo>
                    <a:pt x="62" y="82"/>
                  </a:moveTo>
                  <a:lnTo>
                    <a:pt x="61" y="82"/>
                  </a:lnTo>
                  <a:lnTo>
                    <a:pt x="62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lnTo>
                    <a:pt x="4" y="83"/>
                  </a:lnTo>
                  <a:lnTo>
                    <a:pt x="4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3" y="82"/>
                  </a:moveTo>
                  <a:lnTo>
                    <a:pt x="24" y="82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4" y="82"/>
                  </a:lnTo>
                  <a:lnTo>
                    <a:pt x="64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20" y="82"/>
                  </a:move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6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5" y="82"/>
                  </a:lnTo>
                  <a:lnTo>
                    <a:pt x="6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14" y="82"/>
                  </a:moveTo>
                  <a:lnTo>
                    <a:pt x="14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8" y="82"/>
                  </a:moveTo>
                  <a:lnTo>
                    <a:pt x="18" y="82"/>
                  </a:lnTo>
                  <a:lnTo>
                    <a:pt x="18" y="82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3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58" y="82"/>
                  </a:moveTo>
                  <a:lnTo>
                    <a:pt x="59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61" y="82"/>
                  </a:moveTo>
                  <a:lnTo>
                    <a:pt x="60" y="82"/>
                  </a:lnTo>
                  <a:lnTo>
                    <a:pt x="61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8" y="82"/>
                  </a:moveTo>
                  <a:lnTo>
                    <a:pt x="7" y="82"/>
                  </a:lnTo>
                  <a:lnTo>
                    <a:pt x="8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54" y="82"/>
                  </a:moveTo>
                  <a:lnTo>
                    <a:pt x="53" y="82"/>
                  </a:lnTo>
                  <a:lnTo>
                    <a:pt x="54" y="82"/>
                  </a:lnTo>
                  <a:close/>
                  <a:moveTo>
                    <a:pt x="20" y="81"/>
                  </a:moveTo>
                  <a:lnTo>
                    <a:pt x="20" y="82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1"/>
                  </a:lnTo>
                  <a:close/>
                  <a:moveTo>
                    <a:pt x="13" y="82"/>
                  </a:moveTo>
                  <a:lnTo>
                    <a:pt x="13" y="81"/>
                  </a:lnTo>
                  <a:lnTo>
                    <a:pt x="13" y="82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1"/>
                  </a:lnTo>
                  <a:close/>
                  <a:moveTo>
                    <a:pt x="16" y="81"/>
                  </a:moveTo>
                  <a:lnTo>
                    <a:pt x="16" y="82"/>
                  </a:lnTo>
                  <a:lnTo>
                    <a:pt x="16" y="81"/>
                  </a:lnTo>
                  <a:close/>
                  <a:moveTo>
                    <a:pt x="21" y="82"/>
                  </a:moveTo>
                  <a:lnTo>
                    <a:pt x="21" y="81"/>
                  </a:lnTo>
                  <a:lnTo>
                    <a:pt x="21" y="82"/>
                  </a:lnTo>
                  <a:close/>
                  <a:moveTo>
                    <a:pt x="21" y="81"/>
                  </a:moveTo>
                  <a:lnTo>
                    <a:pt x="21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66" y="82"/>
                  </a:moveTo>
                  <a:lnTo>
                    <a:pt x="66" y="81"/>
                  </a:lnTo>
                  <a:lnTo>
                    <a:pt x="66" y="82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3" y="81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close/>
                  <a:moveTo>
                    <a:pt x="20" y="81"/>
                  </a:moveTo>
                  <a:lnTo>
                    <a:pt x="21" y="81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3"/>
                  </a:lnTo>
                  <a:lnTo>
                    <a:pt x="21" y="82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0" y="82"/>
                  </a:lnTo>
                  <a:lnTo>
                    <a:pt x="20" y="83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4" y="81"/>
                  </a:lnTo>
                  <a:lnTo>
                    <a:pt x="15" y="81"/>
                  </a:lnTo>
                  <a:lnTo>
                    <a:pt x="15" y="82"/>
                  </a:lnTo>
                  <a:lnTo>
                    <a:pt x="14" y="82"/>
                  </a:lnTo>
                  <a:lnTo>
                    <a:pt x="14" y="81"/>
                  </a:lnTo>
                  <a:lnTo>
                    <a:pt x="14" y="82"/>
                  </a:lnTo>
                  <a:lnTo>
                    <a:pt x="14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4" y="81"/>
                  </a:lnTo>
                  <a:close/>
                  <a:moveTo>
                    <a:pt x="15" y="81"/>
                  </a:moveTo>
                  <a:lnTo>
                    <a:pt x="16" y="81"/>
                  </a:lnTo>
                  <a:lnTo>
                    <a:pt x="15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7" y="81"/>
                  </a:moveTo>
                  <a:lnTo>
                    <a:pt x="16" y="81"/>
                  </a:lnTo>
                  <a:lnTo>
                    <a:pt x="16" y="81"/>
                  </a:lnTo>
                  <a:lnTo>
                    <a:pt x="17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18" y="81"/>
                  </a:lnTo>
                  <a:close/>
                  <a:moveTo>
                    <a:pt x="13" y="81"/>
                  </a:move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5" y="81"/>
                  </a:lnTo>
                  <a:lnTo>
                    <a:pt x="14" y="81"/>
                  </a:lnTo>
                  <a:lnTo>
                    <a:pt x="14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20" y="81"/>
                  </a:moveTo>
                  <a:lnTo>
                    <a:pt x="20" y="81"/>
                  </a:lnTo>
                  <a:lnTo>
                    <a:pt x="19" y="81"/>
                  </a:lnTo>
                  <a:lnTo>
                    <a:pt x="20" y="81"/>
                  </a:lnTo>
                  <a:lnTo>
                    <a:pt x="19" y="81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20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lnTo>
                    <a:pt x="18" y="80"/>
                  </a:lnTo>
                  <a:lnTo>
                    <a:pt x="18" y="81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7" y="80"/>
                  </a:moveTo>
                  <a:lnTo>
                    <a:pt x="17" y="81"/>
                  </a:lnTo>
                  <a:lnTo>
                    <a:pt x="17" y="80"/>
                  </a:lnTo>
                  <a:close/>
                  <a:moveTo>
                    <a:pt x="18" y="80"/>
                  </a:moveTo>
                  <a:lnTo>
                    <a:pt x="17" y="80"/>
                  </a:lnTo>
                  <a:lnTo>
                    <a:pt x="18" y="80"/>
                  </a:lnTo>
                  <a:close/>
                  <a:moveTo>
                    <a:pt x="19" y="80"/>
                  </a:moveTo>
                  <a:lnTo>
                    <a:pt x="19" y="81"/>
                  </a:lnTo>
                  <a:lnTo>
                    <a:pt x="19" y="80"/>
                  </a:lnTo>
                  <a:close/>
                  <a:moveTo>
                    <a:pt x="20" y="80"/>
                  </a:moveTo>
                  <a:lnTo>
                    <a:pt x="20" y="81"/>
                  </a:lnTo>
                  <a:lnTo>
                    <a:pt x="19" y="81"/>
                  </a:lnTo>
                  <a:lnTo>
                    <a:pt x="19" y="80"/>
                  </a:lnTo>
                  <a:lnTo>
                    <a:pt x="20" y="80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6" y="80"/>
                  </a:move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0"/>
                  </a:lnTo>
                  <a:close/>
                  <a:moveTo>
                    <a:pt x="20" y="80"/>
                  </a:moveTo>
                  <a:lnTo>
                    <a:pt x="19" y="80"/>
                  </a:lnTo>
                  <a:lnTo>
                    <a:pt x="20" y="80"/>
                  </a:lnTo>
                  <a:close/>
                  <a:moveTo>
                    <a:pt x="15" y="79"/>
                  </a:moveTo>
                  <a:lnTo>
                    <a:pt x="15" y="80"/>
                  </a:lnTo>
                  <a:lnTo>
                    <a:pt x="16" y="80"/>
                  </a:lnTo>
                  <a:lnTo>
                    <a:pt x="15" y="80"/>
                  </a:lnTo>
                  <a:lnTo>
                    <a:pt x="16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close/>
                  <a:moveTo>
                    <a:pt x="15" y="79"/>
                  </a:moveTo>
                  <a:lnTo>
                    <a:pt x="16" y="79"/>
                  </a:lnTo>
                  <a:lnTo>
                    <a:pt x="16" y="80"/>
                  </a:lnTo>
                  <a:lnTo>
                    <a:pt x="15" y="79"/>
                  </a:lnTo>
                  <a:close/>
                  <a:moveTo>
                    <a:pt x="17" y="79"/>
                  </a:moveTo>
                  <a:lnTo>
                    <a:pt x="16" y="79"/>
                  </a:lnTo>
                  <a:lnTo>
                    <a:pt x="17" y="79"/>
                  </a:lnTo>
                  <a:close/>
                  <a:moveTo>
                    <a:pt x="13" y="79"/>
                  </a:moveTo>
                  <a:lnTo>
                    <a:pt x="13" y="79"/>
                  </a:lnTo>
                  <a:lnTo>
                    <a:pt x="13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7" y="79"/>
                  </a:ln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4" y="78"/>
                  </a:moveTo>
                  <a:lnTo>
                    <a:pt x="13" y="78"/>
                  </a:lnTo>
                  <a:lnTo>
                    <a:pt x="14" y="78"/>
                  </a:lnTo>
                  <a:close/>
                  <a:moveTo>
                    <a:pt x="16" y="78"/>
                  </a:moveTo>
                  <a:lnTo>
                    <a:pt x="17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7"/>
                  </a:lnTo>
                  <a:lnTo>
                    <a:pt x="15" y="78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3" y="77"/>
                  </a:moveTo>
                  <a:lnTo>
                    <a:pt x="14" y="77"/>
                  </a:lnTo>
                  <a:lnTo>
                    <a:pt x="13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6"/>
                  </a:moveTo>
                  <a:lnTo>
                    <a:pt x="16" y="76"/>
                  </a:lnTo>
                  <a:lnTo>
                    <a:pt x="15" y="76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5" y="76"/>
                  </a:lnTo>
                  <a:lnTo>
                    <a:pt x="15" y="77"/>
                  </a:lnTo>
                  <a:lnTo>
                    <a:pt x="15" y="76"/>
                  </a:lnTo>
                  <a:close/>
                  <a:moveTo>
                    <a:pt x="15" y="75"/>
                  </a:moveTo>
                  <a:lnTo>
                    <a:pt x="15" y="75"/>
                  </a:lnTo>
                  <a:lnTo>
                    <a:pt x="15" y="75"/>
                  </a:lnTo>
                  <a:close/>
                  <a:moveTo>
                    <a:pt x="16" y="74"/>
                  </a:moveTo>
                  <a:lnTo>
                    <a:pt x="16" y="75"/>
                  </a:lnTo>
                  <a:lnTo>
                    <a:pt x="16" y="74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0"/>
                  </a:moveTo>
                  <a:lnTo>
                    <a:pt x="18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8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70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6" y="69"/>
                  </a:moveTo>
                  <a:lnTo>
                    <a:pt x="17" y="69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6" y="69"/>
                  </a:lnTo>
                  <a:close/>
                  <a:moveTo>
                    <a:pt x="17" y="67"/>
                  </a:moveTo>
                  <a:lnTo>
                    <a:pt x="17" y="68"/>
                  </a:lnTo>
                  <a:lnTo>
                    <a:pt x="17" y="68"/>
                  </a:lnTo>
                  <a:lnTo>
                    <a:pt x="17" y="67"/>
                  </a:lnTo>
                  <a:lnTo>
                    <a:pt x="17" y="68"/>
                  </a:lnTo>
                  <a:lnTo>
                    <a:pt x="17" y="67"/>
                  </a:lnTo>
                  <a:lnTo>
                    <a:pt x="17" y="67"/>
                  </a:lnTo>
                  <a:close/>
                  <a:moveTo>
                    <a:pt x="18" y="66"/>
                  </a:moveTo>
                  <a:lnTo>
                    <a:pt x="18" y="67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8" y="67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6" y="66"/>
                  </a:moveTo>
                  <a:lnTo>
                    <a:pt x="17" y="66"/>
                  </a:lnTo>
                  <a:lnTo>
                    <a:pt x="16" y="66"/>
                  </a:lnTo>
                  <a:close/>
                  <a:moveTo>
                    <a:pt x="17" y="64"/>
                  </a:moveTo>
                  <a:lnTo>
                    <a:pt x="17" y="63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4"/>
                  </a:lnTo>
                  <a:close/>
                  <a:moveTo>
                    <a:pt x="16" y="63"/>
                  </a:moveTo>
                  <a:lnTo>
                    <a:pt x="16" y="64"/>
                  </a:lnTo>
                  <a:lnTo>
                    <a:pt x="16" y="63"/>
                  </a:lnTo>
                  <a:lnTo>
                    <a:pt x="16" y="64"/>
                  </a:lnTo>
                  <a:lnTo>
                    <a:pt x="16" y="63"/>
                  </a:lnTo>
                  <a:close/>
                  <a:moveTo>
                    <a:pt x="16" y="61"/>
                  </a:moveTo>
                  <a:lnTo>
                    <a:pt x="16" y="62"/>
                  </a:lnTo>
                  <a:lnTo>
                    <a:pt x="16" y="61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6" y="59"/>
                  </a:lnTo>
                  <a:lnTo>
                    <a:pt x="17" y="59"/>
                  </a:lnTo>
                  <a:close/>
                  <a:moveTo>
                    <a:pt x="15" y="56"/>
                  </a:move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close/>
                  <a:moveTo>
                    <a:pt x="15" y="55"/>
                  </a:moveTo>
                  <a:lnTo>
                    <a:pt x="15" y="54"/>
                  </a:lnTo>
                  <a:lnTo>
                    <a:pt x="15" y="55"/>
                  </a:lnTo>
                  <a:close/>
                  <a:moveTo>
                    <a:pt x="15" y="55"/>
                  </a:moveTo>
                  <a:lnTo>
                    <a:pt x="15" y="54"/>
                  </a:lnTo>
                  <a:lnTo>
                    <a:pt x="15" y="54"/>
                  </a:lnTo>
                  <a:lnTo>
                    <a:pt x="15" y="55"/>
                  </a:lnTo>
                  <a:close/>
                  <a:moveTo>
                    <a:pt x="14" y="54"/>
                  </a:moveTo>
                  <a:lnTo>
                    <a:pt x="15" y="54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4" y="54"/>
                  </a:lnTo>
                  <a:close/>
                  <a:moveTo>
                    <a:pt x="15" y="53"/>
                  </a:moveTo>
                  <a:lnTo>
                    <a:pt x="15" y="53"/>
                  </a:lnTo>
                  <a:lnTo>
                    <a:pt x="15" y="53"/>
                  </a:lnTo>
                  <a:close/>
                  <a:moveTo>
                    <a:pt x="14" y="53"/>
                  </a:moveTo>
                  <a:lnTo>
                    <a:pt x="15" y="53"/>
                  </a:lnTo>
                  <a:lnTo>
                    <a:pt x="14" y="53"/>
                  </a:lnTo>
                  <a:close/>
                  <a:moveTo>
                    <a:pt x="14" y="52"/>
                  </a:move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5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close/>
                  <a:moveTo>
                    <a:pt x="15" y="49"/>
                  </a:moveTo>
                  <a:lnTo>
                    <a:pt x="15" y="49"/>
                  </a:lnTo>
                  <a:lnTo>
                    <a:pt x="15" y="49"/>
                  </a:lnTo>
                  <a:close/>
                  <a:moveTo>
                    <a:pt x="15" y="50"/>
                  </a:moveTo>
                  <a:lnTo>
                    <a:pt x="14" y="49"/>
                  </a:lnTo>
                  <a:lnTo>
                    <a:pt x="15" y="49"/>
                  </a:lnTo>
                  <a:lnTo>
                    <a:pt x="15" y="50"/>
                  </a:lnTo>
                  <a:close/>
                  <a:moveTo>
                    <a:pt x="15" y="49"/>
                  </a:moveTo>
                  <a:lnTo>
                    <a:pt x="14" y="49"/>
                  </a:lnTo>
                  <a:lnTo>
                    <a:pt x="15" y="49"/>
                  </a:lnTo>
                  <a:close/>
                  <a:moveTo>
                    <a:pt x="15" y="49"/>
                  </a:moveTo>
                  <a:lnTo>
                    <a:pt x="16" y="49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5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7" y="49"/>
                  </a:moveTo>
                  <a:lnTo>
                    <a:pt x="17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6" y="49"/>
                  </a:moveTo>
                  <a:lnTo>
                    <a:pt x="17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6" y="49"/>
                  </a:lnTo>
                  <a:close/>
                  <a:moveTo>
                    <a:pt x="14" y="49"/>
                  </a:moveTo>
                  <a:lnTo>
                    <a:pt x="14" y="48"/>
                  </a:lnTo>
                  <a:lnTo>
                    <a:pt x="14" y="49"/>
                  </a:lnTo>
                  <a:close/>
                  <a:moveTo>
                    <a:pt x="15" y="49"/>
                  </a:moveTo>
                  <a:lnTo>
                    <a:pt x="15" y="48"/>
                  </a:lnTo>
                  <a:lnTo>
                    <a:pt x="15" y="49"/>
                  </a:lnTo>
                  <a:close/>
                  <a:moveTo>
                    <a:pt x="17" y="48"/>
                  </a:moveTo>
                  <a:lnTo>
                    <a:pt x="17" y="49"/>
                  </a:lnTo>
                  <a:lnTo>
                    <a:pt x="17" y="48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close/>
                  <a:moveTo>
                    <a:pt x="12" y="48"/>
                  </a:moveTo>
                  <a:lnTo>
                    <a:pt x="12" y="4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2" y="48"/>
                  </a:lnTo>
                  <a:close/>
                  <a:moveTo>
                    <a:pt x="17" y="48"/>
                  </a:move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5" y="49"/>
                  </a:moveTo>
                  <a:lnTo>
                    <a:pt x="15" y="49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5" y="49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8"/>
                  </a:lnTo>
                  <a:close/>
                  <a:moveTo>
                    <a:pt x="15" y="48"/>
                  </a:move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close/>
                  <a:moveTo>
                    <a:pt x="15" y="48"/>
                  </a:moveTo>
                  <a:lnTo>
                    <a:pt x="15" y="48"/>
                  </a:lnTo>
                  <a:lnTo>
                    <a:pt x="15" y="48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7" y="48"/>
                  </a:lnTo>
                  <a:close/>
                  <a:moveTo>
                    <a:pt x="12" y="48"/>
                  </a:moveTo>
                  <a:lnTo>
                    <a:pt x="12" y="47"/>
                  </a:lnTo>
                  <a:lnTo>
                    <a:pt x="12" y="48"/>
                  </a:lnTo>
                  <a:close/>
                  <a:moveTo>
                    <a:pt x="16" y="47"/>
                  </a:moveTo>
                  <a:lnTo>
                    <a:pt x="16" y="48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8" y="47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7" y="47"/>
                  </a:lnTo>
                  <a:close/>
                  <a:moveTo>
                    <a:pt x="19" y="47"/>
                  </a:moveTo>
                  <a:lnTo>
                    <a:pt x="18" y="47"/>
                  </a:lnTo>
                  <a:lnTo>
                    <a:pt x="19" y="47"/>
                  </a:lnTo>
                  <a:close/>
                  <a:moveTo>
                    <a:pt x="17" y="46"/>
                  </a:moveTo>
                  <a:lnTo>
                    <a:pt x="17" y="47"/>
                  </a:lnTo>
                  <a:lnTo>
                    <a:pt x="17" y="46"/>
                  </a:lnTo>
                  <a:close/>
                  <a:moveTo>
                    <a:pt x="12" y="46"/>
                  </a:moveTo>
                  <a:lnTo>
                    <a:pt x="12" y="47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6"/>
                  </a:lnTo>
                  <a:close/>
                  <a:moveTo>
                    <a:pt x="18" y="46"/>
                  </a:moveTo>
                  <a:lnTo>
                    <a:pt x="17" y="46"/>
                  </a:lnTo>
                  <a:lnTo>
                    <a:pt x="18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6" y="46"/>
                  </a:lnTo>
                  <a:lnTo>
                    <a:pt x="17" y="46"/>
                  </a:lnTo>
                  <a:close/>
                  <a:moveTo>
                    <a:pt x="15" y="46"/>
                  </a:moveTo>
                  <a:lnTo>
                    <a:pt x="15" y="45"/>
                  </a:lnTo>
                  <a:lnTo>
                    <a:pt x="15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10" y="45"/>
                  </a:moveTo>
                  <a:lnTo>
                    <a:pt x="10" y="45"/>
                  </a:lnTo>
                  <a:lnTo>
                    <a:pt x="10" y="45"/>
                  </a:lnTo>
                  <a:close/>
                  <a:moveTo>
                    <a:pt x="19" y="45"/>
                  </a:moveTo>
                  <a:lnTo>
                    <a:pt x="20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close/>
                  <a:moveTo>
                    <a:pt x="19" y="45"/>
                  </a:moveTo>
                  <a:lnTo>
                    <a:pt x="19" y="45"/>
                  </a:lnTo>
                  <a:lnTo>
                    <a:pt x="19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2" y="45"/>
                  </a:lnTo>
                  <a:close/>
                  <a:moveTo>
                    <a:pt x="15" y="45"/>
                  </a:moveTo>
                  <a:lnTo>
                    <a:pt x="14" y="45"/>
                  </a:lnTo>
                  <a:lnTo>
                    <a:pt x="15" y="45"/>
                  </a:lnTo>
                  <a:close/>
                  <a:moveTo>
                    <a:pt x="21" y="45"/>
                  </a:moveTo>
                  <a:lnTo>
                    <a:pt x="22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1" y="45"/>
                  </a:lnTo>
                  <a:close/>
                  <a:moveTo>
                    <a:pt x="17" y="44"/>
                  </a:moveTo>
                  <a:lnTo>
                    <a:pt x="17" y="45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4"/>
                  </a:lnTo>
                  <a:close/>
                  <a:moveTo>
                    <a:pt x="21" y="44"/>
                  </a:moveTo>
                  <a:lnTo>
                    <a:pt x="20" y="44"/>
                  </a:lnTo>
                  <a:lnTo>
                    <a:pt x="21" y="44"/>
                  </a:lnTo>
                  <a:close/>
                  <a:moveTo>
                    <a:pt x="21" y="44"/>
                  </a:moveTo>
                  <a:lnTo>
                    <a:pt x="21" y="45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0" y="44"/>
                  </a:moveTo>
                  <a:lnTo>
                    <a:pt x="20" y="44"/>
                  </a:lnTo>
                  <a:lnTo>
                    <a:pt x="20" y="44"/>
                  </a:lnTo>
                  <a:close/>
                  <a:moveTo>
                    <a:pt x="24" y="44"/>
                  </a:moveTo>
                  <a:lnTo>
                    <a:pt x="24" y="44"/>
                  </a:lnTo>
                  <a:lnTo>
                    <a:pt x="24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5" y="44"/>
                  </a:moveTo>
                  <a:lnTo>
                    <a:pt x="14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close/>
                  <a:moveTo>
                    <a:pt x="20" y="44"/>
                  </a:moveTo>
                  <a:lnTo>
                    <a:pt x="20" y="43"/>
                  </a:lnTo>
                  <a:lnTo>
                    <a:pt x="20" y="44"/>
                  </a:lnTo>
                  <a:close/>
                  <a:moveTo>
                    <a:pt x="16" y="43"/>
                  </a:move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3"/>
                  </a:lnTo>
                  <a:close/>
                  <a:moveTo>
                    <a:pt x="15" y="43"/>
                  </a:moveTo>
                  <a:lnTo>
                    <a:pt x="15" y="44"/>
                  </a:lnTo>
                  <a:lnTo>
                    <a:pt x="15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0" y="43"/>
                  </a:moveTo>
                  <a:lnTo>
                    <a:pt x="19" y="43"/>
                  </a:lnTo>
                  <a:lnTo>
                    <a:pt x="20" y="43"/>
                  </a:lnTo>
                  <a:close/>
                  <a:moveTo>
                    <a:pt x="21" y="43"/>
                  </a:move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3" y="44"/>
                  </a:lnTo>
                  <a:lnTo>
                    <a:pt x="22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3"/>
                  </a:lnTo>
                  <a:close/>
                  <a:moveTo>
                    <a:pt x="16" y="43"/>
                  </a:moveTo>
                  <a:lnTo>
                    <a:pt x="16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6" y="43"/>
                  </a:lnTo>
                  <a:close/>
                  <a:moveTo>
                    <a:pt x="19" y="43"/>
                  </a:move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19" y="42"/>
                  </a:lnTo>
                  <a:lnTo>
                    <a:pt x="19" y="43"/>
                  </a:lnTo>
                  <a:lnTo>
                    <a:pt x="19" y="42"/>
                  </a:lnTo>
                  <a:lnTo>
                    <a:pt x="20" y="42"/>
                  </a:lnTo>
                  <a:close/>
                  <a:moveTo>
                    <a:pt x="19" y="42"/>
                  </a:moveTo>
                  <a:lnTo>
                    <a:pt x="19" y="43"/>
                  </a:lnTo>
                  <a:lnTo>
                    <a:pt x="19" y="42"/>
                  </a:lnTo>
                  <a:close/>
                  <a:moveTo>
                    <a:pt x="24" y="43"/>
                  </a:moveTo>
                  <a:lnTo>
                    <a:pt x="24" y="42"/>
                  </a:lnTo>
                  <a:lnTo>
                    <a:pt x="24" y="43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14" y="42"/>
                  </a:moveTo>
                  <a:lnTo>
                    <a:pt x="15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4" y="42"/>
                  </a:lnTo>
                  <a:close/>
                  <a:moveTo>
                    <a:pt x="23" y="42"/>
                  </a:moveTo>
                  <a:lnTo>
                    <a:pt x="22" y="42"/>
                  </a:lnTo>
                  <a:lnTo>
                    <a:pt x="23" y="42"/>
                  </a:lnTo>
                  <a:close/>
                  <a:moveTo>
                    <a:pt x="19" y="42"/>
                  </a:moveTo>
                  <a:lnTo>
                    <a:pt x="19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3" y="42"/>
                  </a:move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24" y="41"/>
                  </a:moveTo>
                  <a:lnTo>
                    <a:pt x="25" y="41"/>
                  </a:lnTo>
                  <a:lnTo>
                    <a:pt x="25" y="41"/>
                  </a:lnTo>
                  <a:lnTo>
                    <a:pt x="24" y="41"/>
                  </a:lnTo>
                  <a:lnTo>
                    <a:pt x="24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0"/>
                  </a:move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0"/>
                  </a:lnTo>
                  <a:close/>
                  <a:moveTo>
                    <a:pt x="24" y="41"/>
                  </a:moveTo>
                  <a:lnTo>
                    <a:pt x="24" y="40"/>
                  </a:lnTo>
                  <a:lnTo>
                    <a:pt x="24" y="41"/>
                  </a:lnTo>
                  <a:close/>
                  <a:moveTo>
                    <a:pt x="24" y="40"/>
                  </a:moveTo>
                  <a:lnTo>
                    <a:pt x="25" y="40"/>
                  </a:lnTo>
                  <a:lnTo>
                    <a:pt x="24" y="40"/>
                  </a:lnTo>
                  <a:close/>
                  <a:moveTo>
                    <a:pt x="24" y="39"/>
                  </a:moveTo>
                  <a:lnTo>
                    <a:pt x="25" y="39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8"/>
                  </a:lnTo>
                  <a:close/>
                  <a:moveTo>
                    <a:pt x="27" y="38"/>
                  </a:move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8" y="38"/>
                  </a:moveTo>
                  <a:lnTo>
                    <a:pt x="29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8" y="38"/>
                  </a:lnTo>
                  <a:close/>
                  <a:moveTo>
                    <a:pt x="27" y="37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8" y="37"/>
                  </a:lnTo>
                  <a:lnTo>
                    <a:pt x="27" y="37"/>
                  </a:lnTo>
                  <a:close/>
                  <a:moveTo>
                    <a:pt x="28" y="37"/>
                  </a:moveTo>
                  <a:lnTo>
                    <a:pt x="27" y="37"/>
                  </a:lnTo>
                  <a:lnTo>
                    <a:pt x="28" y="37"/>
                  </a:lnTo>
                  <a:close/>
                  <a:moveTo>
                    <a:pt x="28" y="37"/>
                  </a:move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28" y="36"/>
                  </a:moveTo>
                  <a:lnTo>
                    <a:pt x="28" y="37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8" y="3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28" y="36"/>
                  </a:lnTo>
                  <a:close/>
                  <a:moveTo>
                    <a:pt x="31" y="36"/>
                  </a:moveTo>
                  <a:lnTo>
                    <a:pt x="31" y="36"/>
                  </a:lnTo>
                  <a:lnTo>
                    <a:pt x="31" y="3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28" y="35"/>
                  </a:lnTo>
                  <a:lnTo>
                    <a:pt x="28" y="36"/>
                  </a:lnTo>
                  <a:close/>
                  <a:moveTo>
                    <a:pt x="28" y="35"/>
                  </a:moveTo>
                  <a:lnTo>
                    <a:pt x="28" y="36"/>
                  </a:lnTo>
                  <a:lnTo>
                    <a:pt x="28" y="35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5" y="33"/>
                  </a:moveTo>
                  <a:lnTo>
                    <a:pt x="35" y="32"/>
                  </a:lnTo>
                  <a:lnTo>
                    <a:pt x="35" y="32"/>
                  </a:lnTo>
                  <a:lnTo>
                    <a:pt x="35" y="33"/>
                  </a:lnTo>
                  <a:close/>
                  <a:moveTo>
                    <a:pt x="41" y="25"/>
                  </a:moveTo>
                  <a:lnTo>
                    <a:pt x="41" y="26"/>
                  </a:lnTo>
                  <a:lnTo>
                    <a:pt x="41" y="25"/>
                  </a:lnTo>
                  <a:close/>
                  <a:moveTo>
                    <a:pt x="48" y="21"/>
                  </a:moveTo>
                  <a:lnTo>
                    <a:pt x="48" y="22"/>
                  </a:lnTo>
                  <a:lnTo>
                    <a:pt x="48" y="21"/>
                  </a:lnTo>
                  <a:close/>
                  <a:moveTo>
                    <a:pt x="49" y="21"/>
                  </a:move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21"/>
                  </a:lnTo>
                  <a:close/>
                  <a:moveTo>
                    <a:pt x="45" y="20"/>
                  </a:move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4" y="22"/>
                  </a:lnTo>
                  <a:lnTo>
                    <a:pt x="43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5" y="20"/>
                  </a:lnTo>
                  <a:close/>
                  <a:moveTo>
                    <a:pt x="49" y="20"/>
                  </a:moveTo>
                  <a:lnTo>
                    <a:pt x="49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9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20"/>
                  </a:lnTo>
                  <a:close/>
                  <a:moveTo>
                    <a:pt x="47" y="19"/>
                  </a:moveTo>
                  <a:lnTo>
                    <a:pt x="46" y="19"/>
                  </a:lnTo>
                  <a:lnTo>
                    <a:pt x="47" y="19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5" y="16"/>
                  </a:moveTo>
                  <a:lnTo>
                    <a:pt x="45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5" y="16"/>
                  </a:lnTo>
                  <a:close/>
                  <a:moveTo>
                    <a:pt x="46" y="15"/>
                  </a:moveTo>
                  <a:lnTo>
                    <a:pt x="46" y="16"/>
                  </a:lnTo>
                  <a:lnTo>
                    <a:pt x="46" y="15"/>
                  </a:lnTo>
                  <a:close/>
                  <a:moveTo>
                    <a:pt x="49" y="15"/>
                  </a:moveTo>
                  <a:lnTo>
                    <a:pt x="48" y="15"/>
                  </a:lnTo>
                  <a:lnTo>
                    <a:pt x="49" y="15"/>
                  </a:lnTo>
                  <a:close/>
                  <a:moveTo>
                    <a:pt x="46" y="13"/>
                  </a:moveTo>
                  <a:lnTo>
                    <a:pt x="46" y="13"/>
                  </a:lnTo>
                  <a:lnTo>
                    <a:pt x="46" y="13"/>
                  </a:lnTo>
                  <a:close/>
                  <a:moveTo>
                    <a:pt x="46" y="13"/>
                  </a:move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close/>
                  <a:moveTo>
                    <a:pt x="46" y="13"/>
                  </a:moveTo>
                  <a:lnTo>
                    <a:pt x="46" y="13"/>
                  </a:lnTo>
                  <a:lnTo>
                    <a:pt x="46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3" y="13"/>
                  </a:lnTo>
                  <a:close/>
                  <a:moveTo>
                    <a:pt x="42" y="12"/>
                  </a:moveTo>
                  <a:lnTo>
                    <a:pt x="42" y="13"/>
                  </a:lnTo>
                  <a:lnTo>
                    <a:pt x="42" y="12"/>
                  </a:lnTo>
                  <a:close/>
                  <a:moveTo>
                    <a:pt x="45" y="13"/>
                  </a:moveTo>
                  <a:lnTo>
                    <a:pt x="45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close/>
                  <a:moveTo>
                    <a:pt x="45" y="12"/>
                  </a:moveTo>
                  <a:lnTo>
                    <a:pt x="44" y="12"/>
                  </a:lnTo>
                  <a:lnTo>
                    <a:pt x="45" y="12"/>
                  </a:lnTo>
                  <a:close/>
                  <a:moveTo>
                    <a:pt x="42" y="12"/>
                  </a:moveTo>
                  <a:lnTo>
                    <a:pt x="43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close/>
                  <a:moveTo>
                    <a:pt x="42" y="12"/>
                  </a:moveTo>
                  <a:lnTo>
                    <a:pt x="42" y="11"/>
                  </a:lnTo>
                  <a:lnTo>
                    <a:pt x="42" y="11"/>
                  </a:lnTo>
                  <a:lnTo>
                    <a:pt x="42" y="12"/>
                  </a:lnTo>
                  <a:close/>
                  <a:moveTo>
                    <a:pt x="39" y="11"/>
                  </a:moveTo>
                  <a:lnTo>
                    <a:pt x="40" y="11"/>
                  </a:lnTo>
                  <a:lnTo>
                    <a:pt x="39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1" y="11"/>
                  </a:moveTo>
                  <a:lnTo>
                    <a:pt x="42" y="11"/>
                  </a:lnTo>
                  <a:lnTo>
                    <a:pt x="41" y="11"/>
                  </a:lnTo>
                  <a:close/>
                  <a:moveTo>
                    <a:pt x="42" y="11"/>
                  </a:moveTo>
                  <a:lnTo>
                    <a:pt x="41" y="11"/>
                  </a:lnTo>
                  <a:lnTo>
                    <a:pt x="42" y="11"/>
                  </a:lnTo>
                  <a:close/>
                  <a:moveTo>
                    <a:pt x="41" y="11"/>
                  </a:moveTo>
                  <a:lnTo>
                    <a:pt x="40" y="11"/>
                  </a:lnTo>
                  <a:lnTo>
                    <a:pt x="41" y="11"/>
                  </a:lnTo>
                  <a:close/>
                  <a:moveTo>
                    <a:pt x="39" y="10"/>
                  </a:moveTo>
                  <a:lnTo>
                    <a:pt x="39" y="11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0"/>
                  </a:lnTo>
                  <a:close/>
                  <a:moveTo>
                    <a:pt x="40" y="11"/>
                  </a:moveTo>
                  <a:lnTo>
                    <a:pt x="40" y="10"/>
                  </a:lnTo>
                  <a:lnTo>
                    <a:pt x="40" y="11"/>
                  </a:lnTo>
                  <a:close/>
                  <a:moveTo>
                    <a:pt x="38" y="7"/>
                  </a:moveTo>
                  <a:lnTo>
                    <a:pt x="38" y="7"/>
                  </a:lnTo>
                  <a:lnTo>
                    <a:pt x="38" y="7"/>
                  </a:lnTo>
                  <a:close/>
                  <a:moveTo>
                    <a:pt x="37" y="7"/>
                  </a:moveTo>
                  <a:lnTo>
                    <a:pt x="38" y="7"/>
                  </a:lnTo>
                  <a:lnTo>
                    <a:pt x="37" y="7"/>
                  </a:lnTo>
                  <a:close/>
                  <a:moveTo>
                    <a:pt x="35" y="4"/>
                  </a:move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close/>
                  <a:moveTo>
                    <a:pt x="35" y="3"/>
                  </a:move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3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4"/>
            <p:cNvSpPr>
              <a:spLocks noEditPoints="1"/>
            </p:cNvSpPr>
            <p:nvPr/>
          </p:nvSpPr>
          <p:spPr bwMode="auto">
            <a:xfrm>
              <a:off x="5961492" y="3367658"/>
              <a:ext cx="88762" cy="125383"/>
            </a:xfrm>
            <a:custGeom>
              <a:avLst/>
              <a:gdLst>
                <a:gd name="T0" fmla="*/ 30 w 68"/>
                <a:gd name="T1" fmla="*/ 90 h 91"/>
                <a:gd name="T2" fmla="*/ 28 w 68"/>
                <a:gd name="T3" fmla="*/ 90 h 91"/>
                <a:gd name="T4" fmla="*/ 14 w 68"/>
                <a:gd name="T5" fmla="*/ 90 h 91"/>
                <a:gd name="T6" fmla="*/ 23 w 68"/>
                <a:gd name="T7" fmla="*/ 90 h 91"/>
                <a:gd name="T8" fmla="*/ 35 w 68"/>
                <a:gd name="T9" fmla="*/ 89 h 91"/>
                <a:gd name="T10" fmla="*/ 22 w 68"/>
                <a:gd name="T11" fmla="*/ 89 h 91"/>
                <a:gd name="T12" fmla="*/ 13 w 68"/>
                <a:gd name="T13" fmla="*/ 89 h 91"/>
                <a:gd name="T14" fmla="*/ 32 w 68"/>
                <a:gd name="T15" fmla="*/ 89 h 91"/>
                <a:gd name="T16" fmla="*/ 20 w 68"/>
                <a:gd name="T17" fmla="*/ 89 h 91"/>
                <a:gd name="T18" fmla="*/ 14 w 68"/>
                <a:gd name="T19" fmla="*/ 89 h 91"/>
                <a:gd name="T20" fmla="*/ 38 w 68"/>
                <a:gd name="T21" fmla="*/ 88 h 91"/>
                <a:gd name="T22" fmla="*/ 13 w 68"/>
                <a:gd name="T23" fmla="*/ 88 h 91"/>
                <a:gd name="T24" fmla="*/ 39 w 68"/>
                <a:gd name="T25" fmla="*/ 88 h 91"/>
                <a:gd name="T26" fmla="*/ 16 w 68"/>
                <a:gd name="T27" fmla="*/ 88 h 91"/>
                <a:gd name="T28" fmla="*/ 19 w 68"/>
                <a:gd name="T29" fmla="*/ 88 h 91"/>
                <a:gd name="T30" fmla="*/ 5 w 68"/>
                <a:gd name="T31" fmla="*/ 88 h 91"/>
                <a:gd name="T32" fmla="*/ 7 w 68"/>
                <a:gd name="T33" fmla="*/ 88 h 91"/>
                <a:gd name="T34" fmla="*/ 8 w 68"/>
                <a:gd name="T35" fmla="*/ 87 h 91"/>
                <a:gd name="T36" fmla="*/ 22 w 68"/>
                <a:gd name="T37" fmla="*/ 86 h 91"/>
                <a:gd name="T38" fmla="*/ 4 w 68"/>
                <a:gd name="T39" fmla="*/ 86 h 91"/>
                <a:gd name="T40" fmla="*/ 15 w 68"/>
                <a:gd name="T41" fmla="*/ 86 h 91"/>
                <a:gd name="T42" fmla="*/ 15 w 68"/>
                <a:gd name="T43" fmla="*/ 86 h 91"/>
                <a:gd name="T44" fmla="*/ 8 w 68"/>
                <a:gd name="T45" fmla="*/ 86 h 91"/>
                <a:gd name="T46" fmla="*/ 9 w 68"/>
                <a:gd name="T47" fmla="*/ 86 h 91"/>
                <a:gd name="T48" fmla="*/ 12 w 68"/>
                <a:gd name="T49" fmla="*/ 85 h 91"/>
                <a:gd name="T50" fmla="*/ 54 w 68"/>
                <a:gd name="T51" fmla="*/ 85 h 91"/>
                <a:gd name="T52" fmla="*/ 53 w 68"/>
                <a:gd name="T53" fmla="*/ 85 h 91"/>
                <a:gd name="T54" fmla="*/ 15 w 68"/>
                <a:gd name="T55" fmla="*/ 85 h 91"/>
                <a:gd name="T56" fmla="*/ 12 w 68"/>
                <a:gd name="T57" fmla="*/ 85 h 91"/>
                <a:gd name="T58" fmla="*/ 13 w 68"/>
                <a:gd name="T59" fmla="*/ 84 h 91"/>
                <a:gd name="T60" fmla="*/ 17 w 68"/>
                <a:gd name="T61" fmla="*/ 84 h 91"/>
                <a:gd name="T62" fmla="*/ 9 w 68"/>
                <a:gd name="T63" fmla="*/ 83 h 91"/>
                <a:gd name="T64" fmla="*/ 16 w 68"/>
                <a:gd name="T65" fmla="*/ 83 h 91"/>
                <a:gd name="T66" fmla="*/ 57 w 68"/>
                <a:gd name="T67" fmla="*/ 83 h 91"/>
                <a:gd name="T68" fmla="*/ 13 w 68"/>
                <a:gd name="T69" fmla="*/ 83 h 91"/>
                <a:gd name="T70" fmla="*/ 15 w 68"/>
                <a:gd name="T71" fmla="*/ 83 h 91"/>
                <a:gd name="T72" fmla="*/ 12 w 68"/>
                <a:gd name="T73" fmla="*/ 82 h 91"/>
                <a:gd name="T74" fmla="*/ 5 w 68"/>
                <a:gd name="T75" fmla="*/ 83 h 91"/>
                <a:gd name="T76" fmla="*/ 15 w 68"/>
                <a:gd name="T77" fmla="*/ 82 h 91"/>
                <a:gd name="T78" fmla="*/ 13 w 68"/>
                <a:gd name="T79" fmla="*/ 82 h 91"/>
                <a:gd name="T80" fmla="*/ 21 w 68"/>
                <a:gd name="T81" fmla="*/ 82 h 91"/>
                <a:gd name="T82" fmla="*/ 12 w 68"/>
                <a:gd name="T83" fmla="*/ 82 h 91"/>
                <a:gd name="T84" fmla="*/ 67 w 68"/>
                <a:gd name="T85" fmla="*/ 81 h 91"/>
                <a:gd name="T86" fmla="*/ 8 w 68"/>
                <a:gd name="T87" fmla="*/ 81 h 91"/>
                <a:gd name="T88" fmla="*/ 21 w 68"/>
                <a:gd name="T89" fmla="*/ 81 h 91"/>
                <a:gd name="T90" fmla="*/ 16 w 68"/>
                <a:gd name="T91" fmla="*/ 80 h 91"/>
                <a:gd name="T92" fmla="*/ 16 w 68"/>
                <a:gd name="T93" fmla="*/ 78 h 91"/>
                <a:gd name="T94" fmla="*/ 15 w 68"/>
                <a:gd name="T95" fmla="*/ 77 h 91"/>
                <a:gd name="T96" fmla="*/ 17 w 68"/>
                <a:gd name="T97" fmla="*/ 72 h 91"/>
                <a:gd name="T98" fmla="*/ 16 w 68"/>
                <a:gd name="T99" fmla="*/ 70 h 91"/>
                <a:gd name="T100" fmla="*/ 17 w 68"/>
                <a:gd name="T101" fmla="*/ 64 h 91"/>
                <a:gd name="T102" fmla="*/ 16 w 68"/>
                <a:gd name="T103" fmla="*/ 58 h 91"/>
                <a:gd name="T104" fmla="*/ 16 w 68"/>
                <a:gd name="T105" fmla="*/ 49 h 91"/>
                <a:gd name="T106" fmla="*/ 15 w 68"/>
                <a:gd name="T107" fmla="*/ 47 h 91"/>
                <a:gd name="T108" fmla="*/ 17 w 68"/>
                <a:gd name="T109" fmla="*/ 45 h 91"/>
                <a:gd name="T110" fmla="*/ 21 w 68"/>
                <a:gd name="T111" fmla="*/ 44 h 91"/>
                <a:gd name="T112" fmla="*/ 15 w 68"/>
                <a:gd name="T113" fmla="*/ 44 h 91"/>
                <a:gd name="T114" fmla="*/ 20 w 68"/>
                <a:gd name="T115" fmla="*/ 43 h 91"/>
                <a:gd name="T116" fmla="*/ 26 w 68"/>
                <a:gd name="T117" fmla="*/ 38 h 91"/>
                <a:gd name="T118" fmla="*/ 28 w 68"/>
                <a:gd name="T119" fmla="*/ 36 h 91"/>
                <a:gd name="T120" fmla="*/ 49 w 68"/>
                <a:gd name="T121" fmla="*/ 20 h 91"/>
                <a:gd name="T122" fmla="*/ 39 w 68"/>
                <a:gd name="T123" fmla="*/ 13 h 91"/>
                <a:gd name="T124" fmla="*/ 38 w 68"/>
                <a:gd name="T12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" h="91">
                  <a:moveTo>
                    <a:pt x="19" y="91"/>
                  </a:moveTo>
                  <a:lnTo>
                    <a:pt x="18" y="91"/>
                  </a:lnTo>
                  <a:lnTo>
                    <a:pt x="19" y="91"/>
                  </a:lnTo>
                  <a:close/>
                  <a:moveTo>
                    <a:pt x="30" y="91"/>
                  </a:moveTo>
                  <a:lnTo>
                    <a:pt x="29" y="90"/>
                  </a:lnTo>
                  <a:lnTo>
                    <a:pt x="30" y="90"/>
                  </a:lnTo>
                  <a:lnTo>
                    <a:pt x="30" y="91"/>
                  </a:lnTo>
                  <a:close/>
                  <a:moveTo>
                    <a:pt x="15" y="91"/>
                  </a:moveTo>
                  <a:lnTo>
                    <a:pt x="15" y="90"/>
                  </a:lnTo>
                  <a:lnTo>
                    <a:pt x="15" y="91"/>
                  </a:lnTo>
                  <a:close/>
                  <a:moveTo>
                    <a:pt x="18" y="91"/>
                  </a:moveTo>
                  <a:lnTo>
                    <a:pt x="18" y="90"/>
                  </a:lnTo>
                  <a:lnTo>
                    <a:pt x="18" y="91"/>
                  </a:lnTo>
                  <a:close/>
                  <a:moveTo>
                    <a:pt x="27" y="91"/>
                  </a:moveTo>
                  <a:lnTo>
                    <a:pt x="27" y="90"/>
                  </a:lnTo>
                  <a:lnTo>
                    <a:pt x="27" y="91"/>
                  </a:lnTo>
                  <a:close/>
                  <a:moveTo>
                    <a:pt x="18" y="90"/>
                  </a:moveTo>
                  <a:lnTo>
                    <a:pt x="18" y="91"/>
                  </a:lnTo>
                  <a:lnTo>
                    <a:pt x="18" y="90"/>
                  </a:lnTo>
                  <a:close/>
                  <a:moveTo>
                    <a:pt x="19" y="90"/>
                  </a:moveTo>
                  <a:lnTo>
                    <a:pt x="18" y="90"/>
                  </a:lnTo>
                  <a:lnTo>
                    <a:pt x="19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17" y="90"/>
                  </a:moveTo>
                  <a:lnTo>
                    <a:pt x="17" y="90"/>
                  </a:lnTo>
                  <a:lnTo>
                    <a:pt x="17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2" y="90"/>
                  </a:moveTo>
                  <a:lnTo>
                    <a:pt x="23" y="90"/>
                  </a:lnTo>
                  <a:lnTo>
                    <a:pt x="22" y="90"/>
                  </a:lnTo>
                  <a:lnTo>
                    <a:pt x="23" y="90"/>
                  </a:lnTo>
                  <a:lnTo>
                    <a:pt x="22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14" y="90"/>
                  </a:moveTo>
                  <a:lnTo>
                    <a:pt x="13" y="90"/>
                  </a:lnTo>
                  <a:lnTo>
                    <a:pt x="14" y="90"/>
                  </a:lnTo>
                  <a:close/>
                  <a:moveTo>
                    <a:pt x="18" y="90"/>
                  </a:moveTo>
                  <a:lnTo>
                    <a:pt x="17" y="90"/>
                  </a:lnTo>
                  <a:lnTo>
                    <a:pt x="18" y="90"/>
                  </a:lnTo>
                  <a:close/>
                  <a:moveTo>
                    <a:pt x="30" y="90"/>
                  </a:moveTo>
                  <a:lnTo>
                    <a:pt x="30" y="90"/>
                  </a:lnTo>
                  <a:lnTo>
                    <a:pt x="30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9" y="90"/>
                  </a:moveTo>
                  <a:lnTo>
                    <a:pt x="29" y="90"/>
                  </a:lnTo>
                  <a:lnTo>
                    <a:pt x="29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4" y="90"/>
                  </a:moveTo>
                  <a:lnTo>
                    <a:pt x="24" y="90"/>
                  </a:lnTo>
                  <a:lnTo>
                    <a:pt x="24" y="90"/>
                  </a:lnTo>
                  <a:close/>
                  <a:moveTo>
                    <a:pt x="22" y="90"/>
                  </a:moveTo>
                  <a:lnTo>
                    <a:pt x="22" y="90"/>
                  </a:lnTo>
                  <a:lnTo>
                    <a:pt x="22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16" y="90"/>
                  </a:moveTo>
                  <a:lnTo>
                    <a:pt x="16" y="90"/>
                  </a:lnTo>
                  <a:lnTo>
                    <a:pt x="16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3" y="90"/>
                  </a:moveTo>
                  <a:lnTo>
                    <a:pt x="22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30" y="90"/>
                  </a:moveTo>
                  <a:lnTo>
                    <a:pt x="30" y="90"/>
                  </a:lnTo>
                  <a:lnTo>
                    <a:pt x="30" y="90"/>
                  </a:lnTo>
                  <a:close/>
                  <a:moveTo>
                    <a:pt x="28" y="90"/>
                  </a:moveTo>
                  <a:lnTo>
                    <a:pt x="27" y="90"/>
                  </a:lnTo>
                  <a:lnTo>
                    <a:pt x="28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23" y="90"/>
                  </a:moveTo>
                  <a:lnTo>
                    <a:pt x="22" y="90"/>
                  </a:lnTo>
                  <a:lnTo>
                    <a:pt x="2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33" y="90"/>
                  </a:moveTo>
                  <a:lnTo>
                    <a:pt x="34" y="90"/>
                  </a:lnTo>
                  <a:lnTo>
                    <a:pt x="3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6" y="90"/>
                  </a:moveTo>
                  <a:lnTo>
                    <a:pt x="25" y="90"/>
                  </a:lnTo>
                  <a:lnTo>
                    <a:pt x="26" y="90"/>
                  </a:lnTo>
                  <a:close/>
                  <a:moveTo>
                    <a:pt x="16" y="90"/>
                  </a:moveTo>
                  <a:lnTo>
                    <a:pt x="15" y="90"/>
                  </a:lnTo>
                  <a:lnTo>
                    <a:pt x="16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32" y="90"/>
                  </a:moveTo>
                  <a:lnTo>
                    <a:pt x="31" y="90"/>
                  </a:lnTo>
                  <a:lnTo>
                    <a:pt x="32" y="90"/>
                  </a:lnTo>
                  <a:close/>
                  <a:moveTo>
                    <a:pt x="17" y="90"/>
                  </a:moveTo>
                  <a:lnTo>
                    <a:pt x="17" y="90"/>
                  </a:lnTo>
                  <a:lnTo>
                    <a:pt x="17" y="90"/>
                  </a:lnTo>
                  <a:close/>
                  <a:moveTo>
                    <a:pt x="22" y="90"/>
                  </a:moveTo>
                  <a:lnTo>
                    <a:pt x="21" y="90"/>
                  </a:lnTo>
                  <a:lnTo>
                    <a:pt x="22" y="90"/>
                  </a:lnTo>
                  <a:close/>
                  <a:moveTo>
                    <a:pt x="10" y="90"/>
                  </a:moveTo>
                  <a:lnTo>
                    <a:pt x="9" y="90"/>
                  </a:lnTo>
                  <a:lnTo>
                    <a:pt x="10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19" y="90"/>
                  </a:moveTo>
                  <a:lnTo>
                    <a:pt x="19" y="90"/>
                  </a:lnTo>
                  <a:lnTo>
                    <a:pt x="19" y="90"/>
                  </a:lnTo>
                  <a:close/>
                  <a:moveTo>
                    <a:pt x="17" y="90"/>
                  </a:moveTo>
                  <a:lnTo>
                    <a:pt x="16" y="90"/>
                  </a:lnTo>
                  <a:lnTo>
                    <a:pt x="17" y="90"/>
                  </a:lnTo>
                  <a:close/>
                  <a:moveTo>
                    <a:pt x="9" y="90"/>
                  </a:moveTo>
                  <a:lnTo>
                    <a:pt x="10" y="90"/>
                  </a:lnTo>
                  <a:lnTo>
                    <a:pt x="9" y="90"/>
                  </a:lnTo>
                  <a:close/>
                  <a:moveTo>
                    <a:pt x="27" y="90"/>
                  </a:moveTo>
                  <a:lnTo>
                    <a:pt x="26" y="90"/>
                  </a:lnTo>
                  <a:lnTo>
                    <a:pt x="27" y="90"/>
                  </a:lnTo>
                  <a:close/>
                  <a:moveTo>
                    <a:pt x="34" y="90"/>
                  </a:moveTo>
                  <a:lnTo>
                    <a:pt x="34" y="90"/>
                  </a:lnTo>
                  <a:lnTo>
                    <a:pt x="34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22" y="90"/>
                  </a:moveTo>
                  <a:lnTo>
                    <a:pt x="22" y="89"/>
                  </a:lnTo>
                  <a:lnTo>
                    <a:pt x="22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89"/>
                  </a:lnTo>
                  <a:lnTo>
                    <a:pt x="10" y="90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33" y="90"/>
                  </a:moveTo>
                  <a:lnTo>
                    <a:pt x="32" y="90"/>
                  </a:lnTo>
                  <a:lnTo>
                    <a:pt x="33" y="89"/>
                  </a:lnTo>
                  <a:lnTo>
                    <a:pt x="33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21" y="90"/>
                  </a:moveTo>
                  <a:lnTo>
                    <a:pt x="21" y="89"/>
                  </a:lnTo>
                  <a:lnTo>
                    <a:pt x="21" y="90"/>
                  </a:lnTo>
                  <a:close/>
                  <a:moveTo>
                    <a:pt x="34" y="90"/>
                  </a:move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34" y="90"/>
                  </a:moveTo>
                  <a:lnTo>
                    <a:pt x="34" y="90"/>
                  </a:ln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9" y="90"/>
                  </a:moveTo>
                  <a:lnTo>
                    <a:pt x="9" y="89"/>
                  </a:lnTo>
                  <a:lnTo>
                    <a:pt x="9" y="90"/>
                  </a:lnTo>
                  <a:close/>
                  <a:moveTo>
                    <a:pt x="23" y="90"/>
                  </a:moveTo>
                  <a:lnTo>
                    <a:pt x="23" y="89"/>
                  </a:lnTo>
                  <a:lnTo>
                    <a:pt x="23" y="90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4" y="89"/>
                  </a:moveTo>
                  <a:lnTo>
                    <a:pt x="24" y="90"/>
                  </a:lnTo>
                  <a:lnTo>
                    <a:pt x="24" y="89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32" y="90"/>
                  </a:moveTo>
                  <a:lnTo>
                    <a:pt x="32" y="89"/>
                  </a:lnTo>
                  <a:lnTo>
                    <a:pt x="32" y="90"/>
                  </a:lnTo>
                  <a:close/>
                  <a:moveTo>
                    <a:pt x="21" y="89"/>
                  </a:moveTo>
                  <a:lnTo>
                    <a:pt x="21" y="90"/>
                  </a:lnTo>
                  <a:lnTo>
                    <a:pt x="21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2" y="90"/>
                  </a:moveTo>
                  <a:lnTo>
                    <a:pt x="22" y="89"/>
                  </a:lnTo>
                  <a:lnTo>
                    <a:pt x="22" y="90"/>
                  </a:lnTo>
                  <a:close/>
                  <a:moveTo>
                    <a:pt x="33" y="89"/>
                  </a:moveTo>
                  <a:lnTo>
                    <a:pt x="33" y="90"/>
                  </a:lnTo>
                  <a:lnTo>
                    <a:pt x="33" y="89"/>
                  </a:lnTo>
                  <a:close/>
                  <a:moveTo>
                    <a:pt x="14" y="89"/>
                  </a:moveTo>
                  <a:lnTo>
                    <a:pt x="14" y="90"/>
                  </a:lnTo>
                  <a:lnTo>
                    <a:pt x="14" y="89"/>
                  </a:lnTo>
                  <a:close/>
                  <a:moveTo>
                    <a:pt x="24" y="90"/>
                  </a:moveTo>
                  <a:lnTo>
                    <a:pt x="24" y="89"/>
                  </a:lnTo>
                  <a:lnTo>
                    <a:pt x="24" y="90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34" y="90"/>
                  </a:move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22" y="89"/>
                  </a:moveTo>
                  <a:lnTo>
                    <a:pt x="22" y="90"/>
                  </a:lnTo>
                  <a:lnTo>
                    <a:pt x="22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21" y="89"/>
                  </a:moveTo>
                  <a:lnTo>
                    <a:pt x="20" y="89"/>
                  </a:lnTo>
                  <a:lnTo>
                    <a:pt x="21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4" y="89"/>
                  </a:moveTo>
                  <a:lnTo>
                    <a:pt x="15" y="89"/>
                  </a:lnTo>
                  <a:lnTo>
                    <a:pt x="14" y="89"/>
                  </a:lnTo>
                  <a:close/>
                  <a:moveTo>
                    <a:pt x="32" y="89"/>
                  </a:moveTo>
                  <a:lnTo>
                    <a:pt x="31" y="89"/>
                  </a:lnTo>
                  <a:lnTo>
                    <a:pt x="32" y="89"/>
                  </a:lnTo>
                  <a:close/>
                  <a:moveTo>
                    <a:pt x="22" y="89"/>
                  </a:moveTo>
                  <a:lnTo>
                    <a:pt x="21" y="89"/>
                  </a:lnTo>
                  <a:lnTo>
                    <a:pt x="22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30" y="89"/>
                  </a:moveTo>
                  <a:lnTo>
                    <a:pt x="29" y="89"/>
                  </a:lnTo>
                  <a:lnTo>
                    <a:pt x="30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3" y="89"/>
                  </a:moveTo>
                  <a:lnTo>
                    <a:pt x="22" y="89"/>
                  </a:lnTo>
                  <a:lnTo>
                    <a:pt x="23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35" y="89"/>
                  </a:move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16" y="89"/>
                  </a:moveTo>
                  <a:lnTo>
                    <a:pt x="15" y="89"/>
                  </a:lnTo>
                  <a:lnTo>
                    <a:pt x="16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19" y="89"/>
                  </a:moveTo>
                  <a:lnTo>
                    <a:pt x="18" y="89"/>
                  </a:lnTo>
                  <a:lnTo>
                    <a:pt x="19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8" y="89"/>
                  </a:moveTo>
                  <a:lnTo>
                    <a:pt x="8" y="89"/>
                  </a:lnTo>
                  <a:lnTo>
                    <a:pt x="8" y="89"/>
                  </a:lnTo>
                  <a:close/>
                  <a:moveTo>
                    <a:pt x="31" y="89"/>
                  </a:moveTo>
                  <a:lnTo>
                    <a:pt x="31" y="89"/>
                  </a:lnTo>
                  <a:lnTo>
                    <a:pt x="31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19" y="89"/>
                  </a:moveTo>
                  <a:lnTo>
                    <a:pt x="18" y="89"/>
                  </a:ln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4" y="89"/>
                  </a:move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27" y="89"/>
                  </a:moveTo>
                  <a:lnTo>
                    <a:pt x="27" y="89"/>
                  </a:lnTo>
                  <a:lnTo>
                    <a:pt x="27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6" y="89"/>
                  </a:moveTo>
                  <a:lnTo>
                    <a:pt x="6" y="89"/>
                  </a:lnTo>
                  <a:lnTo>
                    <a:pt x="6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7" y="89"/>
                  </a:moveTo>
                  <a:lnTo>
                    <a:pt x="6" y="89"/>
                  </a:lnTo>
                  <a:lnTo>
                    <a:pt x="7" y="89"/>
                  </a:lnTo>
                  <a:close/>
                  <a:moveTo>
                    <a:pt x="16" y="89"/>
                  </a:moveTo>
                  <a:lnTo>
                    <a:pt x="16" y="89"/>
                  </a:lnTo>
                  <a:lnTo>
                    <a:pt x="16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16" y="89"/>
                  </a:moveTo>
                  <a:lnTo>
                    <a:pt x="15" y="89"/>
                  </a:lnTo>
                  <a:lnTo>
                    <a:pt x="16" y="89"/>
                  </a:lnTo>
                  <a:close/>
                  <a:moveTo>
                    <a:pt x="25" y="89"/>
                  </a:moveTo>
                  <a:lnTo>
                    <a:pt x="25" y="89"/>
                  </a:lnTo>
                  <a:lnTo>
                    <a:pt x="25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7" y="89"/>
                  </a:moveTo>
                  <a:lnTo>
                    <a:pt x="6" y="89"/>
                  </a:lnTo>
                  <a:lnTo>
                    <a:pt x="7" y="89"/>
                  </a:lnTo>
                  <a:close/>
                  <a:moveTo>
                    <a:pt x="31" y="89"/>
                  </a:moveTo>
                  <a:lnTo>
                    <a:pt x="30" y="89"/>
                  </a:lnTo>
                  <a:lnTo>
                    <a:pt x="31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9" y="89"/>
                  </a:moveTo>
                  <a:lnTo>
                    <a:pt x="9" y="89"/>
                  </a:lnTo>
                  <a:lnTo>
                    <a:pt x="9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8" y="89"/>
                  </a:moveTo>
                  <a:lnTo>
                    <a:pt x="27" y="89"/>
                  </a:lnTo>
                  <a:lnTo>
                    <a:pt x="28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8" y="89"/>
                  </a:moveTo>
                  <a:lnTo>
                    <a:pt x="9" y="89"/>
                  </a:lnTo>
                  <a:lnTo>
                    <a:pt x="8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23" y="89"/>
                  </a:moveTo>
                  <a:lnTo>
                    <a:pt x="23" y="88"/>
                  </a:lnTo>
                  <a:lnTo>
                    <a:pt x="23" y="89"/>
                  </a:lnTo>
                  <a:close/>
                  <a:moveTo>
                    <a:pt x="20" y="89"/>
                  </a:moveTo>
                  <a:lnTo>
                    <a:pt x="20" y="88"/>
                  </a:lnTo>
                  <a:lnTo>
                    <a:pt x="20" y="89"/>
                  </a:lnTo>
                  <a:close/>
                  <a:moveTo>
                    <a:pt x="27" y="89"/>
                  </a:moveTo>
                  <a:lnTo>
                    <a:pt x="27" y="88"/>
                  </a:lnTo>
                  <a:lnTo>
                    <a:pt x="27" y="89"/>
                  </a:lnTo>
                  <a:close/>
                  <a:moveTo>
                    <a:pt x="16" y="89"/>
                  </a:moveTo>
                  <a:lnTo>
                    <a:pt x="16" y="88"/>
                  </a:lnTo>
                  <a:lnTo>
                    <a:pt x="16" y="89"/>
                  </a:lnTo>
                  <a:close/>
                  <a:moveTo>
                    <a:pt x="23" y="89"/>
                  </a:moveTo>
                  <a:lnTo>
                    <a:pt x="23" y="88"/>
                  </a:lnTo>
                  <a:lnTo>
                    <a:pt x="23" y="89"/>
                  </a:lnTo>
                  <a:close/>
                  <a:moveTo>
                    <a:pt x="28" y="88"/>
                  </a:moveTo>
                  <a:lnTo>
                    <a:pt x="28" y="89"/>
                  </a:lnTo>
                  <a:lnTo>
                    <a:pt x="27" y="89"/>
                  </a:lnTo>
                  <a:lnTo>
                    <a:pt x="28" y="88"/>
                  </a:lnTo>
                  <a:close/>
                  <a:moveTo>
                    <a:pt x="36" y="89"/>
                  </a:moveTo>
                  <a:lnTo>
                    <a:pt x="36" y="88"/>
                  </a:lnTo>
                  <a:lnTo>
                    <a:pt x="36" y="89"/>
                  </a:lnTo>
                  <a:close/>
                  <a:moveTo>
                    <a:pt x="37" y="89"/>
                  </a:moveTo>
                  <a:lnTo>
                    <a:pt x="37" y="88"/>
                  </a:lnTo>
                  <a:lnTo>
                    <a:pt x="37" y="89"/>
                  </a:lnTo>
                  <a:close/>
                  <a:moveTo>
                    <a:pt x="37" y="88"/>
                  </a:moveTo>
                  <a:lnTo>
                    <a:pt x="37" y="89"/>
                  </a:lnTo>
                  <a:lnTo>
                    <a:pt x="37" y="88"/>
                  </a:lnTo>
                  <a:close/>
                  <a:moveTo>
                    <a:pt x="14" y="89"/>
                  </a:moveTo>
                  <a:lnTo>
                    <a:pt x="14" y="88"/>
                  </a:lnTo>
                  <a:lnTo>
                    <a:pt x="14" y="89"/>
                  </a:lnTo>
                  <a:close/>
                  <a:moveTo>
                    <a:pt x="15" y="88"/>
                  </a:moveTo>
                  <a:lnTo>
                    <a:pt x="15" y="89"/>
                  </a:lnTo>
                  <a:lnTo>
                    <a:pt x="15" y="88"/>
                  </a:lnTo>
                  <a:close/>
                  <a:moveTo>
                    <a:pt x="41" y="88"/>
                  </a:moveTo>
                  <a:lnTo>
                    <a:pt x="41" y="89"/>
                  </a:lnTo>
                  <a:lnTo>
                    <a:pt x="41" y="88"/>
                  </a:lnTo>
                  <a:close/>
                  <a:moveTo>
                    <a:pt x="15" y="88"/>
                  </a:moveTo>
                  <a:lnTo>
                    <a:pt x="15" y="89"/>
                  </a:lnTo>
                  <a:lnTo>
                    <a:pt x="15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close/>
                  <a:moveTo>
                    <a:pt x="13" y="89"/>
                  </a:moveTo>
                  <a:lnTo>
                    <a:pt x="13" y="88"/>
                  </a:lnTo>
                  <a:lnTo>
                    <a:pt x="14" y="88"/>
                  </a:lnTo>
                  <a:lnTo>
                    <a:pt x="13" y="89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41" y="88"/>
                  </a:moveTo>
                  <a:lnTo>
                    <a:pt x="41" y="89"/>
                  </a:lnTo>
                  <a:lnTo>
                    <a:pt x="41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38" y="88"/>
                  </a:moveTo>
                  <a:lnTo>
                    <a:pt x="38" y="89"/>
                  </a:lnTo>
                  <a:lnTo>
                    <a:pt x="38" y="88"/>
                  </a:lnTo>
                  <a:close/>
                  <a:moveTo>
                    <a:pt x="16" y="88"/>
                  </a:moveTo>
                  <a:lnTo>
                    <a:pt x="16" y="89"/>
                  </a:lnTo>
                  <a:lnTo>
                    <a:pt x="16" y="88"/>
                  </a:lnTo>
                  <a:close/>
                  <a:moveTo>
                    <a:pt x="20" y="88"/>
                  </a:moveTo>
                  <a:lnTo>
                    <a:pt x="20" y="89"/>
                  </a:lnTo>
                  <a:lnTo>
                    <a:pt x="20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28" y="88"/>
                  </a:moveTo>
                  <a:lnTo>
                    <a:pt x="28" y="89"/>
                  </a:lnTo>
                  <a:lnTo>
                    <a:pt x="28" y="88"/>
                  </a:lnTo>
                  <a:close/>
                  <a:moveTo>
                    <a:pt x="10" y="88"/>
                  </a:moveTo>
                  <a:lnTo>
                    <a:pt x="11" y="88"/>
                  </a:lnTo>
                  <a:lnTo>
                    <a:pt x="10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38" y="88"/>
                  </a:move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5" y="88"/>
                  </a:moveTo>
                  <a:lnTo>
                    <a:pt x="14" y="88"/>
                  </a:lnTo>
                  <a:lnTo>
                    <a:pt x="15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8" y="88"/>
                  </a:moveTo>
                  <a:lnTo>
                    <a:pt x="8" y="88"/>
                  </a:lnTo>
                  <a:lnTo>
                    <a:pt x="8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42" y="88"/>
                  </a:moveTo>
                  <a:lnTo>
                    <a:pt x="41" y="88"/>
                  </a:lnTo>
                  <a:lnTo>
                    <a:pt x="42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8" y="88"/>
                  </a:moveTo>
                  <a:lnTo>
                    <a:pt x="17" y="88"/>
                  </a:lnTo>
                  <a:lnTo>
                    <a:pt x="18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13" y="88"/>
                  </a:moveTo>
                  <a:lnTo>
                    <a:pt x="14" y="88"/>
                  </a:lnTo>
                  <a:lnTo>
                    <a:pt x="13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25" y="88"/>
                  </a:moveTo>
                  <a:lnTo>
                    <a:pt x="24" y="88"/>
                  </a:lnTo>
                  <a:lnTo>
                    <a:pt x="25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3" y="88"/>
                  </a:moveTo>
                  <a:lnTo>
                    <a:pt x="22" y="88"/>
                  </a:lnTo>
                  <a:lnTo>
                    <a:pt x="23" y="88"/>
                  </a:lnTo>
                  <a:close/>
                  <a:moveTo>
                    <a:pt x="10" y="88"/>
                  </a:moveTo>
                  <a:lnTo>
                    <a:pt x="9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41" y="88"/>
                  </a:moveTo>
                  <a:lnTo>
                    <a:pt x="42" y="88"/>
                  </a:lnTo>
                  <a:lnTo>
                    <a:pt x="41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0" y="88"/>
                  </a:moveTo>
                  <a:lnTo>
                    <a:pt x="30" y="88"/>
                  </a:lnTo>
                  <a:lnTo>
                    <a:pt x="30" y="88"/>
                  </a:lnTo>
                  <a:close/>
                  <a:moveTo>
                    <a:pt x="15" y="88"/>
                  </a:moveTo>
                  <a:lnTo>
                    <a:pt x="15" y="88"/>
                  </a:lnTo>
                  <a:lnTo>
                    <a:pt x="15" y="88"/>
                  </a:lnTo>
                  <a:close/>
                  <a:moveTo>
                    <a:pt x="17" y="88"/>
                  </a:moveTo>
                  <a:lnTo>
                    <a:pt x="17" y="88"/>
                  </a:lnTo>
                  <a:lnTo>
                    <a:pt x="17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3" y="88"/>
                  </a:moveTo>
                  <a:lnTo>
                    <a:pt x="23" y="88"/>
                  </a:lnTo>
                  <a:lnTo>
                    <a:pt x="23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21" y="88"/>
                  </a:moveTo>
                  <a:lnTo>
                    <a:pt x="21" y="88"/>
                  </a:lnTo>
                  <a:lnTo>
                    <a:pt x="21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14" y="88"/>
                  </a:moveTo>
                  <a:lnTo>
                    <a:pt x="14" y="88"/>
                  </a:lnTo>
                  <a:lnTo>
                    <a:pt x="14" y="88"/>
                  </a:lnTo>
                  <a:close/>
                  <a:moveTo>
                    <a:pt x="30" y="88"/>
                  </a:moveTo>
                  <a:lnTo>
                    <a:pt x="30" y="88"/>
                  </a:lnTo>
                  <a:lnTo>
                    <a:pt x="30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15" y="88"/>
                  </a:moveTo>
                  <a:lnTo>
                    <a:pt x="15" y="88"/>
                  </a:lnTo>
                  <a:lnTo>
                    <a:pt x="15" y="88"/>
                  </a:lnTo>
                  <a:close/>
                  <a:moveTo>
                    <a:pt x="12" y="88"/>
                  </a:moveTo>
                  <a:lnTo>
                    <a:pt x="13" y="88"/>
                  </a:lnTo>
                  <a:lnTo>
                    <a:pt x="12" y="88"/>
                  </a:lnTo>
                  <a:close/>
                  <a:moveTo>
                    <a:pt x="13" y="88"/>
                  </a:moveTo>
                  <a:lnTo>
                    <a:pt x="14" y="88"/>
                  </a:lnTo>
                  <a:lnTo>
                    <a:pt x="13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39" y="88"/>
                  </a:moveTo>
                  <a:lnTo>
                    <a:pt x="38" y="88"/>
                  </a:lnTo>
                  <a:lnTo>
                    <a:pt x="39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0" y="88"/>
                  </a:move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20" y="88"/>
                  </a:move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27" y="88"/>
                  </a:moveTo>
                  <a:lnTo>
                    <a:pt x="26" y="88"/>
                  </a:lnTo>
                  <a:lnTo>
                    <a:pt x="27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1" y="88"/>
                  </a:moveTo>
                  <a:lnTo>
                    <a:pt x="21" y="88"/>
                  </a:lnTo>
                  <a:lnTo>
                    <a:pt x="21" y="88"/>
                  </a:lnTo>
                  <a:close/>
                  <a:moveTo>
                    <a:pt x="9" y="88"/>
                  </a:moveTo>
                  <a:lnTo>
                    <a:pt x="8" y="88"/>
                  </a:lnTo>
                  <a:lnTo>
                    <a:pt x="9" y="88"/>
                  </a:lnTo>
                  <a:close/>
                  <a:moveTo>
                    <a:pt x="9" y="88"/>
                  </a:moveTo>
                  <a:lnTo>
                    <a:pt x="9" y="87"/>
                  </a:lnTo>
                  <a:lnTo>
                    <a:pt x="9" y="88"/>
                  </a:lnTo>
                  <a:close/>
                  <a:moveTo>
                    <a:pt x="13" y="88"/>
                  </a:moveTo>
                  <a:lnTo>
                    <a:pt x="13" y="87"/>
                  </a:lnTo>
                  <a:lnTo>
                    <a:pt x="13" y="88"/>
                  </a:lnTo>
                  <a:close/>
                  <a:moveTo>
                    <a:pt x="26" y="87"/>
                  </a:moveTo>
                  <a:lnTo>
                    <a:pt x="26" y="88"/>
                  </a:lnTo>
                  <a:lnTo>
                    <a:pt x="26" y="87"/>
                  </a:lnTo>
                  <a:close/>
                  <a:moveTo>
                    <a:pt x="39" y="88"/>
                  </a:moveTo>
                  <a:lnTo>
                    <a:pt x="39" y="87"/>
                  </a:lnTo>
                  <a:lnTo>
                    <a:pt x="39" y="88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17" y="88"/>
                  </a:moveTo>
                  <a:lnTo>
                    <a:pt x="17" y="87"/>
                  </a:lnTo>
                  <a:lnTo>
                    <a:pt x="17" y="88"/>
                  </a:lnTo>
                  <a:close/>
                  <a:moveTo>
                    <a:pt x="12" y="88"/>
                  </a:moveTo>
                  <a:lnTo>
                    <a:pt x="12" y="87"/>
                  </a:lnTo>
                  <a:lnTo>
                    <a:pt x="12" y="88"/>
                  </a:lnTo>
                  <a:close/>
                  <a:moveTo>
                    <a:pt x="38" y="87"/>
                  </a:moveTo>
                  <a:lnTo>
                    <a:pt x="38" y="88"/>
                  </a:lnTo>
                  <a:lnTo>
                    <a:pt x="38" y="87"/>
                  </a:lnTo>
                  <a:close/>
                  <a:moveTo>
                    <a:pt x="23" y="88"/>
                  </a:moveTo>
                  <a:lnTo>
                    <a:pt x="23" y="87"/>
                  </a:lnTo>
                  <a:lnTo>
                    <a:pt x="23" y="88"/>
                  </a:lnTo>
                  <a:close/>
                  <a:moveTo>
                    <a:pt x="12" y="88"/>
                  </a:moveTo>
                  <a:lnTo>
                    <a:pt x="12" y="87"/>
                  </a:lnTo>
                  <a:lnTo>
                    <a:pt x="12" y="88"/>
                  </a:lnTo>
                  <a:close/>
                  <a:moveTo>
                    <a:pt x="6" y="88"/>
                  </a:moveTo>
                  <a:lnTo>
                    <a:pt x="5" y="88"/>
                  </a:lnTo>
                  <a:lnTo>
                    <a:pt x="5" y="87"/>
                  </a:lnTo>
                  <a:lnTo>
                    <a:pt x="6" y="88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20" y="88"/>
                  </a:moveTo>
                  <a:lnTo>
                    <a:pt x="20" y="87"/>
                  </a:lnTo>
                  <a:lnTo>
                    <a:pt x="20" y="88"/>
                  </a:lnTo>
                  <a:close/>
                  <a:moveTo>
                    <a:pt x="21" y="88"/>
                  </a:moveTo>
                  <a:lnTo>
                    <a:pt x="21" y="87"/>
                  </a:lnTo>
                  <a:lnTo>
                    <a:pt x="21" y="88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9" y="87"/>
                  </a:moveTo>
                  <a:lnTo>
                    <a:pt x="9" y="88"/>
                  </a:lnTo>
                  <a:lnTo>
                    <a:pt x="9" y="87"/>
                  </a:lnTo>
                  <a:close/>
                  <a:moveTo>
                    <a:pt x="23" y="87"/>
                  </a:moveTo>
                  <a:lnTo>
                    <a:pt x="23" y="88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8"/>
                  </a:lnTo>
                  <a:lnTo>
                    <a:pt x="10" y="87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8" y="88"/>
                  </a:moveTo>
                  <a:lnTo>
                    <a:pt x="8" y="87"/>
                  </a:lnTo>
                  <a:lnTo>
                    <a:pt x="8" y="88"/>
                  </a:lnTo>
                  <a:close/>
                  <a:moveTo>
                    <a:pt x="21" y="88"/>
                  </a:moveTo>
                  <a:lnTo>
                    <a:pt x="21" y="87"/>
                  </a:lnTo>
                  <a:lnTo>
                    <a:pt x="21" y="88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9" y="87"/>
                  </a:moveTo>
                  <a:lnTo>
                    <a:pt x="8" y="87"/>
                  </a:lnTo>
                  <a:lnTo>
                    <a:pt x="9" y="87"/>
                  </a:lnTo>
                  <a:close/>
                  <a:moveTo>
                    <a:pt x="6" y="88"/>
                  </a:moveTo>
                  <a:lnTo>
                    <a:pt x="6" y="87"/>
                  </a:lnTo>
                  <a:lnTo>
                    <a:pt x="6" y="88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22" y="88"/>
                  </a:moveTo>
                  <a:lnTo>
                    <a:pt x="22" y="87"/>
                  </a:lnTo>
                  <a:lnTo>
                    <a:pt x="22" y="88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14" y="88"/>
                  </a:moveTo>
                  <a:lnTo>
                    <a:pt x="14" y="87"/>
                  </a:lnTo>
                  <a:lnTo>
                    <a:pt x="14" y="88"/>
                  </a:lnTo>
                  <a:close/>
                  <a:moveTo>
                    <a:pt x="13" y="87"/>
                  </a:moveTo>
                  <a:lnTo>
                    <a:pt x="13" y="88"/>
                  </a:lnTo>
                  <a:lnTo>
                    <a:pt x="13" y="87"/>
                  </a:lnTo>
                  <a:close/>
                  <a:moveTo>
                    <a:pt x="39" y="87"/>
                  </a:moveTo>
                  <a:lnTo>
                    <a:pt x="39" y="88"/>
                  </a:lnTo>
                  <a:lnTo>
                    <a:pt x="39" y="87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17" y="87"/>
                  </a:moveTo>
                  <a:lnTo>
                    <a:pt x="17" y="88"/>
                  </a:lnTo>
                  <a:lnTo>
                    <a:pt x="17" y="87"/>
                  </a:lnTo>
                  <a:close/>
                  <a:moveTo>
                    <a:pt x="13" y="87"/>
                  </a:moveTo>
                  <a:lnTo>
                    <a:pt x="13" y="88"/>
                  </a:lnTo>
                  <a:lnTo>
                    <a:pt x="13" y="87"/>
                  </a:lnTo>
                  <a:close/>
                  <a:moveTo>
                    <a:pt x="11" y="88"/>
                  </a:moveTo>
                  <a:lnTo>
                    <a:pt x="11" y="87"/>
                  </a:lnTo>
                  <a:lnTo>
                    <a:pt x="11" y="88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7" y="88"/>
                  </a:moveTo>
                  <a:lnTo>
                    <a:pt x="7" y="87"/>
                  </a:lnTo>
                  <a:lnTo>
                    <a:pt x="7" y="88"/>
                  </a:lnTo>
                  <a:close/>
                  <a:moveTo>
                    <a:pt x="6" y="87"/>
                  </a:moveTo>
                  <a:lnTo>
                    <a:pt x="6" y="88"/>
                  </a:lnTo>
                  <a:lnTo>
                    <a:pt x="6" y="87"/>
                  </a:lnTo>
                  <a:close/>
                  <a:moveTo>
                    <a:pt x="43" y="87"/>
                  </a:moveTo>
                  <a:lnTo>
                    <a:pt x="43" y="87"/>
                  </a:lnTo>
                  <a:lnTo>
                    <a:pt x="43" y="87"/>
                  </a:lnTo>
                  <a:close/>
                  <a:moveTo>
                    <a:pt x="19" y="87"/>
                  </a:moveTo>
                  <a:lnTo>
                    <a:pt x="19" y="88"/>
                  </a:lnTo>
                  <a:lnTo>
                    <a:pt x="19" y="87"/>
                  </a:lnTo>
                  <a:close/>
                  <a:moveTo>
                    <a:pt x="40" y="87"/>
                  </a:moveTo>
                  <a:lnTo>
                    <a:pt x="40" y="88"/>
                  </a:lnTo>
                  <a:lnTo>
                    <a:pt x="40" y="87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15" y="87"/>
                  </a:moveTo>
                  <a:lnTo>
                    <a:pt x="15" y="87"/>
                  </a:lnTo>
                  <a:lnTo>
                    <a:pt x="15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22" y="87"/>
                  </a:moveTo>
                  <a:lnTo>
                    <a:pt x="22" y="88"/>
                  </a:lnTo>
                  <a:lnTo>
                    <a:pt x="22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5" y="87"/>
                  </a:moveTo>
                  <a:lnTo>
                    <a:pt x="5" y="87"/>
                  </a:lnTo>
                  <a:lnTo>
                    <a:pt x="5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13" y="87"/>
                  </a:moveTo>
                  <a:lnTo>
                    <a:pt x="12" y="87"/>
                  </a:lnTo>
                  <a:lnTo>
                    <a:pt x="13" y="87"/>
                  </a:lnTo>
                  <a:close/>
                  <a:moveTo>
                    <a:pt x="19" y="87"/>
                  </a:moveTo>
                  <a:lnTo>
                    <a:pt x="19" y="87"/>
                  </a:lnTo>
                  <a:lnTo>
                    <a:pt x="19" y="87"/>
                  </a:lnTo>
                  <a:close/>
                  <a:moveTo>
                    <a:pt x="13" y="87"/>
                  </a:moveTo>
                  <a:lnTo>
                    <a:pt x="13" y="87"/>
                  </a:lnTo>
                  <a:lnTo>
                    <a:pt x="13" y="87"/>
                  </a:lnTo>
                  <a:close/>
                  <a:moveTo>
                    <a:pt x="20" y="87"/>
                  </a:moveTo>
                  <a:lnTo>
                    <a:pt x="19" y="87"/>
                  </a:lnTo>
                  <a:lnTo>
                    <a:pt x="20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20" y="87"/>
                  </a:moveTo>
                  <a:lnTo>
                    <a:pt x="20" y="87"/>
                  </a:lnTo>
                  <a:lnTo>
                    <a:pt x="20" y="87"/>
                  </a:lnTo>
                  <a:close/>
                  <a:moveTo>
                    <a:pt x="8" y="87"/>
                  </a:moveTo>
                  <a:lnTo>
                    <a:pt x="8" y="87"/>
                  </a:lnTo>
                  <a:lnTo>
                    <a:pt x="8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23" y="87"/>
                  </a:moveTo>
                  <a:lnTo>
                    <a:pt x="22" y="87"/>
                  </a:lnTo>
                  <a:lnTo>
                    <a:pt x="23" y="87"/>
                  </a:lnTo>
                  <a:close/>
                  <a:moveTo>
                    <a:pt x="19" y="87"/>
                  </a:moveTo>
                  <a:lnTo>
                    <a:pt x="18" y="87"/>
                  </a:lnTo>
                  <a:lnTo>
                    <a:pt x="19" y="87"/>
                  </a:lnTo>
                  <a:close/>
                  <a:moveTo>
                    <a:pt x="23" y="87"/>
                  </a:moveTo>
                  <a:lnTo>
                    <a:pt x="22" y="87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1" y="87"/>
                  </a:moveTo>
                  <a:lnTo>
                    <a:pt x="12" y="87"/>
                  </a:lnTo>
                  <a:lnTo>
                    <a:pt x="11" y="87"/>
                  </a:lnTo>
                  <a:close/>
                  <a:moveTo>
                    <a:pt x="19" y="87"/>
                  </a:moveTo>
                  <a:lnTo>
                    <a:pt x="18" y="87"/>
                  </a:lnTo>
                  <a:lnTo>
                    <a:pt x="19" y="87"/>
                  </a:lnTo>
                  <a:close/>
                  <a:moveTo>
                    <a:pt x="23" y="87"/>
                  </a:moveTo>
                  <a:lnTo>
                    <a:pt x="23" y="87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10" y="87"/>
                  </a:moveTo>
                  <a:lnTo>
                    <a:pt x="9" y="87"/>
                  </a:lnTo>
                  <a:lnTo>
                    <a:pt x="10" y="87"/>
                  </a:lnTo>
                  <a:close/>
                  <a:moveTo>
                    <a:pt x="43" y="86"/>
                  </a:moveTo>
                  <a:lnTo>
                    <a:pt x="43" y="87"/>
                  </a:lnTo>
                  <a:lnTo>
                    <a:pt x="43" y="86"/>
                  </a:lnTo>
                  <a:close/>
                  <a:moveTo>
                    <a:pt x="20" y="86"/>
                  </a:moveTo>
                  <a:lnTo>
                    <a:pt x="20" y="87"/>
                  </a:lnTo>
                  <a:lnTo>
                    <a:pt x="20" y="86"/>
                  </a:lnTo>
                  <a:close/>
                  <a:moveTo>
                    <a:pt x="43" y="87"/>
                  </a:moveTo>
                  <a:lnTo>
                    <a:pt x="43" y="86"/>
                  </a:lnTo>
                  <a:lnTo>
                    <a:pt x="43" y="87"/>
                  </a:lnTo>
                  <a:close/>
                  <a:moveTo>
                    <a:pt x="21" y="87"/>
                  </a:moveTo>
                  <a:lnTo>
                    <a:pt x="20" y="87"/>
                  </a:lnTo>
                  <a:lnTo>
                    <a:pt x="20" y="86"/>
                  </a:lnTo>
                  <a:lnTo>
                    <a:pt x="21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8" y="86"/>
                  </a:moveTo>
                  <a:lnTo>
                    <a:pt x="8" y="87"/>
                  </a:lnTo>
                  <a:lnTo>
                    <a:pt x="8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22" y="87"/>
                  </a:moveTo>
                  <a:lnTo>
                    <a:pt x="22" y="86"/>
                  </a:lnTo>
                  <a:lnTo>
                    <a:pt x="22" y="87"/>
                  </a:lnTo>
                  <a:close/>
                  <a:moveTo>
                    <a:pt x="40" y="86"/>
                  </a:moveTo>
                  <a:lnTo>
                    <a:pt x="40" y="87"/>
                  </a:lnTo>
                  <a:lnTo>
                    <a:pt x="40" y="86"/>
                  </a:lnTo>
                  <a:close/>
                  <a:moveTo>
                    <a:pt x="43" y="87"/>
                  </a:moveTo>
                  <a:lnTo>
                    <a:pt x="43" y="86"/>
                  </a:lnTo>
                  <a:lnTo>
                    <a:pt x="43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3" y="86"/>
                  </a:moveTo>
                  <a:lnTo>
                    <a:pt x="13" y="87"/>
                  </a:lnTo>
                  <a:lnTo>
                    <a:pt x="13" y="86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8" y="87"/>
                  </a:moveTo>
                  <a:lnTo>
                    <a:pt x="28" y="86"/>
                  </a:lnTo>
                  <a:lnTo>
                    <a:pt x="28" y="87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2" y="86"/>
                  </a:moveTo>
                  <a:lnTo>
                    <a:pt x="22" y="87"/>
                  </a:lnTo>
                  <a:lnTo>
                    <a:pt x="22" y="86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43" y="86"/>
                  </a:moveTo>
                  <a:lnTo>
                    <a:pt x="43" y="86"/>
                  </a:lnTo>
                  <a:lnTo>
                    <a:pt x="43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16" y="86"/>
                  </a:moveTo>
                  <a:lnTo>
                    <a:pt x="16" y="86"/>
                  </a:lnTo>
                  <a:lnTo>
                    <a:pt x="16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16" y="86"/>
                  </a:moveTo>
                  <a:lnTo>
                    <a:pt x="17" y="86"/>
                  </a:lnTo>
                  <a:lnTo>
                    <a:pt x="16" y="86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7" y="86"/>
                  </a:moveTo>
                  <a:lnTo>
                    <a:pt x="6" y="86"/>
                  </a:lnTo>
                  <a:lnTo>
                    <a:pt x="7" y="86"/>
                  </a:lnTo>
                  <a:close/>
                  <a:moveTo>
                    <a:pt x="18" y="86"/>
                  </a:moveTo>
                  <a:lnTo>
                    <a:pt x="17" y="86"/>
                  </a:lnTo>
                  <a:lnTo>
                    <a:pt x="18" y="86"/>
                  </a:lnTo>
                  <a:close/>
                  <a:moveTo>
                    <a:pt x="6" y="86"/>
                  </a:moveTo>
                  <a:lnTo>
                    <a:pt x="5" y="86"/>
                  </a:lnTo>
                  <a:lnTo>
                    <a:pt x="6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20" y="86"/>
                  </a:moveTo>
                  <a:lnTo>
                    <a:pt x="19" y="86"/>
                  </a:lnTo>
                  <a:lnTo>
                    <a:pt x="20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45" y="86"/>
                  </a:moveTo>
                  <a:lnTo>
                    <a:pt x="45" y="86"/>
                  </a:lnTo>
                  <a:lnTo>
                    <a:pt x="45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47" y="86"/>
                  </a:moveTo>
                  <a:lnTo>
                    <a:pt x="47" y="86"/>
                  </a:lnTo>
                  <a:lnTo>
                    <a:pt x="47" y="86"/>
                  </a:lnTo>
                  <a:close/>
                  <a:moveTo>
                    <a:pt x="22" y="86"/>
                  </a:moveTo>
                  <a:lnTo>
                    <a:pt x="22" y="86"/>
                  </a:lnTo>
                  <a:lnTo>
                    <a:pt x="22" y="86"/>
                  </a:lnTo>
                  <a:close/>
                  <a:moveTo>
                    <a:pt x="3" y="86"/>
                  </a:moveTo>
                  <a:lnTo>
                    <a:pt x="3" y="86"/>
                  </a:lnTo>
                  <a:lnTo>
                    <a:pt x="3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44" y="86"/>
                  </a:moveTo>
                  <a:lnTo>
                    <a:pt x="44" y="86"/>
                  </a:lnTo>
                  <a:lnTo>
                    <a:pt x="44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49" y="86"/>
                  </a:moveTo>
                  <a:lnTo>
                    <a:pt x="49" y="86"/>
                  </a:lnTo>
                  <a:lnTo>
                    <a:pt x="49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20" y="86"/>
                  </a:lnTo>
                  <a:lnTo>
                    <a:pt x="19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9" y="86"/>
                  </a:moveTo>
                  <a:lnTo>
                    <a:pt x="9" y="86"/>
                  </a:lnTo>
                  <a:lnTo>
                    <a:pt x="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7" y="86"/>
                  </a:moveTo>
                  <a:lnTo>
                    <a:pt x="7" y="86"/>
                  </a:lnTo>
                  <a:lnTo>
                    <a:pt x="7" y="86"/>
                  </a:lnTo>
                  <a:close/>
                  <a:moveTo>
                    <a:pt x="16" y="86"/>
                  </a:moveTo>
                  <a:lnTo>
                    <a:pt x="15" y="86"/>
                  </a:lnTo>
                  <a:lnTo>
                    <a:pt x="16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3" y="86"/>
                  </a:moveTo>
                  <a:lnTo>
                    <a:pt x="2" y="86"/>
                  </a:lnTo>
                  <a:lnTo>
                    <a:pt x="3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9" y="86"/>
                  </a:moveTo>
                  <a:lnTo>
                    <a:pt x="9" y="86"/>
                  </a:lnTo>
                  <a:lnTo>
                    <a:pt x="9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13" y="86"/>
                  </a:moveTo>
                  <a:lnTo>
                    <a:pt x="12" y="86"/>
                  </a:lnTo>
                  <a:lnTo>
                    <a:pt x="13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47" y="86"/>
                  </a:moveTo>
                  <a:lnTo>
                    <a:pt x="46" y="86"/>
                  </a:lnTo>
                  <a:lnTo>
                    <a:pt x="47" y="86"/>
                  </a:lnTo>
                  <a:close/>
                  <a:moveTo>
                    <a:pt x="45" y="86"/>
                  </a:moveTo>
                  <a:lnTo>
                    <a:pt x="44" y="86"/>
                  </a:lnTo>
                  <a:lnTo>
                    <a:pt x="45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3" y="86"/>
                  </a:moveTo>
                  <a:lnTo>
                    <a:pt x="24" y="86"/>
                  </a:lnTo>
                  <a:lnTo>
                    <a:pt x="23" y="86"/>
                  </a:lnTo>
                  <a:close/>
                  <a:moveTo>
                    <a:pt x="45" y="86"/>
                  </a:moveTo>
                  <a:lnTo>
                    <a:pt x="44" y="86"/>
                  </a:lnTo>
                  <a:lnTo>
                    <a:pt x="45" y="86"/>
                  </a:lnTo>
                  <a:close/>
                  <a:moveTo>
                    <a:pt x="26" y="86"/>
                  </a:moveTo>
                  <a:lnTo>
                    <a:pt x="25" y="86"/>
                  </a:lnTo>
                  <a:lnTo>
                    <a:pt x="26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15" y="86"/>
                  </a:moveTo>
                  <a:lnTo>
                    <a:pt x="14" y="86"/>
                  </a:lnTo>
                  <a:lnTo>
                    <a:pt x="1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8" y="86"/>
                  </a:moveTo>
                  <a:lnTo>
                    <a:pt x="7" y="86"/>
                  </a:lnTo>
                  <a:lnTo>
                    <a:pt x="8" y="86"/>
                  </a:lnTo>
                  <a:close/>
                  <a:moveTo>
                    <a:pt x="10" y="86"/>
                  </a:moveTo>
                  <a:lnTo>
                    <a:pt x="10" y="85"/>
                  </a:lnTo>
                  <a:lnTo>
                    <a:pt x="10" y="86"/>
                  </a:lnTo>
                  <a:close/>
                  <a:moveTo>
                    <a:pt x="48" y="86"/>
                  </a:moveTo>
                  <a:lnTo>
                    <a:pt x="48" y="85"/>
                  </a:lnTo>
                  <a:lnTo>
                    <a:pt x="48" y="86"/>
                  </a:lnTo>
                  <a:close/>
                  <a:moveTo>
                    <a:pt x="21" y="86"/>
                  </a:moveTo>
                  <a:lnTo>
                    <a:pt x="21" y="85"/>
                  </a:lnTo>
                  <a:lnTo>
                    <a:pt x="21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5" y="86"/>
                  </a:moveTo>
                  <a:lnTo>
                    <a:pt x="25" y="85"/>
                  </a:lnTo>
                  <a:lnTo>
                    <a:pt x="25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3" y="86"/>
                  </a:moveTo>
                  <a:lnTo>
                    <a:pt x="23" y="85"/>
                  </a:lnTo>
                  <a:lnTo>
                    <a:pt x="23" y="86"/>
                  </a:lnTo>
                  <a:close/>
                  <a:moveTo>
                    <a:pt x="16" y="86"/>
                  </a:moveTo>
                  <a:lnTo>
                    <a:pt x="16" y="85"/>
                  </a:lnTo>
                  <a:lnTo>
                    <a:pt x="16" y="86"/>
                  </a:lnTo>
                  <a:close/>
                  <a:moveTo>
                    <a:pt x="47" y="86"/>
                  </a:moveTo>
                  <a:lnTo>
                    <a:pt x="47" y="85"/>
                  </a:lnTo>
                  <a:lnTo>
                    <a:pt x="47" y="86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48" y="85"/>
                  </a:moveTo>
                  <a:lnTo>
                    <a:pt x="48" y="86"/>
                  </a:lnTo>
                  <a:lnTo>
                    <a:pt x="48" y="85"/>
                  </a:lnTo>
                  <a:close/>
                  <a:moveTo>
                    <a:pt x="13" y="85"/>
                  </a:moveTo>
                  <a:lnTo>
                    <a:pt x="13" y="86"/>
                  </a:lnTo>
                  <a:lnTo>
                    <a:pt x="13" y="85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12" y="86"/>
                  </a:moveTo>
                  <a:lnTo>
                    <a:pt x="12" y="85"/>
                  </a:lnTo>
                  <a:lnTo>
                    <a:pt x="12" y="86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12" y="86"/>
                  </a:moveTo>
                  <a:lnTo>
                    <a:pt x="12" y="85"/>
                  </a:lnTo>
                  <a:lnTo>
                    <a:pt x="12" y="86"/>
                  </a:lnTo>
                  <a:close/>
                  <a:moveTo>
                    <a:pt x="22" y="85"/>
                  </a:moveTo>
                  <a:lnTo>
                    <a:pt x="22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2" y="85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23" y="85"/>
                  </a:moveTo>
                  <a:lnTo>
                    <a:pt x="23" y="86"/>
                  </a:lnTo>
                  <a:lnTo>
                    <a:pt x="23" y="85"/>
                  </a:lnTo>
                  <a:close/>
                  <a:moveTo>
                    <a:pt x="21" y="86"/>
                  </a:moveTo>
                  <a:lnTo>
                    <a:pt x="21" y="85"/>
                  </a:lnTo>
                  <a:lnTo>
                    <a:pt x="21" y="86"/>
                  </a:lnTo>
                  <a:close/>
                  <a:moveTo>
                    <a:pt x="23" y="86"/>
                  </a:moveTo>
                  <a:lnTo>
                    <a:pt x="23" y="85"/>
                  </a:lnTo>
                  <a:lnTo>
                    <a:pt x="23" y="86"/>
                  </a:lnTo>
                  <a:close/>
                  <a:moveTo>
                    <a:pt x="48" y="86"/>
                  </a:moveTo>
                  <a:lnTo>
                    <a:pt x="47" y="86"/>
                  </a:lnTo>
                  <a:lnTo>
                    <a:pt x="47" y="85"/>
                  </a:lnTo>
                  <a:lnTo>
                    <a:pt x="48" y="85"/>
                  </a:lnTo>
                  <a:lnTo>
                    <a:pt x="48" y="86"/>
                  </a:lnTo>
                  <a:close/>
                  <a:moveTo>
                    <a:pt x="51" y="85"/>
                  </a:moveTo>
                  <a:lnTo>
                    <a:pt x="50" y="85"/>
                  </a:lnTo>
                  <a:lnTo>
                    <a:pt x="51" y="85"/>
                  </a:lnTo>
                  <a:close/>
                  <a:moveTo>
                    <a:pt x="11" y="85"/>
                  </a:moveTo>
                  <a:lnTo>
                    <a:pt x="11" y="86"/>
                  </a:lnTo>
                  <a:lnTo>
                    <a:pt x="11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10" y="85"/>
                  </a:moveTo>
                  <a:lnTo>
                    <a:pt x="10" y="86"/>
                  </a:lnTo>
                  <a:lnTo>
                    <a:pt x="10" y="85"/>
                  </a:lnTo>
                  <a:close/>
                  <a:moveTo>
                    <a:pt x="12" y="85"/>
                  </a:moveTo>
                  <a:lnTo>
                    <a:pt x="12" y="86"/>
                  </a:lnTo>
                  <a:lnTo>
                    <a:pt x="12" y="85"/>
                  </a:lnTo>
                  <a:close/>
                  <a:moveTo>
                    <a:pt x="50" y="85"/>
                  </a:moveTo>
                  <a:lnTo>
                    <a:pt x="49" y="85"/>
                  </a:lnTo>
                  <a:lnTo>
                    <a:pt x="50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46" y="85"/>
                  </a:moveTo>
                  <a:lnTo>
                    <a:pt x="45" y="85"/>
                  </a:lnTo>
                  <a:lnTo>
                    <a:pt x="4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7" y="85"/>
                  </a:moveTo>
                  <a:lnTo>
                    <a:pt x="16" y="85"/>
                  </a:lnTo>
                  <a:lnTo>
                    <a:pt x="17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2" y="85"/>
                  </a:moveTo>
                  <a:lnTo>
                    <a:pt x="11" y="85"/>
                  </a:lnTo>
                  <a:lnTo>
                    <a:pt x="12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10" y="85"/>
                  </a:move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53" y="85"/>
                  </a:moveTo>
                  <a:lnTo>
                    <a:pt x="52" y="85"/>
                  </a:lnTo>
                  <a:lnTo>
                    <a:pt x="53" y="85"/>
                  </a:lnTo>
                  <a:close/>
                  <a:moveTo>
                    <a:pt x="19" y="85"/>
                  </a:moveTo>
                  <a:lnTo>
                    <a:pt x="18" y="85"/>
                  </a:lnTo>
                  <a:lnTo>
                    <a:pt x="19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13" y="85"/>
                  </a:moveTo>
                  <a:lnTo>
                    <a:pt x="12" y="85"/>
                  </a:lnTo>
                  <a:lnTo>
                    <a:pt x="13" y="8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23" y="85"/>
                  </a:moveTo>
                  <a:lnTo>
                    <a:pt x="23" y="85"/>
                  </a:lnTo>
                  <a:lnTo>
                    <a:pt x="23" y="85"/>
                  </a:lnTo>
                  <a:close/>
                  <a:moveTo>
                    <a:pt x="14" y="85"/>
                  </a:moveTo>
                  <a:lnTo>
                    <a:pt x="14" y="85"/>
                  </a:lnTo>
                  <a:lnTo>
                    <a:pt x="14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10" y="85"/>
                  </a:move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15" y="85"/>
                  </a:moveTo>
                  <a:lnTo>
                    <a:pt x="15" y="85"/>
                  </a:lnTo>
                  <a:lnTo>
                    <a:pt x="15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22" y="85"/>
                  </a:moveTo>
                  <a:lnTo>
                    <a:pt x="22" y="85"/>
                  </a:lnTo>
                  <a:lnTo>
                    <a:pt x="22" y="85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12" y="85"/>
                  </a:moveTo>
                  <a:lnTo>
                    <a:pt x="13" y="85"/>
                  </a:lnTo>
                  <a:lnTo>
                    <a:pt x="12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16" y="85"/>
                  </a:move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52" y="85"/>
                  </a:moveTo>
                  <a:lnTo>
                    <a:pt x="52" y="85"/>
                  </a:lnTo>
                  <a:lnTo>
                    <a:pt x="52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54" y="85"/>
                  </a:moveTo>
                  <a:lnTo>
                    <a:pt x="53" y="85"/>
                  </a:lnTo>
                  <a:lnTo>
                    <a:pt x="54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13" y="85"/>
                  </a:moveTo>
                  <a:lnTo>
                    <a:pt x="13" y="85"/>
                  </a:lnTo>
                  <a:lnTo>
                    <a:pt x="13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0" y="85"/>
                  </a:moveTo>
                  <a:lnTo>
                    <a:pt x="20" y="85"/>
                  </a:lnTo>
                  <a:lnTo>
                    <a:pt x="20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8" y="85"/>
                  </a:moveTo>
                  <a:lnTo>
                    <a:pt x="7" y="85"/>
                  </a:lnTo>
                  <a:lnTo>
                    <a:pt x="8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28" y="85"/>
                  </a:moveTo>
                  <a:lnTo>
                    <a:pt x="28" y="85"/>
                  </a:lnTo>
                  <a:lnTo>
                    <a:pt x="28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16" y="85"/>
                  </a:moveTo>
                  <a:lnTo>
                    <a:pt x="16" y="84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5" y="84"/>
                  </a:lnTo>
                  <a:lnTo>
                    <a:pt x="16" y="85"/>
                  </a:lnTo>
                  <a:close/>
                  <a:moveTo>
                    <a:pt x="21" y="85"/>
                  </a:moveTo>
                  <a:lnTo>
                    <a:pt x="21" y="84"/>
                  </a:lnTo>
                  <a:lnTo>
                    <a:pt x="21" y="85"/>
                  </a:lnTo>
                  <a:close/>
                  <a:moveTo>
                    <a:pt x="54" y="85"/>
                  </a:moveTo>
                  <a:lnTo>
                    <a:pt x="54" y="84"/>
                  </a:lnTo>
                  <a:lnTo>
                    <a:pt x="54" y="85"/>
                  </a:lnTo>
                  <a:close/>
                  <a:moveTo>
                    <a:pt x="10" y="85"/>
                  </a:moveTo>
                  <a:lnTo>
                    <a:pt x="10" y="84"/>
                  </a:lnTo>
                  <a:lnTo>
                    <a:pt x="10" y="85"/>
                  </a:lnTo>
                  <a:close/>
                  <a:moveTo>
                    <a:pt x="4" y="85"/>
                  </a:move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26" y="85"/>
                  </a:moveTo>
                  <a:lnTo>
                    <a:pt x="26" y="84"/>
                  </a:lnTo>
                  <a:lnTo>
                    <a:pt x="26" y="85"/>
                  </a:lnTo>
                  <a:close/>
                  <a:moveTo>
                    <a:pt x="54" y="85"/>
                  </a:moveTo>
                  <a:lnTo>
                    <a:pt x="54" y="84"/>
                  </a:lnTo>
                  <a:lnTo>
                    <a:pt x="54" y="85"/>
                  </a:lnTo>
                  <a:close/>
                  <a:moveTo>
                    <a:pt x="62" y="85"/>
                  </a:moveTo>
                  <a:lnTo>
                    <a:pt x="62" y="84"/>
                  </a:lnTo>
                  <a:lnTo>
                    <a:pt x="62" y="85"/>
                  </a:lnTo>
                  <a:close/>
                  <a:moveTo>
                    <a:pt x="8" y="84"/>
                  </a:moveTo>
                  <a:lnTo>
                    <a:pt x="8" y="85"/>
                  </a:lnTo>
                  <a:lnTo>
                    <a:pt x="8" y="84"/>
                  </a:lnTo>
                  <a:close/>
                  <a:moveTo>
                    <a:pt x="28" y="85"/>
                  </a:moveTo>
                  <a:lnTo>
                    <a:pt x="28" y="84"/>
                  </a:lnTo>
                  <a:lnTo>
                    <a:pt x="28" y="85"/>
                  </a:lnTo>
                  <a:close/>
                  <a:moveTo>
                    <a:pt x="16" y="85"/>
                  </a:moveTo>
                  <a:lnTo>
                    <a:pt x="16" y="84"/>
                  </a:lnTo>
                  <a:lnTo>
                    <a:pt x="16" y="85"/>
                  </a:lnTo>
                  <a:close/>
                  <a:moveTo>
                    <a:pt x="1" y="84"/>
                  </a:moveTo>
                  <a:lnTo>
                    <a:pt x="1" y="85"/>
                  </a:lnTo>
                  <a:lnTo>
                    <a:pt x="1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54" y="84"/>
                  </a:moveTo>
                  <a:lnTo>
                    <a:pt x="54" y="85"/>
                  </a:lnTo>
                  <a:lnTo>
                    <a:pt x="54" y="84"/>
                  </a:lnTo>
                  <a:close/>
                  <a:moveTo>
                    <a:pt x="54" y="84"/>
                  </a:moveTo>
                  <a:lnTo>
                    <a:pt x="54" y="85"/>
                  </a:lnTo>
                  <a:lnTo>
                    <a:pt x="53" y="85"/>
                  </a:lnTo>
                  <a:lnTo>
                    <a:pt x="54" y="84"/>
                  </a:lnTo>
                  <a:close/>
                  <a:moveTo>
                    <a:pt x="20" y="84"/>
                  </a:moveTo>
                  <a:lnTo>
                    <a:pt x="20" y="85"/>
                  </a:lnTo>
                  <a:lnTo>
                    <a:pt x="20" y="84"/>
                  </a:lnTo>
                  <a:close/>
                  <a:moveTo>
                    <a:pt x="50" y="85"/>
                  </a:moveTo>
                  <a:lnTo>
                    <a:pt x="50" y="84"/>
                  </a:lnTo>
                  <a:lnTo>
                    <a:pt x="50" y="85"/>
                  </a:lnTo>
                  <a:close/>
                  <a:moveTo>
                    <a:pt x="21" y="84"/>
                  </a:moveTo>
                  <a:lnTo>
                    <a:pt x="21" y="85"/>
                  </a:lnTo>
                  <a:lnTo>
                    <a:pt x="21" y="84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" y="84"/>
                  </a:moveTo>
                  <a:lnTo>
                    <a:pt x="1" y="85"/>
                  </a:lnTo>
                  <a:lnTo>
                    <a:pt x="1" y="84"/>
                  </a:lnTo>
                  <a:close/>
                  <a:moveTo>
                    <a:pt x="12" y="85"/>
                  </a:moveTo>
                  <a:lnTo>
                    <a:pt x="12" y="84"/>
                  </a:lnTo>
                  <a:lnTo>
                    <a:pt x="12" y="85"/>
                  </a:lnTo>
                  <a:close/>
                  <a:moveTo>
                    <a:pt x="4" y="85"/>
                  </a:move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20" y="84"/>
                  </a:moveTo>
                  <a:lnTo>
                    <a:pt x="19" y="84"/>
                  </a:lnTo>
                  <a:lnTo>
                    <a:pt x="20" y="84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9" y="85"/>
                  </a:moveTo>
                  <a:lnTo>
                    <a:pt x="19" y="84"/>
                  </a:lnTo>
                  <a:lnTo>
                    <a:pt x="19" y="85"/>
                  </a:lnTo>
                  <a:close/>
                  <a:moveTo>
                    <a:pt x="50" y="85"/>
                  </a:moveTo>
                  <a:lnTo>
                    <a:pt x="50" y="84"/>
                  </a:lnTo>
                  <a:lnTo>
                    <a:pt x="50" y="85"/>
                  </a:lnTo>
                  <a:close/>
                  <a:moveTo>
                    <a:pt x="1" y="85"/>
                  </a:moveTo>
                  <a:lnTo>
                    <a:pt x="1" y="84"/>
                  </a:lnTo>
                  <a:lnTo>
                    <a:pt x="1" y="85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4"/>
                  </a:lnTo>
                  <a:close/>
                  <a:moveTo>
                    <a:pt x="49" y="85"/>
                  </a:moveTo>
                  <a:lnTo>
                    <a:pt x="49" y="84"/>
                  </a:lnTo>
                  <a:lnTo>
                    <a:pt x="49" y="85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58" y="84"/>
                  </a:moveTo>
                  <a:lnTo>
                    <a:pt x="58" y="84"/>
                  </a:lnTo>
                  <a:lnTo>
                    <a:pt x="58" y="84"/>
                  </a:lnTo>
                  <a:close/>
                  <a:moveTo>
                    <a:pt x="57" y="84"/>
                  </a:moveTo>
                  <a:lnTo>
                    <a:pt x="57" y="84"/>
                  </a:lnTo>
                  <a:lnTo>
                    <a:pt x="57" y="84"/>
                  </a:lnTo>
                  <a:close/>
                  <a:moveTo>
                    <a:pt x="10" y="84"/>
                  </a:moveTo>
                  <a:lnTo>
                    <a:pt x="10" y="84"/>
                  </a:lnTo>
                  <a:lnTo>
                    <a:pt x="10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19" y="84"/>
                  </a:moveTo>
                  <a:lnTo>
                    <a:pt x="19" y="84"/>
                  </a:lnTo>
                  <a:lnTo>
                    <a:pt x="19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0" y="84"/>
                  </a:moveTo>
                  <a:lnTo>
                    <a:pt x="20" y="84"/>
                  </a:lnTo>
                  <a:lnTo>
                    <a:pt x="20" y="84"/>
                  </a:lnTo>
                  <a:close/>
                  <a:moveTo>
                    <a:pt x="54" y="84"/>
                  </a:moveTo>
                  <a:lnTo>
                    <a:pt x="54" y="84"/>
                  </a:lnTo>
                  <a:lnTo>
                    <a:pt x="54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4" y="84"/>
                  </a:lnTo>
                  <a:lnTo>
                    <a:pt x="13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4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10" y="84"/>
                  </a:lnTo>
                  <a:close/>
                  <a:moveTo>
                    <a:pt x="23" y="84"/>
                  </a:moveTo>
                  <a:lnTo>
                    <a:pt x="22" y="84"/>
                  </a:lnTo>
                  <a:lnTo>
                    <a:pt x="23" y="84"/>
                  </a:lnTo>
                  <a:close/>
                  <a:moveTo>
                    <a:pt x="16" y="84"/>
                  </a:moveTo>
                  <a:lnTo>
                    <a:pt x="16" y="84"/>
                  </a:lnTo>
                  <a:lnTo>
                    <a:pt x="16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2" y="84"/>
                  </a:moveTo>
                  <a:lnTo>
                    <a:pt x="1" y="84"/>
                  </a:lnTo>
                  <a:lnTo>
                    <a:pt x="2" y="84"/>
                  </a:lnTo>
                  <a:close/>
                  <a:moveTo>
                    <a:pt x="20" y="84"/>
                  </a:moveTo>
                  <a:lnTo>
                    <a:pt x="20" y="84"/>
                  </a:lnTo>
                  <a:lnTo>
                    <a:pt x="20" y="84"/>
                  </a:lnTo>
                  <a:close/>
                  <a:moveTo>
                    <a:pt x="15" y="84"/>
                  </a:moveTo>
                  <a:lnTo>
                    <a:pt x="15" y="84"/>
                  </a:lnTo>
                  <a:lnTo>
                    <a:pt x="15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18" y="84"/>
                  </a:moveTo>
                  <a:lnTo>
                    <a:pt x="17" y="84"/>
                  </a:lnTo>
                  <a:lnTo>
                    <a:pt x="18" y="84"/>
                  </a:lnTo>
                  <a:close/>
                  <a:moveTo>
                    <a:pt x="28" y="84"/>
                  </a:moveTo>
                  <a:lnTo>
                    <a:pt x="29" y="84"/>
                  </a:lnTo>
                  <a:lnTo>
                    <a:pt x="28" y="84"/>
                  </a:lnTo>
                  <a:close/>
                  <a:moveTo>
                    <a:pt x="13" y="84"/>
                  </a:moveTo>
                  <a:lnTo>
                    <a:pt x="13" y="84"/>
                  </a:lnTo>
                  <a:lnTo>
                    <a:pt x="13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55" y="84"/>
                  </a:moveTo>
                  <a:lnTo>
                    <a:pt x="54" y="84"/>
                  </a:lnTo>
                  <a:lnTo>
                    <a:pt x="55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56" y="84"/>
                  </a:moveTo>
                  <a:lnTo>
                    <a:pt x="56" y="84"/>
                  </a:lnTo>
                  <a:lnTo>
                    <a:pt x="56" y="84"/>
                  </a:lnTo>
                  <a:close/>
                  <a:moveTo>
                    <a:pt x="17" y="84"/>
                  </a:move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8" y="83"/>
                  </a:moveTo>
                  <a:lnTo>
                    <a:pt x="8" y="84"/>
                  </a:lnTo>
                  <a:lnTo>
                    <a:pt x="8" y="83"/>
                  </a:lnTo>
                  <a:close/>
                  <a:moveTo>
                    <a:pt x="16" y="83"/>
                  </a:moveTo>
                  <a:lnTo>
                    <a:pt x="16" y="84"/>
                  </a:lnTo>
                  <a:lnTo>
                    <a:pt x="16" y="83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2" y="84"/>
                  </a:moveTo>
                  <a:lnTo>
                    <a:pt x="12" y="83"/>
                  </a:lnTo>
                  <a:lnTo>
                    <a:pt x="12" y="84"/>
                  </a:lnTo>
                  <a:close/>
                  <a:moveTo>
                    <a:pt x="21" y="84"/>
                  </a:move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19" y="84"/>
                  </a:moveTo>
                  <a:lnTo>
                    <a:pt x="19" y="83"/>
                  </a:lnTo>
                  <a:lnTo>
                    <a:pt x="19" y="84"/>
                  </a:lnTo>
                  <a:close/>
                  <a:moveTo>
                    <a:pt x="4" y="83"/>
                  </a:moveTo>
                  <a:lnTo>
                    <a:pt x="4" y="84"/>
                  </a:lnTo>
                  <a:lnTo>
                    <a:pt x="4" y="83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2" y="84"/>
                  </a:moveTo>
                  <a:lnTo>
                    <a:pt x="12" y="83"/>
                  </a:lnTo>
                  <a:lnTo>
                    <a:pt x="12" y="84"/>
                  </a:lnTo>
                  <a:close/>
                  <a:moveTo>
                    <a:pt x="15" y="84"/>
                  </a:moveTo>
                  <a:lnTo>
                    <a:pt x="15" y="83"/>
                  </a:lnTo>
                  <a:lnTo>
                    <a:pt x="15" y="84"/>
                  </a:lnTo>
                  <a:close/>
                  <a:moveTo>
                    <a:pt x="62" y="83"/>
                  </a:moveTo>
                  <a:lnTo>
                    <a:pt x="62" y="84"/>
                  </a:lnTo>
                  <a:lnTo>
                    <a:pt x="62" y="83"/>
                  </a:lnTo>
                  <a:close/>
                  <a:moveTo>
                    <a:pt x="54" y="84"/>
                  </a:moveTo>
                  <a:lnTo>
                    <a:pt x="54" y="83"/>
                  </a:lnTo>
                  <a:lnTo>
                    <a:pt x="54" y="84"/>
                  </a:lnTo>
                  <a:close/>
                  <a:moveTo>
                    <a:pt x="17" y="83"/>
                  </a:moveTo>
                  <a:lnTo>
                    <a:pt x="17" y="84"/>
                  </a:lnTo>
                  <a:lnTo>
                    <a:pt x="17" y="83"/>
                  </a:lnTo>
                  <a:close/>
                  <a:moveTo>
                    <a:pt x="62" y="84"/>
                  </a:moveTo>
                  <a:lnTo>
                    <a:pt x="62" y="83"/>
                  </a:lnTo>
                  <a:lnTo>
                    <a:pt x="62" y="84"/>
                  </a:lnTo>
                  <a:close/>
                  <a:moveTo>
                    <a:pt x="2" y="84"/>
                  </a:moveTo>
                  <a:lnTo>
                    <a:pt x="2" y="83"/>
                  </a:lnTo>
                  <a:lnTo>
                    <a:pt x="2" y="84"/>
                  </a:lnTo>
                  <a:close/>
                  <a:moveTo>
                    <a:pt x="13" y="83"/>
                  </a:moveTo>
                  <a:lnTo>
                    <a:pt x="13" y="84"/>
                  </a:lnTo>
                  <a:lnTo>
                    <a:pt x="13" y="83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4"/>
                  </a:lnTo>
                  <a:close/>
                  <a:moveTo>
                    <a:pt x="21" y="84"/>
                  </a:moveTo>
                  <a:lnTo>
                    <a:pt x="20" y="83"/>
                  </a:ln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9" y="84"/>
                  </a:moveTo>
                  <a:lnTo>
                    <a:pt x="8" y="83"/>
                  </a:lnTo>
                  <a:lnTo>
                    <a:pt x="9" y="83"/>
                  </a:lnTo>
                  <a:lnTo>
                    <a:pt x="9" y="84"/>
                  </a:lnTo>
                  <a:close/>
                  <a:moveTo>
                    <a:pt x="56" y="84"/>
                  </a:moveTo>
                  <a:lnTo>
                    <a:pt x="56" y="84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4"/>
                  </a:lnTo>
                  <a:close/>
                  <a:moveTo>
                    <a:pt x="14" y="83"/>
                  </a:moveTo>
                  <a:lnTo>
                    <a:pt x="14" y="84"/>
                  </a:lnTo>
                  <a:lnTo>
                    <a:pt x="14" y="83"/>
                  </a:lnTo>
                  <a:close/>
                  <a:moveTo>
                    <a:pt x="15" y="83"/>
                  </a:moveTo>
                  <a:lnTo>
                    <a:pt x="15" y="84"/>
                  </a:lnTo>
                  <a:lnTo>
                    <a:pt x="15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11" y="83"/>
                  </a:moveTo>
                  <a:lnTo>
                    <a:pt x="10" y="83"/>
                  </a:lnTo>
                  <a:lnTo>
                    <a:pt x="11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51" y="83"/>
                  </a:moveTo>
                  <a:lnTo>
                    <a:pt x="50" y="83"/>
                  </a:lnTo>
                  <a:lnTo>
                    <a:pt x="51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9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54" y="83"/>
                  </a:moveTo>
                  <a:lnTo>
                    <a:pt x="55" y="83"/>
                  </a:lnTo>
                  <a:lnTo>
                    <a:pt x="54" y="83"/>
                  </a:lnTo>
                  <a:close/>
                  <a:moveTo>
                    <a:pt x="50" y="83"/>
                  </a:moveTo>
                  <a:lnTo>
                    <a:pt x="51" y="83"/>
                  </a:lnTo>
                  <a:lnTo>
                    <a:pt x="50" y="83"/>
                  </a:lnTo>
                  <a:close/>
                  <a:moveTo>
                    <a:pt x="18" y="83"/>
                  </a:moveTo>
                  <a:lnTo>
                    <a:pt x="19" y="83"/>
                  </a:lnTo>
                  <a:lnTo>
                    <a:pt x="18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9" y="83"/>
                  </a:moveTo>
                  <a:lnTo>
                    <a:pt x="20" y="83"/>
                  </a:lnTo>
                  <a:lnTo>
                    <a:pt x="19" y="83"/>
                  </a:lnTo>
                  <a:close/>
                  <a:moveTo>
                    <a:pt x="24" y="83"/>
                  </a:moveTo>
                  <a:lnTo>
                    <a:pt x="24" y="83"/>
                  </a:lnTo>
                  <a:lnTo>
                    <a:pt x="24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65" y="83"/>
                  </a:moveTo>
                  <a:lnTo>
                    <a:pt x="64" y="83"/>
                  </a:lnTo>
                  <a:lnTo>
                    <a:pt x="65" y="83"/>
                  </a:lnTo>
                  <a:close/>
                  <a:moveTo>
                    <a:pt x="3" y="83"/>
                  </a:moveTo>
                  <a:lnTo>
                    <a:pt x="2" y="83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7" y="83"/>
                  </a:moveTo>
                  <a:lnTo>
                    <a:pt x="16" y="83"/>
                  </a:lnTo>
                  <a:lnTo>
                    <a:pt x="1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9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5" y="83"/>
                  </a:moveTo>
                  <a:lnTo>
                    <a:pt x="16" y="83"/>
                  </a:lnTo>
                  <a:lnTo>
                    <a:pt x="15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3"/>
                  </a:lnTo>
                  <a:close/>
                  <a:moveTo>
                    <a:pt x="22" y="83"/>
                  </a:moveTo>
                  <a:lnTo>
                    <a:pt x="21" y="83"/>
                  </a:lnTo>
                  <a:lnTo>
                    <a:pt x="22" y="83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4" y="83"/>
                  </a:moveTo>
                  <a:lnTo>
                    <a:pt x="14" y="83"/>
                  </a:lnTo>
                  <a:lnTo>
                    <a:pt x="14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11" y="83"/>
                  </a:moveTo>
                  <a:lnTo>
                    <a:pt x="11" y="83"/>
                  </a:lnTo>
                  <a:lnTo>
                    <a:pt x="11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3"/>
                  </a:lnTo>
                  <a:close/>
                  <a:moveTo>
                    <a:pt x="58" y="83"/>
                  </a:move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5" y="83"/>
                  </a:moveTo>
                  <a:lnTo>
                    <a:pt x="55" y="83"/>
                  </a:lnTo>
                  <a:lnTo>
                    <a:pt x="5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3" y="83"/>
                  </a:moveTo>
                  <a:lnTo>
                    <a:pt x="3" y="83"/>
                  </a:lnTo>
                  <a:lnTo>
                    <a:pt x="3" y="83"/>
                  </a:lnTo>
                  <a:close/>
                  <a:moveTo>
                    <a:pt x="64" y="83"/>
                  </a:moveTo>
                  <a:lnTo>
                    <a:pt x="64" y="83"/>
                  </a:lnTo>
                  <a:lnTo>
                    <a:pt x="64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4" y="83"/>
                  </a:moveTo>
                  <a:lnTo>
                    <a:pt x="13" y="83"/>
                  </a:lnTo>
                  <a:lnTo>
                    <a:pt x="14" y="83"/>
                  </a:lnTo>
                  <a:close/>
                  <a:moveTo>
                    <a:pt x="15" y="83"/>
                  </a:moveTo>
                  <a:lnTo>
                    <a:pt x="14" y="83"/>
                  </a:lnTo>
                  <a:lnTo>
                    <a:pt x="15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7" y="83"/>
                  </a:moveTo>
                  <a:lnTo>
                    <a:pt x="18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7" y="83"/>
                  </a:moveTo>
                  <a:lnTo>
                    <a:pt x="16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27" y="83"/>
                  </a:moveTo>
                  <a:lnTo>
                    <a:pt x="26" y="83"/>
                  </a:lnTo>
                  <a:lnTo>
                    <a:pt x="27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7" y="83"/>
                  </a:moveTo>
                  <a:lnTo>
                    <a:pt x="8" y="83"/>
                  </a:lnTo>
                  <a:lnTo>
                    <a:pt x="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4" y="83"/>
                  </a:moveTo>
                  <a:lnTo>
                    <a:pt x="3" y="83"/>
                  </a:lnTo>
                  <a:lnTo>
                    <a:pt x="4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24" y="83"/>
                  </a:moveTo>
                  <a:lnTo>
                    <a:pt x="23" y="83"/>
                  </a:lnTo>
                  <a:lnTo>
                    <a:pt x="24" y="83"/>
                  </a:lnTo>
                  <a:close/>
                  <a:moveTo>
                    <a:pt x="12" y="83"/>
                  </a:moveTo>
                  <a:lnTo>
                    <a:pt x="11" y="83"/>
                  </a:lnTo>
                  <a:lnTo>
                    <a:pt x="12" y="83"/>
                  </a:lnTo>
                  <a:close/>
                  <a:moveTo>
                    <a:pt x="10" y="83"/>
                  </a:moveTo>
                  <a:lnTo>
                    <a:pt x="9" y="83"/>
                  </a:lnTo>
                  <a:lnTo>
                    <a:pt x="10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4" y="83"/>
                  </a:moveTo>
                  <a:lnTo>
                    <a:pt x="13" y="83"/>
                  </a:lnTo>
                  <a:lnTo>
                    <a:pt x="14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21" y="82"/>
                  </a:moveTo>
                  <a:lnTo>
                    <a:pt x="21" y="83"/>
                  </a:lnTo>
                  <a:lnTo>
                    <a:pt x="21" y="82"/>
                  </a:lnTo>
                  <a:close/>
                  <a:moveTo>
                    <a:pt x="66" y="83"/>
                  </a:moveTo>
                  <a:lnTo>
                    <a:pt x="66" y="82"/>
                  </a:lnTo>
                  <a:lnTo>
                    <a:pt x="66" y="83"/>
                  </a:lnTo>
                  <a:close/>
                  <a:moveTo>
                    <a:pt x="15" y="83"/>
                  </a:moveTo>
                  <a:lnTo>
                    <a:pt x="15" y="82"/>
                  </a:lnTo>
                  <a:lnTo>
                    <a:pt x="15" y="83"/>
                  </a:lnTo>
                  <a:close/>
                  <a:moveTo>
                    <a:pt x="55" y="83"/>
                  </a:moveTo>
                  <a:lnTo>
                    <a:pt x="55" y="82"/>
                  </a:lnTo>
                  <a:lnTo>
                    <a:pt x="55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8" y="82"/>
                  </a:lnTo>
                  <a:lnTo>
                    <a:pt x="9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close/>
                  <a:moveTo>
                    <a:pt x="12" y="83"/>
                  </a:moveTo>
                  <a:lnTo>
                    <a:pt x="12" y="82"/>
                  </a:lnTo>
                  <a:lnTo>
                    <a:pt x="12" y="83"/>
                  </a:lnTo>
                  <a:close/>
                  <a:moveTo>
                    <a:pt x="55" y="83"/>
                  </a:moveTo>
                  <a:lnTo>
                    <a:pt x="55" y="82"/>
                  </a:lnTo>
                  <a:lnTo>
                    <a:pt x="55" y="83"/>
                  </a:lnTo>
                  <a:close/>
                  <a:moveTo>
                    <a:pt x="54" y="83"/>
                  </a:moveTo>
                  <a:lnTo>
                    <a:pt x="54" y="82"/>
                  </a:lnTo>
                  <a:lnTo>
                    <a:pt x="54" y="83"/>
                  </a:lnTo>
                  <a:close/>
                  <a:moveTo>
                    <a:pt x="11" y="83"/>
                  </a:moveTo>
                  <a:lnTo>
                    <a:pt x="11" y="82"/>
                  </a:lnTo>
                  <a:lnTo>
                    <a:pt x="11" y="83"/>
                  </a:lnTo>
                  <a:close/>
                  <a:moveTo>
                    <a:pt x="9" y="83"/>
                  </a:moveTo>
                  <a:lnTo>
                    <a:pt x="9" y="82"/>
                  </a:lnTo>
                  <a:lnTo>
                    <a:pt x="9" y="83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56" y="83"/>
                  </a:moveTo>
                  <a:lnTo>
                    <a:pt x="56" y="82"/>
                  </a:lnTo>
                  <a:lnTo>
                    <a:pt x="56" y="83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19" y="83"/>
                  </a:moveTo>
                  <a:lnTo>
                    <a:pt x="19" y="82"/>
                  </a:lnTo>
                  <a:lnTo>
                    <a:pt x="19" y="83"/>
                  </a:lnTo>
                  <a:close/>
                  <a:moveTo>
                    <a:pt x="58" y="82"/>
                  </a:moveTo>
                  <a:lnTo>
                    <a:pt x="58" y="83"/>
                  </a:lnTo>
                  <a:lnTo>
                    <a:pt x="58" y="82"/>
                  </a:lnTo>
                  <a:close/>
                  <a:moveTo>
                    <a:pt x="3" y="83"/>
                  </a:moveTo>
                  <a:lnTo>
                    <a:pt x="3" y="82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3" y="82"/>
                  </a:lnTo>
                  <a:lnTo>
                    <a:pt x="13" y="83"/>
                  </a:lnTo>
                  <a:close/>
                  <a:moveTo>
                    <a:pt x="58" y="82"/>
                  </a:moveTo>
                  <a:lnTo>
                    <a:pt x="58" y="83"/>
                  </a:lnTo>
                  <a:lnTo>
                    <a:pt x="58" y="82"/>
                  </a:lnTo>
                  <a:close/>
                  <a:moveTo>
                    <a:pt x="54" y="82"/>
                  </a:move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7" y="82"/>
                  </a:moveTo>
                  <a:lnTo>
                    <a:pt x="7" y="83"/>
                  </a:lnTo>
                  <a:lnTo>
                    <a:pt x="7" y="82"/>
                  </a:lnTo>
                  <a:close/>
                  <a:moveTo>
                    <a:pt x="9" y="83"/>
                  </a:moveTo>
                  <a:lnTo>
                    <a:pt x="9" y="82"/>
                  </a:lnTo>
                  <a:lnTo>
                    <a:pt x="9" y="83"/>
                  </a:lnTo>
                  <a:close/>
                  <a:moveTo>
                    <a:pt x="59" y="82"/>
                  </a:moveTo>
                  <a:lnTo>
                    <a:pt x="59" y="83"/>
                  </a:lnTo>
                  <a:lnTo>
                    <a:pt x="59" y="82"/>
                  </a:lnTo>
                  <a:close/>
                  <a:moveTo>
                    <a:pt x="13" y="83"/>
                  </a:moveTo>
                  <a:lnTo>
                    <a:pt x="13" y="82"/>
                  </a:lnTo>
                  <a:lnTo>
                    <a:pt x="13" y="83"/>
                  </a:lnTo>
                  <a:close/>
                  <a:moveTo>
                    <a:pt x="20" y="83"/>
                  </a:moveTo>
                  <a:lnTo>
                    <a:pt x="20" y="82"/>
                  </a:lnTo>
                  <a:lnTo>
                    <a:pt x="20" y="83"/>
                  </a:lnTo>
                  <a:close/>
                  <a:moveTo>
                    <a:pt x="16" y="82"/>
                  </a:moveTo>
                  <a:lnTo>
                    <a:pt x="16" y="83"/>
                  </a:lnTo>
                  <a:lnTo>
                    <a:pt x="16" y="82"/>
                  </a:lnTo>
                  <a:close/>
                  <a:moveTo>
                    <a:pt x="16" y="83"/>
                  </a:moveTo>
                  <a:lnTo>
                    <a:pt x="16" y="82"/>
                  </a:lnTo>
                  <a:lnTo>
                    <a:pt x="16" y="83"/>
                  </a:lnTo>
                  <a:close/>
                  <a:moveTo>
                    <a:pt x="5" y="82"/>
                  </a:moveTo>
                  <a:lnTo>
                    <a:pt x="5" y="83"/>
                  </a:lnTo>
                  <a:lnTo>
                    <a:pt x="5" y="82"/>
                  </a:lnTo>
                  <a:close/>
                  <a:moveTo>
                    <a:pt x="10" y="82"/>
                  </a:moveTo>
                  <a:lnTo>
                    <a:pt x="10" y="83"/>
                  </a:lnTo>
                  <a:lnTo>
                    <a:pt x="10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55" y="82"/>
                  </a:moveTo>
                  <a:lnTo>
                    <a:pt x="55" y="83"/>
                  </a:lnTo>
                  <a:lnTo>
                    <a:pt x="55" y="82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17" y="82"/>
                  </a:moveTo>
                  <a:lnTo>
                    <a:pt x="17" y="83"/>
                  </a:lnTo>
                  <a:lnTo>
                    <a:pt x="17" y="82"/>
                  </a:lnTo>
                  <a:close/>
                  <a:moveTo>
                    <a:pt x="15" y="83"/>
                  </a:moveTo>
                  <a:lnTo>
                    <a:pt x="14" y="82"/>
                  </a:lnTo>
                  <a:lnTo>
                    <a:pt x="15" y="82"/>
                  </a:lnTo>
                  <a:lnTo>
                    <a:pt x="15" y="83"/>
                  </a:lnTo>
                  <a:close/>
                  <a:moveTo>
                    <a:pt x="12" y="82"/>
                  </a:moveTo>
                  <a:lnTo>
                    <a:pt x="12" y="82"/>
                  </a:lnTo>
                  <a:lnTo>
                    <a:pt x="12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8" y="82"/>
                  </a:moveTo>
                  <a:lnTo>
                    <a:pt x="9" y="82"/>
                  </a:lnTo>
                  <a:lnTo>
                    <a:pt x="8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20" y="82"/>
                  </a:moveTo>
                  <a:lnTo>
                    <a:pt x="19" y="82"/>
                  </a:lnTo>
                  <a:lnTo>
                    <a:pt x="20" y="82"/>
                  </a:lnTo>
                  <a:close/>
                  <a:moveTo>
                    <a:pt x="18" y="82"/>
                  </a:moveTo>
                  <a:lnTo>
                    <a:pt x="17" y="82"/>
                  </a:lnTo>
                  <a:lnTo>
                    <a:pt x="18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19" y="82"/>
                  </a:moveTo>
                  <a:lnTo>
                    <a:pt x="18" y="82"/>
                  </a:lnTo>
                  <a:lnTo>
                    <a:pt x="19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9" y="82"/>
                  </a:moveTo>
                  <a:lnTo>
                    <a:pt x="8" y="82"/>
                  </a:lnTo>
                  <a:lnTo>
                    <a:pt x="9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6" y="82"/>
                  </a:move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13" y="82"/>
                  </a:moveTo>
                  <a:lnTo>
                    <a:pt x="14" y="82"/>
                  </a:lnTo>
                  <a:lnTo>
                    <a:pt x="13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22" y="82"/>
                  </a:moveTo>
                  <a:lnTo>
                    <a:pt x="21" y="82"/>
                  </a:lnTo>
                  <a:lnTo>
                    <a:pt x="22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58" y="82"/>
                  </a:moveTo>
                  <a:lnTo>
                    <a:pt x="58" y="82"/>
                  </a:lnTo>
                  <a:lnTo>
                    <a:pt x="5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5" y="82"/>
                  </a:lnTo>
                  <a:lnTo>
                    <a:pt x="64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60" y="82"/>
                  </a:moveTo>
                  <a:lnTo>
                    <a:pt x="59" y="82"/>
                  </a:lnTo>
                  <a:lnTo>
                    <a:pt x="60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56" y="82"/>
                  </a:moveTo>
                  <a:lnTo>
                    <a:pt x="56" y="82"/>
                  </a:lnTo>
                  <a:lnTo>
                    <a:pt x="5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20" y="82"/>
                  </a:moveTo>
                  <a:lnTo>
                    <a:pt x="20" y="82"/>
                  </a:lnTo>
                  <a:lnTo>
                    <a:pt x="20" y="82"/>
                  </a:lnTo>
                  <a:close/>
                  <a:moveTo>
                    <a:pt x="67" y="82"/>
                  </a:moveTo>
                  <a:lnTo>
                    <a:pt x="67" y="82"/>
                  </a:lnTo>
                  <a:lnTo>
                    <a:pt x="67" y="82"/>
                  </a:lnTo>
                  <a:close/>
                  <a:moveTo>
                    <a:pt x="64" y="82"/>
                  </a:moveTo>
                  <a:lnTo>
                    <a:pt x="64" y="82"/>
                  </a:lnTo>
                  <a:lnTo>
                    <a:pt x="64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8" y="82"/>
                  </a:moveTo>
                  <a:lnTo>
                    <a:pt x="18" y="82"/>
                  </a:lnTo>
                  <a:lnTo>
                    <a:pt x="18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4" y="82"/>
                  </a:moveTo>
                  <a:lnTo>
                    <a:pt x="14" y="82"/>
                  </a:lnTo>
                  <a:lnTo>
                    <a:pt x="14" y="82"/>
                  </a:lnTo>
                  <a:close/>
                  <a:moveTo>
                    <a:pt x="21" y="82"/>
                  </a:moveTo>
                  <a:lnTo>
                    <a:pt x="21" y="82"/>
                  </a:lnTo>
                  <a:lnTo>
                    <a:pt x="21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11" y="82"/>
                  </a:moveTo>
                  <a:lnTo>
                    <a:pt x="11" y="82"/>
                  </a:lnTo>
                  <a:lnTo>
                    <a:pt x="11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9" y="82"/>
                  </a:moveTo>
                  <a:lnTo>
                    <a:pt x="8" y="82"/>
                  </a:lnTo>
                  <a:lnTo>
                    <a:pt x="9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8" y="82"/>
                  </a:moveTo>
                  <a:lnTo>
                    <a:pt x="7" y="82"/>
                  </a:lnTo>
                  <a:lnTo>
                    <a:pt x="8" y="82"/>
                  </a:lnTo>
                  <a:close/>
                  <a:moveTo>
                    <a:pt x="5" y="82"/>
                  </a:moveTo>
                  <a:lnTo>
                    <a:pt x="6" y="82"/>
                  </a:lnTo>
                  <a:lnTo>
                    <a:pt x="5" y="82"/>
                  </a:lnTo>
                  <a:close/>
                  <a:moveTo>
                    <a:pt x="67" y="82"/>
                  </a:moveTo>
                  <a:lnTo>
                    <a:pt x="66" y="82"/>
                  </a:lnTo>
                  <a:lnTo>
                    <a:pt x="67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8" y="82"/>
                  </a:moveTo>
                  <a:lnTo>
                    <a:pt x="17" y="82"/>
                  </a:lnTo>
                  <a:lnTo>
                    <a:pt x="1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20" y="82"/>
                  </a:moveTo>
                  <a:lnTo>
                    <a:pt x="19" y="82"/>
                  </a:lnTo>
                  <a:lnTo>
                    <a:pt x="20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22" y="82"/>
                  </a:moveTo>
                  <a:lnTo>
                    <a:pt x="21" y="82"/>
                  </a:lnTo>
                  <a:lnTo>
                    <a:pt x="22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3" y="82"/>
                  </a:lnTo>
                  <a:lnTo>
                    <a:pt x="64" y="82"/>
                  </a:lnTo>
                  <a:close/>
                  <a:moveTo>
                    <a:pt x="10" y="82"/>
                  </a:moveTo>
                  <a:lnTo>
                    <a:pt x="9" y="82"/>
                  </a:lnTo>
                  <a:lnTo>
                    <a:pt x="10" y="82"/>
                  </a:lnTo>
                  <a:close/>
                  <a:moveTo>
                    <a:pt x="8" y="81"/>
                  </a:moveTo>
                  <a:lnTo>
                    <a:pt x="8" y="82"/>
                  </a:lnTo>
                  <a:lnTo>
                    <a:pt x="8" y="81"/>
                  </a:lnTo>
                  <a:close/>
                  <a:moveTo>
                    <a:pt x="60" y="82"/>
                  </a:moveTo>
                  <a:lnTo>
                    <a:pt x="60" y="81"/>
                  </a:lnTo>
                  <a:lnTo>
                    <a:pt x="60" y="82"/>
                  </a:lnTo>
                  <a:close/>
                  <a:moveTo>
                    <a:pt x="8" y="82"/>
                  </a:moveTo>
                  <a:lnTo>
                    <a:pt x="8" y="81"/>
                  </a:lnTo>
                  <a:lnTo>
                    <a:pt x="8" y="82"/>
                  </a:lnTo>
                  <a:close/>
                  <a:moveTo>
                    <a:pt x="20" y="82"/>
                  </a:moveTo>
                  <a:lnTo>
                    <a:pt x="20" y="81"/>
                  </a:lnTo>
                  <a:lnTo>
                    <a:pt x="20" y="82"/>
                  </a:lnTo>
                  <a:close/>
                  <a:moveTo>
                    <a:pt x="13" y="82"/>
                  </a:moveTo>
                  <a:lnTo>
                    <a:pt x="13" y="81"/>
                  </a:lnTo>
                  <a:lnTo>
                    <a:pt x="13" y="82"/>
                  </a:lnTo>
                  <a:close/>
                  <a:moveTo>
                    <a:pt x="12" y="82"/>
                  </a:moveTo>
                  <a:lnTo>
                    <a:pt x="12" y="81"/>
                  </a:lnTo>
                  <a:lnTo>
                    <a:pt x="12" y="82"/>
                  </a:lnTo>
                  <a:close/>
                  <a:moveTo>
                    <a:pt x="17" y="81"/>
                  </a:moveTo>
                  <a:lnTo>
                    <a:pt x="17" y="82"/>
                  </a:lnTo>
                  <a:lnTo>
                    <a:pt x="17" y="81"/>
                  </a:lnTo>
                  <a:close/>
                  <a:moveTo>
                    <a:pt x="63" y="82"/>
                  </a:moveTo>
                  <a:lnTo>
                    <a:pt x="63" y="81"/>
                  </a:lnTo>
                  <a:lnTo>
                    <a:pt x="63" y="82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2" y="82"/>
                  </a:moveTo>
                  <a:lnTo>
                    <a:pt x="12" y="81"/>
                  </a:lnTo>
                  <a:lnTo>
                    <a:pt x="12" y="82"/>
                  </a:lnTo>
                  <a:close/>
                  <a:moveTo>
                    <a:pt x="67" y="82"/>
                  </a:moveTo>
                  <a:lnTo>
                    <a:pt x="66" y="82"/>
                  </a:lnTo>
                  <a:lnTo>
                    <a:pt x="66" y="81"/>
                  </a:lnTo>
                  <a:lnTo>
                    <a:pt x="67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20" y="82"/>
                  </a:moveTo>
                  <a:lnTo>
                    <a:pt x="20" y="81"/>
                  </a:lnTo>
                  <a:lnTo>
                    <a:pt x="20" y="82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8" y="82"/>
                  </a:moveTo>
                  <a:lnTo>
                    <a:pt x="18" y="81"/>
                  </a:lnTo>
                  <a:lnTo>
                    <a:pt x="18" y="82"/>
                  </a:lnTo>
                  <a:close/>
                  <a:moveTo>
                    <a:pt x="64" y="81"/>
                  </a:moveTo>
                  <a:lnTo>
                    <a:pt x="63" y="81"/>
                  </a:lnTo>
                  <a:lnTo>
                    <a:pt x="64" y="81"/>
                  </a:lnTo>
                  <a:close/>
                  <a:moveTo>
                    <a:pt x="21" y="81"/>
                  </a:moveTo>
                  <a:lnTo>
                    <a:pt x="21" y="82"/>
                  </a:lnTo>
                  <a:lnTo>
                    <a:pt x="21" y="81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4" y="81"/>
                  </a:moveTo>
                  <a:lnTo>
                    <a:pt x="14" y="82"/>
                  </a:lnTo>
                  <a:lnTo>
                    <a:pt x="14" y="81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13" y="81"/>
                  </a:moveTo>
                  <a:lnTo>
                    <a:pt x="14" y="81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1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16" y="81"/>
                  </a:moveTo>
                  <a:lnTo>
                    <a:pt x="16" y="82"/>
                  </a:lnTo>
                  <a:lnTo>
                    <a:pt x="16" y="81"/>
                  </a:lnTo>
                  <a:close/>
                  <a:moveTo>
                    <a:pt x="16" y="81"/>
                  </a:moveTo>
                  <a:lnTo>
                    <a:pt x="16" y="81"/>
                  </a:lnTo>
                  <a:lnTo>
                    <a:pt x="16" y="81"/>
                  </a:lnTo>
                  <a:close/>
                  <a:moveTo>
                    <a:pt x="20" y="81"/>
                  </a:moveTo>
                  <a:lnTo>
                    <a:pt x="20" y="81"/>
                  </a:lnTo>
                  <a:lnTo>
                    <a:pt x="20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61" y="81"/>
                  </a:moveTo>
                  <a:lnTo>
                    <a:pt x="62" y="81"/>
                  </a:lnTo>
                  <a:lnTo>
                    <a:pt x="61" y="81"/>
                  </a:lnTo>
                  <a:close/>
                  <a:moveTo>
                    <a:pt x="8" y="81"/>
                  </a:moveTo>
                  <a:lnTo>
                    <a:pt x="8" y="81"/>
                  </a:lnTo>
                  <a:lnTo>
                    <a:pt x="8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0" y="81"/>
                  </a:moveTo>
                  <a:lnTo>
                    <a:pt x="9" y="81"/>
                  </a:lnTo>
                  <a:lnTo>
                    <a:pt x="10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2" y="81"/>
                  </a:moveTo>
                  <a:lnTo>
                    <a:pt x="12" y="81"/>
                  </a:lnTo>
                  <a:lnTo>
                    <a:pt x="12" y="81"/>
                  </a:lnTo>
                  <a:close/>
                  <a:moveTo>
                    <a:pt x="66" y="81"/>
                  </a:moveTo>
                  <a:lnTo>
                    <a:pt x="65" y="81"/>
                  </a:lnTo>
                  <a:lnTo>
                    <a:pt x="66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64" y="81"/>
                  </a:moveTo>
                  <a:lnTo>
                    <a:pt x="64" y="81"/>
                  </a:lnTo>
                  <a:lnTo>
                    <a:pt x="6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6" y="81"/>
                  </a:moveTo>
                  <a:lnTo>
                    <a:pt x="15" y="81"/>
                  </a:lnTo>
                  <a:lnTo>
                    <a:pt x="16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0" y="81"/>
                  </a:moveTo>
                  <a:lnTo>
                    <a:pt x="10" y="81"/>
                  </a:lnTo>
                  <a:lnTo>
                    <a:pt x="10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3" y="81"/>
                  </a:moveTo>
                  <a:lnTo>
                    <a:pt x="13" y="81"/>
                  </a:lnTo>
                  <a:lnTo>
                    <a:pt x="13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16" y="81"/>
                  </a:moveTo>
                  <a:lnTo>
                    <a:pt x="15" y="81"/>
                  </a:lnTo>
                  <a:lnTo>
                    <a:pt x="16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3" y="81"/>
                  </a:moveTo>
                  <a:lnTo>
                    <a:pt x="13" y="80"/>
                  </a:lnTo>
                  <a:lnTo>
                    <a:pt x="13" y="81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68" y="81"/>
                  </a:moveTo>
                  <a:lnTo>
                    <a:pt x="68" y="80"/>
                  </a:lnTo>
                  <a:lnTo>
                    <a:pt x="68" y="81"/>
                  </a:lnTo>
                  <a:close/>
                  <a:moveTo>
                    <a:pt x="20" y="81"/>
                  </a:moveTo>
                  <a:lnTo>
                    <a:pt x="20" y="80"/>
                  </a:lnTo>
                  <a:lnTo>
                    <a:pt x="20" y="81"/>
                  </a:lnTo>
                  <a:close/>
                  <a:moveTo>
                    <a:pt x="13" y="80"/>
                  </a:moveTo>
                  <a:lnTo>
                    <a:pt x="13" y="81"/>
                  </a:lnTo>
                  <a:lnTo>
                    <a:pt x="13" y="80"/>
                  </a:lnTo>
                  <a:close/>
                  <a:moveTo>
                    <a:pt x="15" y="81"/>
                  </a:moveTo>
                  <a:lnTo>
                    <a:pt x="15" y="80"/>
                  </a:lnTo>
                  <a:lnTo>
                    <a:pt x="15" y="81"/>
                  </a:lnTo>
                  <a:close/>
                  <a:moveTo>
                    <a:pt x="14" y="81"/>
                  </a:moveTo>
                  <a:lnTo>
                    <a:pt x="14" y="80"/>
                  </a:lnTo>
                  <a:lnTo>
                    <a:pt x="14" y="81"/>
                  </a:lnTo>
                  <a:close/>
                  <a:moveTo>
                    <a:pt x="12" y="80"/>
                  </a:moveTo>
                  <a:lnTo>
                    <a:pt x="12" y="81"/>
                  </a:lnTo>
                  <a:lnTo>
                    <a:pt x="12" y="80"/>
                  </a:lnTo>
                  <a:close/>
                  <a:moveTo>
                    <a:pt x="16" y="81"/>
                  </a:moveTo>
                  <a:lnTo>
                    <a:pt x="16" y="80"/>
                  </a:lnTo>
                  <a:lnTo>
                    <a:pt x="16" y="81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9" y="81"/>
                  </a:moveTo>
                  <a:lnTo>
                    <a:pt x="19" y="80"/>
                  </a:lnTo>
                  <a:lnTo>
                    <a:pt x="19" y="81"/>
                  </a:lnTo>
                  <a:close/>
                  <a:moveTo>
                    <a:pt x="17" y="80"/>
                  </a:moveTo>
                  <a:lnTo>
                    <a:pt x="17" y="80"/>
                  </a:lnTo>
                  <a:lnTo>
                    <a:pt x="17" y="80"/>
                  </a:lnTo>
                  <a:close/>
                  <a:moveTo>
                    <a:pt x="15" y="80"/>
                  </a:moveTo>
                  <a:lnTo>
                    <a:pt x="14" y="80"/>
                  </a:lnTo>
                  <a:lnTo>
                    <a:pt x="15" y="80"/>
                  </a:lnTo>
                  <a:close/>
                  <a:moveTo>
                    <a:pt x="16" y="80"/>
                  </a:moveTo>
                  <a:lnTo>
                    <a:pt x="15" y="80"/>
                  </a:lnTo>
                  <a:lnTo>
                    <a:pt x="16" y="80"/>
                  </a:lnTo>
                  <a:close/>
                  <a:moveTo>
                    <a:pt x="15" y="79"/>
                  </a:moveTo>
                  <a:lnTo>
                    <a:pt x="15" y="80"/>
                  </a:lnTo>
                  <a:lnTo>
                    <a:pt x="15" y="79"/>
                  </a:lnTo>
                  <a:close/>
                  <a:moveTo>
                    <a:pt x="13" y="80"/>
                  </a:moveTo>
                  <a:lnTo>
                    <a:pt x="13" y="79"/>
                  </a:lnTo>
                  <a:lnTo>
                    <a:pt x="13" y="80"/>
                  </a:lnTo>
                  <a:close/>
                  <a:moveTo>
                    <a:pt x="15" y="80"/>
                  </a:moveTo>
                  <a:lnTo>
                    <a:pt x="15" y="79"/>
                  </a:lnTo>
                  <a:lnTo>
                    <a:pt x="15" y="80"/>
                  </a:lnTo>
                  <a:close/>
                  <a:moveTo>
                    <a:pt x="20" y="79"/>
                  </a:moveTo>
                  <a:lnTo>
                    <a:pt x="20" y="80"/>
                  </a:lnTo>
                  <a:lnTo>
                    <a:pt x="20" y="79"/>
                  </a:lnTo>
                  <a:close/>
                  <a:moveTo>
                    <a:pt x="13" y="79"/>
                  </a:moveTo>
                  <a:lnTo>
                    <a:pt x="12" y="79"/>
                  </a:lnTo>
                  <a:lnTo>
                    <a:pt x="13" y="79"/>
                  </a:lnTo>
                  <a:close/>
                  <a:moveTo>
                    <a:pt x="17" y="79"/>
                  </a:moveTo>
                  <a:lnTo>
                    <a:pt x="16" y="79"/>
                  </a:lnTo>
                  <a:lnTo>
                    <a:pt x="17" y="79"/>
                  </a:lnTo>
                  <a:close/>
                  <a:moveTo>
                    <a:pt x="15" y="79"/>
                  </a:moveTo>
                  <a:lnTo>
                    <a:pt x="16" y="79"/>
                  </a:lnTo>
                  <a:lnTo>
                    <a:pt x="15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3" y="79"/>
                  </a:moveTo>
                  <a:lnTo>
                    <a:pt x="13" y="79"/>
                  </a:lnTo>
                  <a:lnTo>
                    <a:pt x="13" y="79"/>
                  </a:lnTo>
                  <a:close/>
                  <a:moveTo>
                    <a:pt x="17" y="79"/>
                  </a:moveTo>
                  <a:lnTo>
                    <a:pt x="17" y="79"/>
                  </a:lnTo>
                  <a:lnTo>
                    <a:pt x="17" y="79"/>
                  </a:lnTo>
                  <a:close/>
                  <a:moveTo>
                    <a:pt x="16" y="79"/>
                  </a:moveTo>
                  <a:lnTo>
                    <a:pt x="15" y="79"/>
                  </a:lnTo>
                  <a:lnTo>
                    <a:pt x="16" y="79"/>
                  </a:lnTo>
                  <a:close/>
                  <a:moveTo>
                    <a:pt x="15" y="79"/>
                  </a:moveTo>
                  <a:lnTo>
                    <a:pt x="15" y="79"/>
                  </a:lnTo>
                  <a:lnTo>
                    <a:pt x="15" y="79"/>
                  </a:lnTo>
                  <a:close/>
                  <a:moveTo>
                    <a:pt x="15" y="79"/>
                  </a:moveTo>
                  <a:lnTo>
                    <a:pt x="15" y="78"/>
                  </a:lnTo>
                  <a:lnTo>
                    <a:pt x="15" y="79"/>
                  </a:lnTo>
                  <a:close/>
                  <a:moveTo>
                    <a:pt x="15" y="78"/>
                  </a:moveTo>
                  <a:lnTo>
                    <a:pt x="15" y="78"/>
                  </a:lnTo>
                  <a:lnTo>
                    <a:pt x="15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7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5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5" y="78"/>
                  </a:moveTo>
                  <a:lnTo>
                    <a:pt x="15" y="78"/>
                  </a:lnTo>
                  <a:lnTo>
                    <a:pt x="15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6" y="77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7" y="77"/>
                  </a:lnTo>
                  <a:lnTo>
                    <a:pt x="17" y="78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5" y="77"/>
                  </a:lnTo>
                  <a:lnTo>
                    <a:pt x="16" y="77"/>
                  </a:lnTo>
                  <a:close/>
                  <a:moveTo>
                    <a:pt x="17" y="77"/>
                  </a:moveTo>
                  <a:lnTo>
                    <a:pt x="16" y="77"/>
                  </a:lnTo>
                  <a:lnTo>
                    <a:pt x="17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6" y="77"/>
                  </a:moveTo>
                  <a:lnTo>
                    <a:pt x="16" y="76"/>
                  </a:lnTo>
                  <a:lnTo>
                    <a:pt x="16" y="77"/>
                  </a:lnTo>
                  <a:close/>
                  <a:moveTo>
                    <a:pt x="16" y="76"/>
                  </a:moveTo>
                  <a:lnTo>
                    <a:pt x="16" y="77"/>
                  </a:lnTo>
                  <a:lnTo>
                    <a:pt x="16" y="76"/>
                  </a:lnTo>
                  <a:close/>
                  <a:moveTo>
                    <a:pt x="17" y="76"/>
                  </a:moveTo>
                  <a:lnTo>
                    <a:pt x="17" y="75"/>
                  </a:lnTo>
                  <a:lnTo>
                    <a:pt x="17" y="76"/>
                  </a:lnTo>
                  <a:close/>
                  <a:moveTo>
                    <a:pt x="15" y="75"/>
                  </a:moveTo>
                  <a:lnTo>
                    <a:pt x="16" y="75"/>
                  </a:lnTo>
                  <a:lnTo>
                    <a:pt x="15" y="75"/>
                  </a:lnTo>
                  <a:close/>
                  <a:moveTo>
                    <a:pt x="15" y="76"/>
                  </a:moveTo>
                  <a:lnTo>
                    <a:pt x="15" y="75"/>
                  </a:lnTo>
                  <a:lnTo>
                    <a:pt x="15" y="76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5" y="75"/>
                  </a:moveTo>
                  <a:lnTo>
                    <a:pt x="15" y="75"/>
                  </a:lnTo>
                  <a:lnTo>
                    <a:pt x="15" y="75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6" y="75"/>
                  </a:moveTo>
                  <a:lnTo>
                    <a:pt x="15" y="75"/>
                  </a:lnTo>
                  <a:lnTo>
                    <a:pt x="16" y="75"/>
                  </a:lnTo>
                  <a:close/>
                  <a:moveTo>
                    <a:pt x="15" y="74"/>
                  </a:moveTo>
                  <a:lnTo>
                    <a:pt x="15" y="75"/>
                  </a:lnTo>
                  <a:lnTo>
                    <a:pt x="15" y="74"/>
                  </a:lnTo>
                  <a:close/>
                  <a:moveTo>
                    <a:pt x="16" y="74"/>
                  </a:moveTo>
                  <a:lnTo>
                    <a:pt x="15" y="74"/>
                  </a:lnTo>
                  <a:lnTo>
                    <a:pt x="16" y="74"/>
                  </a:lnTo>
                  <a:close/>
                  <a:moveTo>
                    <a:pt x="16" y="73"/>
                  </a:moveTo>
                  <a:lnTo>
                    <a:pt x="16" y="73"/>
                  </a:lnTo>
                  <a:lnTo>
                    <a:pt x="16" y="73"/>
                  </a:lnTo>
                  <a:close/>
                  <a:moveTo>
                    <a:pt x="17" y="73"/>
                  </a:moveTo>
                  <a:lnTo>
                    <a:pt x="16" y="73"/>
                  </a:lnTo>
                  <a:lnTo>
                    <a:pt x="17" y="73"/>
                  </a:lnTo>
                  <a:close/>
                  <a:moveTo>
                    <a:pt x="17" y="73"/>
                  </a:moveTo>
                  <a:lnTo>
                    <a:pt x="17" y="73"/>
                  </a:lnTo>
                  <a:lnTo>
                    <a:pt x="17" y="73"/>
                  </a:lnTo>
                  <a:close/>
                  <a:moveTo>
                    <a:pt x="16" y="73"/>
                  </a:moveTo>
                  <a:lnTo>
                    <a:pt x="16" y="72"/>
                  </a:lnTo>
                  <a:lnTo>
                    <a:pt x="16" y="73"/>
                  </a:lnTo>
                  <a:close/>
                  <a:moveTo>
                    <a:pt x="17" y="73"/>
                  </a:moveTo>
                  <a:lnTo>
                    <a:pt x="17" y="72"/>
                  </a:lnTo>
                  <a:lnTo>
                    <a:pt x="17" y="73"/>
                  </a:lnTo>
                  <a:close/>
                  <a:moveTo>
                    <a:pt x="17" y="73"/>
                  </a:moveTo>
                  <a:lnTo>
                    <a:pt x="17" y="72"/>
                  </a:lnTo>
                  <a:lnTo>
                    <a:pt x="17" y="73"/>
                  </a:lnTo>
                  <a:close/>
                  <a:moveTo>
                    <a:pt x="17" y="72"/>
                  </a:moveTo>
                  <a:lnTo>
                    <a:pt x="17" y="73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1"/>
                  </a:lnTo>
                  <a:lnTo>
                    <a:pt x="17" y="72"/>
                  </a:lnTo>
                  <a:close/>
                  <a:moveTo>
                    <a:pt x="18" y="72"/>
                  </a:moveTo>
                  <a:lnTo>
                    <a:pt x="18" y="71"/>
                  </a:lnTo>
                  <a:lnTo>
                    <a:pt x="18" y="72"/>
                  </a:lnTo>
                  <a:close/>
                  <a:moveTo>
                    <a:pt x="17" y="71"/>
                  </a:moveTo>
                  <a:lnTo>
                    <a:pt x="17" y="71"/>
                  </a:lnTo>
                  <a:lnTo>
                    <a:pt x="17" y="71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8" y="70"/>
                  </a:moveTo>
                  <a:lnTo>
                    <a:pt x="17" y="70"/>
                  </a:lnTo>
                  <a:lnTo>
                    <a:pt x="18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6" y="70"/>
                  </a:lnTo>
                  <a:lnTo>
                    <a:pt x="17" y="70"/>
                  </a:lnTo>
                  <a:close/>
                  <a:moveTo>
                    <a:pt x="18" y="70"/>
                  </a:moveTo>
                  <a:lnTo>
                    <a:pt x="17" y="70"/>
                  </a:lnTo>
                  <a:lnTo>
                    <a:pt x="18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6" y="70"/>
                  </a:moveTo>
                  <a:lnTo>
                    <a:pt x="16" y="69"/>
                  </a:lnTo>
                  <a:lnTo>
                    <a:pt x="16" y="70"/>
                  </a:lnTo>
                  <a:close/>
                  <a:moveTo>
                    <a:pt x="17" y="69"/>
                  </a:moveTo>
                  <a:lnTo>
                    <a:pt x="18" y="69"/>
                  </a:lnTo>
                  <a:lnTo>
                    <a:pt x="17" y="69"/>
                  </a:lnTo>
                  <a:close/>
                  <a:moveTo>
                    <a:pt x="16" y="69"/>
                  </a:moveTo>
                  <a:lnTo>
                    <a:pt x="16" y="69"/>
                  </a:lnTo>
                  <a:lnTo>
                    <a:pt x="16" y="69"/>
                  </a:lnTo>
                  <a:close/>
                  <a:moveTo>
                    <a:pt x="16" y="69"/>
                  </a:moveTo>
                  <a:lnTo>
                    <a:pt x="17" y="69"/>
                  </a:lnTo>
                  <a:lnTo>
                    <a:pt x="16" y="69"/>
                  </a:lnTo>
                  <a:close/>
                  <a:moveTo>
                    <a:pt x="17" y="68"/>
                  </a:moveTo>
                  <a:lnTo>
                    <a:pt x="17" y="68"/>
                  </a:lnTo>
                  <a:lnTo>
                    <a:pt x="17" y="68"/>
                  </a:lnTo>
                  <a:close/>
                  <a:moveTo>
                    <a:pt x="17" y="67"/>
                  </a:moveTo>
                  <a:lnTo>
                    <a:pt x="17" y="68"/>
                  </a:lnTo>
                  <a:lnTo>
                    <a:pt x="17" y="67"/>
                  </a:lnTo>
                  <a:close/>
                  <a:moveTo>
                    <a:pt x="16" y="67"/>
                  </a:moveTo>
                  <a:lnTo>
                    <a:pt x="17" y="67"/>
                  </a:lnTo>
                  <a:lnTo>
                    <a:pt x="16" y="67"/>
                  </a:lnTo>
                  <a:close/>
                  <a:moveTo>
                    <a:pt x="19" y="67"/>
                  </a:moveTo>
                  <a:lnTo>
                    <a:pt x="19" y="66"/>
                  </a:lnTo>
                  <a:lnTo>
                    <a:pt x="19" y="67"/>
                  </a:lnTo>
                  <a:close/>
                  <a:moveTo>
                    <a:pt x="17" y="66"/>
                  </a:moveTo>
                  <a:lnTo>
                    <a:pt x="16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6" y="66"/>
                  </a:moveTo>
                  <a:lnTo>
                    <a:pt x="16" y="66"/>
                  </a:lnTo>
                  <a:lnTo>
                    <a:pt x="16" y="66"/>
                  </a:lnTo>
                  <a:close/>
                  <a:moveTo>
                    <a:pt x="17" y="66"/>
                  </a:moveTo>
                  <a:lnTo>
                    <a:pt x="18" y="66"/>
                  </a:lnTo>
                  <a:lnTo>
                    <a:pt x="17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5"/>
                  </a:lnTo>
                  <a:lnTo>
                    <a:pt x="17" y="66"/>
                  </a:lnTo>
                  <a:close/>
                  <a:moveTo>
                    <a:pt x="18" y="65"/>
                  </a:moveTo>
                  <a:lnTo>
                    <a:pt x="17" y="65"/>
                  </a:lnTo>
                  <a:lnTo>
                    <a:pt x="18" y="65"/>
                  </a:lnTo>
                  <a:close/>
                  <a:moveTo>
                    <a:pt x="17" y="64"/>
                  </a:moveTo>
                  <a:lnTo>
                    <a:pt x="17" y="65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3"/>
                  </a:lnTo>
                  <a:lnTo>
                    <a:pt x="17" y="64"/>
                  </a:lnTo>
                  <a:close/>
                  <a:moveTo>
                    <a:pt x="16" y="63"/>
                  </a:moveTo>
                  <a:lnTo>
                    <a:pt x="16" y="64"/>
                  </a:lnTo>
                  <a:lnTo>
                    <a:pt x="16" y="63"/>
                  </a:lnTo>
                  <a:close/>
                  <a:moveTo>
                    <a:pt x="17" y="63"/>
                  </a:moveTo>
                  <a:lnTo>
                    <a:pt x="17" y="64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6" y="63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6" y="63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7" y="62"/>
                  </a:lnTo>
                  <a:lnTo>
                    <a:pt x="17" y="63"/>
                  </a:lnTo>
                  <a:close/>
                  <a:moveTo>
                    <a:pt x="16" y="61"/>
                  </a:moveTo>
                  <a:lnTo>
                    <a:pt x="16" y="62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0"/>
                  </a:moveTo>
                  <a:lnTo>
                    <a:pt x="16" y="61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59"/>
                  </a:lnTo>
                  <a:lnTo>
                    <a:pt x="16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7" y="58"/>
                  </a:lnTo>
                  <a:lnTo>
                    <a:pt x="17" y="59"/>
                  </a:lnTo>
                  <a:close/>
                  <a:moveTo>
                    <a:pt x="16" y="58"/>
                  </a:moveTo>
                  <a:lnTo>
                    <a:pt x="16" y="57"/>
                  </a:lnTo>
                  <a:lnTo>
                    <a:pt x="16" y="58"/>
                  </a:lnTo>
                  <a:close/>
                  <a:moveTo>
                    <a:pt x="16" y="58"/>
                  </a:moveTo>
                  <a:lnTo>
                    <a:pt x="16" y="57"/>
                  </a:lnTo>
                  <a:lnTo>
                    <a:pt x="16" y="58"/>
                  </a:lnTo>
                  <a:close/>
                  <a:moveTo>
                    <a:pt x="16" y="57"/>
                  </a:moveTo>
                  <a:lnTo>
                    <a:pt x="16" y="57"/>
                  </a:lnTo>
                  <a:lnTo>
                    <a:pt x="16" y="57"/>
                  </a:lnTo>
                  <a:close/>
                  <a:moveTo>
                    <a:pt x="16" y="57"/>
                  </a:moveTo>
                  <a:lnTo>
                    <a:pt x="15" y="57"/>
                  </a:lnTo>
                  <a:lnTo>
                    <a:pt x="16" y="57"/>
                  </a:lnTo>
                  <a:close/>
                  <a:moveTo>
                    <a:pt x="16" y="57"/>
                  </a:moveTo>
                  <a:lnTo>
                    <a:pt x="16" y="57"/>
                  </a:lnTo>
                  <a:lnTo>
                    <a:pt x="16" y="56"/>
                  </a:lnTo>
                  <a:lnTo>
                    <a:pt x="16" y="57"/>
                  </a:lnTo>
                  <a:close/>
                  <a:moveTo>
                    <a:pt x="15" y="57"/>
                  </a:moveTo>
                  <a:lnTo>
                    <a:pt x="15" y="56"/>
                  </a:lnTo>
                  <a:lnTo>
                    <a:pt x="15" y="57"/>
                  </a:lnTo>
                  <a:close/>
                  <a:moveTo>
                    <a:pt x="15" y="56"/>
                  </a:moveTo>
                  <a:lnTo>
                    <a:pt x="15" y="56"/>
                  </a:lnTo>
                  <a:lnTo>
                    <a:pt x="15" y="56"/>
                  </a:lnTo>
                  <a:close/>
                  <a:moveTo>
                    <a:pt x="15" y="56"/>
                  </a:moveTo>
                  <a:lnTo>
                    <a:pt x="15" y="55"/>
                  </a:lnTo>
                  <a:lnTo>
                    <a:pt x="15" y="56"/>
                  </a:lnTo>
                  <a:close/>
                  <a:moveTo>
                    <a:pt x="15" y="56"/>
                  </a:moveTo>
                  <a:lnTo>
                    <a:pt x="15" y="55"/>
                  </a:lnTo>
                  <a:lnTo>
                    <a:pt x="15" y="56"/>
                  </a:lnTo>
                  <a:close/>
                  <a:moveTo>
                    <a:pt x="15" y="55"/>
                  </a:moveTo>
                  <a:lnTo>
                    <a:pt x="15" y="55"/>
                  </a:lnTo>
                  <a:lnTo>
                    <a:pt x="15" y="55"/>
                  </a:lnTo>
                  <a:close/>
                  <a:moveTo>
                    <a:pt x="15" y="55"/>
                  </a:moveTo>
                  <a:lnTo>
                    <a:pt x="15" y="55"/>
                  </a:lnTo>
                  <a:lnTo>
                    <a:pt x="15" y="55"/>
                  </a:lnTo>
                  <a:close/>
                  <a:moveTo>
                    <a:pt x="15" y="53"/>
                  </a:move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close/>
                  <a:moveTo>
                    <a:pt x="15" y="52"/>
                  </a:moveTo>
                  <a:lnTo>
                    <a:pt x="14" y="52"/>
                  </a:lnTo>
                  <a:lnTo>
                    <a:pt x="15" y="52"/>
                  </a:lnTo>
                  <a:close/>
                  <a:moveTo>
                    <a:pt x="15" y="52"/>
                  </a:moveTo>
                  <a:lnTo>
                    <a:pt x="15" y="52"/>
                  </a:lnTo>
                  <a:lnTo>
                    <a:pt x="15" y="52"/>
                  </a:lnTo>
                  <a:close/>
                  <a:moveTo>
                    <a:pt x="15" y="50"/>
                  </a:moveTo>
                  <a:lnTo>
                    <a:pt x="15" y="51"/>
                  </a:lnTo>
                  <a:lnTo>
                    <a:pt x="15" y="50"/>
                  </a:lnTo>
                  <a:lnTo>
                    <a:pt x="15" y="51"/>
                  </a:lnTo>
                  <a:lnTo>
                    <a:pt x="15" y="50"/>
                  </a:lnTo>
                  <a:close/>
                  <a:moveTo>
                    <a:pt x="16" y="50"/>
                  </a:moveTo>
                  <a:lnTo>
                    <a:pt x="16" y="49"/>
                  </a:lnTo>
                  <a:lnTo>
                    <a:pt x="16" y="50"/>
                  </a:lnTo>
                  <a:close/>
                  <a:moveTo>
                    <a:pt x="14" y="49"/>
                  </a:moveTo>
                  <a:lnTo>
                    <a:pt x="13" y="49"/>
                  </a:lnTo>
                  <a:lnTo>
                    <a:pt x="14" y="49"/>
                  </a:lnTo>
                  <a:close/>
                  <a:moveTo>
                    <a:pt x="13" y="49"/>
                  </a:moveTo>
                  <a:lnTo>
                    <a:pt x="14" y="49"/>
                  </a:lnTo>
                  <a:lnTo>
                    <a:pt x="13" y="49"/>
                  </a:lnTo>
                  <a:close/>
                  <a:moveTo>
                    <a:pt x="13" y="49"/>
                  </a:moveTo>
                  <a:lnTo>
                    <a:pt x="14" y="49"/>
                  </a:lnTo>
                  <a:lnTo>
                    <a:pt x="13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4" y="49"/>
                  </a:moveTo>
                  <a:lnTo>
                    <a:pt x="13" y="49"/>
                  </a:lnTo>
                  <a:lnTo>
                    <a:pt x="14" y="49"/>
                  </a:lnTo>
                  <a:close/>
                  <a:moveTo>
                    <a:pt x="16" y="49"/>
                  </a:moveTo>
                  <a:lnTo>
                    <a:pt x="16" y="49"/>
                  </a:lnTo>
                  <a:lnTo>
                    <a:pt x="16" y="49"/>
                  </a:lnTo>
                  <a:close/>
                  <a:moveTo>
                    <a:pt x="13" y="49"/>
                  </a:moveTo>
                  <a:lnTo>
                    <a:pt x="12" y="49"/>
                  </a:lnTo>
                  <a:lnTo>
                    <a:pt x="13" y="49"/>
                  </a:lnTo>
                  <a:close/>
                  <a:moveTo>
                    <a:pt x="13" y="49"/>
                  </a:moveTo>
                  <a:lnTo>
                    <a:pt x="13" y="49"/>
                  </a:lnTo>
                  <a:lnTo>
                    <a:pt x="13" y="49"/>
                  </a:lnTo>
                  <a:close/>
                  <a:moveTo>
                    <a:pt x="15" y="49"/>
                  </a:moveTo>
                  <a:lnTo>
                    <a:pt x="16" y="49"/>
                  </a:lnTo>
                  <a:lnTo>
                    <a:pt x="15" y="49"/>
                  </a:lnTo>
                  <a:close/>
                  <a:moveTo>
                    <a:pt x="17" y="49"/>
                  </a:moveTo>
                  <a:lnTo>
                    <a:pt x="17" y="48"/>
                  </a:lnTo>
                  <a:lnTo>
                    <a:pt x="17" y="49"/>
                  </a:lnTo>
                  <a:close/>
                  <a:moveTo>
                    <a:pt x="12" y="49"/>
                  </a:moveTo>
                  <a:lnTo>
                    <a:pt x="12" y="48"/>
                  </a:lnTo>
                  <a:lnTo>
                    <a:pt x="12" y="49"/>
                  </a:lnTo>
                  <a:close/>
                  <a:moveTo>
                    <a:pt x="13" y="49"/>
                  </a:moveTo>
                  <a:lnTo>
                    <a:pt x="13" y="48"/>
                  </a:lnTo>
                  <a:lnTo>
                    <a:pt x="13" y="49"/>
                  </a:lnTo>
                  <a:close/>
                  <a:moveTo>
                    <a:pt x="16" y="48"/>
                  </a:moveTo>
                  <a:lnTo>
                    <a:pt x="16" y="49"/>
                  </a:lnTo>
                  <a:lnTo>
                    <a:pt x="16" y="48"/>
                  </a:lnTo>
                  <a:close/>
                  <a:moveTo>
                    <a:pt x="14" y="48"/>
                  </a:moveTo>
                  <a:lnTo>
                    <a:pt x="13" y="48"/>
                  </a:lnTo>
                  <a:lnTo>
                    <a:pt x="14" y="48"/>
                  </a:lnTo>
                  <a:close/>
                  <a:moveTo>
                    <a:pt x="14" y="48"/>
                  </a:moveTo>
                  <a:lnTo>
                    <a:pt x="13" y="48"/>
                  </a:lnTo>
                  <a:lnTo>
                    <a:pt x="14" y="48"/>
                  </a:lnTo>
                  <a:close/>
                  <a:moveTo>
                    <a:pt x="13" y="48"/>
                  </a:moveTo>
                  <a:lnTo>
                    <a:pt x="12" y="48"/>
                  </a:lnTo>
                  <a:lnTo>
                    <a:pt x="13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7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3" y="48"/>
                  </a:moveTo>
                  <a:lnTo>
                    <a:pt x="12" y="48"/>
                  </a:lnTo>
                  <a:lnTo>
                    <a:pt x="13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5" y="48"/>
                  </a:moveTo>
                  <a:lnTo>
                    <a:pt x="14" y="48"/>
                  </a:lnTo>
                  <a:lnTo>
                    <a:pt x="15" y="48"/>
                  </a:lnTo>
                  <a:close/>
                  <a:moveTo>
                    <a:pt x="12" y="47"/>
                  </a:moveTo>
                  <a:lnTo>
                    <a:pt x="12" y="48"/>
                  </a:lnTo>
                  <a:lnTo>
                    <a:pt x="12" y="47"/>
                  </a:lnTo>
                  <a:close/>
                  <a:moveTo>
                    <a:pt x="16" y="47"/>
                  </a:moveTo>
                  <a:lnTo>
                    <a:pt x="15" y="47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7" y="47"/>
                  </a:lnTo>
                  <a:close/>
                  <a:moveTo>
                    <a:pt x="16" y="47"/>
                  </a:moveTo>
                  <a:lnTo>
                    <a:pt x="16" y="47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6" y="46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6" y="46"/>
                  </a:moveTo>
                  <a:lnTo>
                    <a:pt x="16" y="47"/>
                  </a:lnTo>
                  <a:lnTo>
                    <a:pt x="16" y="46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7" y="46"/>
                  </a:moveTo>
                  <a:lnTo>
                    <a:pt x="17" y="47"/>
                  </a:lnTo>
                  <a:lnTo>
                    <a:pt x="1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6"/>
                  </a:lnTo>
                  <a:close/>
                  <a:moveTo>
                    <a:pt x="18" y="46"/>
                  </a:moveTo>
                  <a:lnTo>
                    <a:pt x="17" y="46"/>
                  </a:lnTo>
                  <a:lnTo>
                    <a:pt x="18" y="46"/>
                  </a:lnTo>
                  <a:close/>
                  <a:moveTo>
                    <a:pt x="16" y="46"/>
                  </a:moveTo>
                  <a:lnTo>
                    <a:pt x="17" y="46"/>
                  </a:lnTo>
                  <a:lnTo>
                    <a:pt x="16" y="46"/>
                  </a:lnTo>
                  <a:close/>
                  <a:moveTo>
                    <a:pt x="17" y="46"/>
                  </a:moveTo>
                  <a:lnTo>
                    <a:pt x="16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6" y="46"/>
                  </a:moveTo>
                  <a:lnTo>
                    <a:pt x="15" y="46"/>
                  </a:lnTo>
                  <a:lnTo>
                    <a:pt x="16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5" y="46"/>
                  </a:moveTo>
                  <a:lnTo>
                    <a:pt x="15" y="46"/>
                  </a:lnTo>
                  <a:lnTo>
                    <a:pt x="15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21" y="45"/>
                  </a:moveTo>
                  <a:lnTo>
                    <a:pt x="21" y="46"/>
                  </a:lnTo>
                  <a:lnTo>
                    <a:pt x="21" y="45"/>
                  </a:lnTo>
                  <a:close/>
                  <a:moveTo>
                    <a:pt x="18" y="46"/>
                  </a:moveTo>
                  <a:lnTo>
                    <a:pt x="18" y="45"/>
                  </a:lnTo>
                  <a:lnTo>
                    <a:pt x="18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2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2" y="45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23" y="45"/>
                  </a:move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19" y="45"/>
                  </a:moveTo>
                  <a:lnTo>
                    <a:pt x="18" y="45"/>
                  </a:lnTo>
                  <a:lnTo>
                    <a:pt x="19" y="45"/>
                  </a:lnTo>
                  <a:close/>
                  <a:moveTo>
                    <a:pt x="20" y="45"/>
                  </a:moveTo>
                  <a:lnTo>
                    <a:pt x="21" y="45"/>
                  </a:lnTo>
                  <a:lnTo>
                    <a:pt x="20" y="45"/>
                  </a:lnTo>
                  <a:close/>
                  <a:moveTo>
                    <a:pt x="21" y="45"/>
                  </a:moveTo>
                  <a:lnTo>
                    <a:pt x="20" y="45"/>
                  </a:lnTo>
                  <a:lnTo>
                    <a:pt x="21" y="45"/>
                  </a:lnTo>
                  <a:close/>
                  <a:moveTo>
                    <a:pt x="16" y="45"/>
                  </a:moveTo>
                  <a:lnTo>
                    <a:pt x="16" y="44"/>
                  </a:lnTo>
                  <a:lnTo>
                    <a:pt x="16" y="45"/>
                  </a:lnTo>
                  <a:close/>
                  <a:moveTo>
                    <a:pt x="23" y="44"/>
                  </a:moveTo>
                  <a:lnTo>
                    <a:pt x="23" y="45"/>
                  </a:lnTo>
                  <a:lnTo>
                    <a:pt x="23" y="44"/>
                  </a:lnTo>
                  <a:close/>
                  <a:moveTo>
                    <a:pt x="20" y="44"/>
                  </a:moveTo>
                  <a:lnTo>
                    <a:pt x="20" y="45"/>
                  </a:lnTo>
                  <a:lnTo>
                    <a:pt x="20" y="44"/>
                  </a:lnTo>
                  <a:close/>
                  <a:moveTo>
                    <a:pt x="24" y="45"/>
                  </a:moveTo>
                  <a:lnTo>
                    <a:pt x="24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4" y="45"/>
                  </a:lnTo>
                  <a:close/>
                  <a:moveTo>
                    <a:pt x="17" y="44"/>
                  </a:moveTo>
                  <a:lnTo>
                    <a:pt x="16" y="44"/>
                  </a:lnTo>
                  <a:lnTo>
                    <a:pt x="17" y="44"/>
                  </a:lnTo>
                  <a:close/>
                  <a:moveTo>
                    <a:pt x="17" y="44"/>
                  </a:moveTo>
                  <a:lnTo>
                    <a:pt x="16" y="44"/>
                  </a:lnTo>
                  <a:lnTo>
                    <a:pt x="17" y="44"/>
                  </a:lnTo>
                  <a:close/>
                  <a:moveTo>
                    <a:pt x="23" y="44"/>
                  </a:moveTo>
                  <a:lnTo>
                    <a:pt x="24" y="44"/>
                  </a:lnTo>
                  <a:lnTo>
                    <a:pt x="23" y="44"/>
                  </a:lnTo>
                  <a:close/>
                  <a:moveTo>
                    <a:pt x="21" y="44"/>
                  </a:moveTo>
                  <a:lnTo>
                    <a:pt x="20" y="44"/>
                  </a:lnTo>
                  <a:lnTo>
                    <a:pt x="21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0" y="44"/>
                  </a:moveTo>
                  <a:lnTo>
                    <a:pt x="20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8" y="44"/>
                  </a:lnTo>
                  <a:lnTo>
                    <a:pt x="19" y="44"/>
                  </a:lnTo>
                  <a:close/>
                  <a:moveTo>
                    <a:pt x="15" y="44"/>
                  </a:move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5" y="44"/>
                  </a:moveTo>
                  <a:lnTo>
                    <a:pt x="15" y="44"/>
                  </a:lnTo>
                  <a:lnTo>
                    <a:pt x="15" y="44"/>
                  </a:lnTo>
                  <a:close/>
                  <a:moveTo>
                    <a:pt x="14" y="43"/>
                  </a:moveTo>
                  <a:lnTo>
                    <a:pt x="14" y="44"/>
                  </a:lnTo>
                  <a:lnTo>
                    <a:pt x="14" y="43"/>
                  </a:lnTo>
                  <a:close/>
                  <a:moveTo>
                    <a:pt x="15" y="44"/>
                  </a:moveTo>
                  <a:lnTo>
                    <a:pt x="15" y="43"/>
                  </a:lnTo>
                  <a:lnTo>
                    <a:pt x="15" y="44"/>
                  </a:lnTo>
                  <a:close/>
                  <a:moveTo>
                    <a:pt x="19" y="43"/>
                  </a:moveTo>
                  <a:lnTo>
                    <a:pt x="19" y="44"/>
                  </a:lnTo>
                  <a:lnTo>
                    <a:pt x="19" y="43"/>
                  </a:lnTo>
                  <a:close/>
                  <a:moveTo>
                    <a:pt x="15" y="44"/>
                  </a:moveTo>
                  <a:lnTo>
                    <a:pt x="15" y="43"/>
                  </a:lnTo>
                  <a:lnTo>
                    <a:pt x="15" y="44"/>
                  </a:lnTo>
                  <a:close/>
                  <a:moveTo>
                    <a:pt x="14" y="44"/>
                  </a:moveTo>
                  <a:lnTo>
                    <a:pt x="14" y="43"/>
                  </a:lnTo>
                  <a:lnTo>
                    <a:pt x="14" y="44"/>
                  </a:lnTo>
                  <a:close/>
                  <a:moveTo>
                    <a:pt x="18" y="44"/>
                  </a:moveTo>
                  <a:lnTo>
                    <a:pt x="18" y="43"/>
                  </a:lnTo>
                  <a:lnTo>
                    <a:pt x="18" y="44"/>
                  </a:lnTo>
                  <a:close/>
                  <a:moveTo>
                    <a:pt x="23" y="43"/>
                  </a:moveTo>
                  <a:lnTo>
                    <a:pt x="23" y="44"/>
                  </a:lnTo>
                  <a:lnTo>
                    <a:pt x="23" y="43"/>
                  </a:lnTo>
                  <a:close/>
                  <a:moveTo>
                    <a:pt x="19" y="43"/>
                  </a:moveTo>
                  <a:lnTo>
                    <a:pt x="19" y="44"/>
                  </a:lnTo>
                  <a:lnTo>
                    <a:pt x="19" y="43"/>
                  </a:lnTo>
                  <a:close/>
                  <a:moveTo>
                    <a:pt x="20" y="43"/>
                  </a:moveTo>
                  <a:lnTo>
                    <a:pt x="20" y="44"/>
                  </a:lnTo>
                  <a:lnTo>
                    <a:pt x="20" y="43"/>
                  </a:lnTo>
                  <a:close/>
                  <a:moveTo>
                    <a:pt x="15" y="43"/>
                  </a:moveTo>
                  <a:lnTo>
                    <a:pt x="15" y="43"/>
                  </a:lnTo>
                  <a:lnTo>
                    <a:pt x="15" y="43"/>
                  </a:lnTo>
                  <a:close/>
                  <a:moveTo>
                    <a:pt x="18" y="43"/>
                  </a:moveTo>
                  <a:lnTo>
                    <a:pt x="18" y="44"/>
                  </a:lnTo>
                  <a:lnTo>
                    <a:pt x="18" y="43"/>
                  </a:lnTo>
                  <a:close/>
                  <a:moveTo>
                    <a:pt x="16" y="44"/>
                  </a:moveTo>
                  <a:lnTo>
                    <a:pt x="16" y="43"/>
                  </a:lnTo>
                  <a:lnTo>
                    <a:pt x="16" y="44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19" y="43"/>
                  </a:moveTo>
                  <a:lnTo>
                    <a:pt x="19" y="43"/>
                  </a:lnTo>
                  <a:lnTo>
                    <a:pt x="19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15" y="43"/>
                  </a:moveTo>
                  <a:lnTo>
                    <a:pt x="15" y="42"/>
                  </a:lnTo>
                  <a:lnTo>
                    <a:pt x="15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20" y="42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20" y="42"/>
                  </a:lnTo>
                  <a:close/>
                  <a:moveTo>
                    <a:pt x="14" y="42"/>
                  </a:moveTo>
                  <a:lnTo>
                    <a:pt x="15" y="42"/>
                  </a:lnTo>
                  <a:lnTo>
                    <a:pt x="14" y="42"/>
                  </a:lnTo>
                  <a:close/>
                  <a:moveTo>
                    <a:pt x="20" y="42"/>
                  </a:moveTo>
                  <a:lnTo>
                    <a:pt x="19" y="42"/>
                  </a:lnTo>
                  <a:lnTo>
                    <a:pt x="20" y="42"/>
                  </a:lnTo>
                  <a:close/>
                  <a:moveTo>
                    <a:pt x="15" y="42"/>
                  </a:moveTo>
                  <a:lnTo>
                    <a:pt x="15" y="42"/>
                  </a:lnTo>
                  <a:lnTo>
                    <a:pt x="15" y="42"/>
                  </a:lnTo>
                  <a:close/>
                  <a:moveTo>
                    <a:pt x="15" y="42"/>
                  </a:moveTo>
                  <a:lnTo>
                    <a:pt x="15" y="42"/>
                  </a:lnTo>
                  <a:lnTo>
                    <a:pt x="15" y="42"/>
                  </a:lnTo>
                  <a:close/>
                  <a:moveTo>
                    <a:pt x="23" y="42"/>
                  </a:move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22" y="42"/>
                  </a:moveTo>
                  <a:lnTo>
                    <a:pt x="21" y="42"/>
                  </a:lnTo>
                  <a:lnTo>
                    <a:pt x="22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5" y="42"/>
                  </a:moveTo>
                  <a:lnTo>
                    <a:pt x="25" y="41"/>
                  </a:lnTo>
                  <a:lnTo>
                    <a:pt x="25" y="42"/>
                  </a:lnTo>
                  <a:close/>
                  <a:moveTo>
                    <a:pt x="23" y="41"/>
                  </a:moveTo>
                  <a:lnTo>
                    <a:pt x="23" y="41"/>
                  </a:lnTo>
                  <a:lnTo>
                    <a:pt x="23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4" y="41"/>
                  </a:lnTo>
                  <a:lnTo>
                    <a:pt x="25" y="41"/>
                  </a:lnTo>
                  <a:close/>
                  <a:moveTo>
                    <a:pt x="24" y="41"/>
                  </a:moveTo>
                  <a:lnTo>
                    <a:pt x="24" y="40"/>
                  </a:lnTo>
                  <a:lnTo>
                    <a:pt x="24" y="41"/>
                  </a:lnTo>
                  <a:close/>
                  <a:moveTo>
                    <a:pt x="25" y="39"/>
                  </a:moveTo>
                  <a:lnTo>
                    <a:pt x="24" y="39"/>
                  </a:lnTo>
                  <a:lnTo>
                    <a:pt x="25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9" y="39"/>
                  </a:moveTo>
                  <a:lnTo>
                    <a:pt x="28" y="39"/>
                  </a:lnTo>
                  <a:lnTo>
                    <a:pt x="29" y="39"/>
                  </a:lnTo>
                  <a:close/>
                  <a:moveTo>
                    <a:pt x="28" y="39"/>
                  </a:moveTo>
                  <a:lnTo>
                    <a:pt x="27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8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8"/>
                  </a:lnTo>
                  <a:lnTo>
                    <a:pt x="28" y="39"/>
                  </a:lnTo>
                  <a:close/>
                  <a:moveTo>
                    <a:pt x="26" y="39"/>
                  </a:moveTo>
                  <a:lnTo>
                    <a:pt x="26" y="38"/>
                  </a:lnTo>
                  <a:lnTo>
                    <a:pt x="26" y="39"/>
                  </a:lnTo>
                  <a:close/>
                  <a:moveTo>
                    <a:pt x="26" y="38"/>
                  </a:moveTo>
                  <a:lnTo>
                    <a:pt x="26" y="39"/>
                  </a:lnTo>
                  <a:lnTo>
                    <a:pt x="26" y="38"/>
                  </a:lnTo>
                  <a:close/>
                  <a:moveTo>
                    <a:pt x="27" y="38"/>
                  </a:moveTo>
                  <a:lnTo>
                    <a:pt x="27" y="39"/>
                  </a:lnTo>
                  <a:lnTo>
                    <a:pt x="27" y="38"/>
                  </a:lnTo>
                  <a:close/>
                  <a:moveTo>
                    <a:pt x="28" y="38"/>
                  </a:moveTo>
                  <a:lnTo>
                    <a:pt x="27" y="38"/>
                  </a:lnTo>
                  <a:lnTo>
                    <a:pt x="28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7" y="37"/>
                  </a:moveTo>
                  <a:lnTo>
                    <a:pt x="26" y="37"/>
                  </a:lnTo>
                  <a:lnTo>
                    <a:pt x="27" y="37"/>
                  </a:lnTo>
                  <a:close/>
                  <a:moveTo>
                    <a:pt x="30" y="37"/>
                  </a:moveTo>
                  <a:lnTo>
                    <a:pt x="30" y="37"/>
                  </a:lnTo>
                  <a:lnTo>
                    <a:pt x="30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8" y="37"/>
                  </a:moveTo>
                  <a:lnTo>
                    <a:pt x="28" y="37"/>
                  </a:lnTo>
                  <a:lnTo>
                    <a:pt x="28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9" y="37"/>
                  </a:moveTo>
                  <a:lnTo>
                    <a:pt x="30" y="37"/>
                  </a:lnTo>
                  <a:lnTo>
                    <a:pt x="29" y="37"/>
                  </a:lnTo>
                  <a:close/>
                  <a:moveTo>
                    <a:pt x="28" y="37"/>
                  </a:moveTo>
                  <a:lnTo>
                    <a:pt x="28" y="36"/>
                  </a:lnTo>
                  <a:lnTo>
                    <a:pt x="28" y="37"/>
                  </a:lnTo>
                  <a:close/>
                  <a:moveTo>
                    <a:pt x="29" y="36"/>
                  </a:moveTo>
                  <a:lnTo>
                    <a:pt x="29" y="37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9" y="36"/>
                  </a:lnTo>
                  <a:close/>
                  <a:moveTo>
                    <a:pt x="27" y="37"/>
                  </a:moveTo>
                  <a:lnTo>
                    <a:pt x="27" y="36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6"/>
                  </a:lnTo>
                  <a:lnTo>
                    <a:pt x="27" y="37"/>
                  </a:lnTo>
                  <a:close/>
                  <a:moveTo>
                    <a:pt x="27" y="36"/>
                  </a:moveTo>
                  <a:lnTo>
                    <a:pt x="27" y="37"/>
                  </a:lnTo>
                  <a:lnTo>
                    <a:pt x="27" y="36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30" y="36"/>
                  </a:moveTo>
                  <a:lnTo>
                    <a:pt x="30" y="36"/>
                  </a:lnTo>
                  <a:lnTo>
                    <a:pt x="30" y="36"/>
                  </a:lnTo>
                  <a:close/>
                  <a:moveTo>
                    <a:pt x="29" y="36"/>
                  </a:moveTo>
                  <a:lnTo>
                    <a:pt x="28" y="36"/>
                  </a:lnTo>
                  <a:lnTo>
                    <a:pt x="29" y="36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32" y="36"/>
                  </a:moveTo>
                  <a:lnTo>
                    <a:pt x="32" y="35"/>
                  </a:lnTo>
                  <a:lnTo>
                    <a:pt x="32" y="36"/>
                  </a:lnTo>
                  <a:close/>
                  <a:moveTo>
                    <a:pt x="32" y="36"/>
                  </a:moveTo>
                  <a:lnTo>
                    <a:pt x="32" y="35"/>
                  </a:lnTo>
                  <a:lnTo>
                    <a:pt x="32" y="36"/>
                  </a:lnTo>
                  <a:close/>
                  <a:moveTo>
                    <a:pt x="27" y="35"/>
                  </a:moveTo>
                  <a:lnTo>
                    <a:pt x="27" y="36"/>
                  </a:lnTo>
                  <a:lnTo>
                    <a:pt x="27" y="35"/>
                  </a:lnTo>
                  <a:close/>
                  <a:moveTo>
                    <a:pt x="27" y="35"/>
                  </a:moveTo>
                  <a:lnTo>
                    <a:pt x="28" y="35"/>
                  </a:lnTo>
                  <a:lnTo>
                    <a:pt x="27" y="35"/>
                  </a:lnTo>
                  <a:close/>
                  <a:moveTo>
                    <a:pt x="28" y="35"/>
                  </a:moveTo>
                  <a:lnTo>
                    <a:pt x="27" y="35"/>
                  </a:lnTo>
                  <a:lnTo>
                    <a:pt x="28" y="35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5" y="32"/>
                  </a:moveTo>
                  <a:lnTo>
                    <a:pt x="35" y="33"/>
                  </a:lnTo>
                  <a:lnTo>
                    <a:pt x="35" y="32"/>
                  </a:lnTo>
                  <a:close/>
                  <a:moveTo>
                    <a:pt x="35" y="31"/>
                  </a:moveTo>
                  <a:lnTo>
                    <a:pt x="35" y="32"/>
                  </a:lnTo>
                  <a:lnTo>
                    <a:pt x="35" y="31"/>
                  </a:lnTo>
                  <a:close/>
                  <a:moveTo>
                    <a:pt x="35" y="32"/>
                  </a:moveTo>
                  <a:lnTo>
                    <a:pt x="35" y="31"/>
                  </a:lnTo>
                  <a:lnTo>
                    <a:pt x="35" y="32"/>
                  </a:lnTo>
                  <a:close/>
                  <a:moveTo>
                    <a:pt x="34" y="31"/>
                  </a:moveTo>
                  <a:lnTo>
                    <a:pt x="34" y="30"/>
                  </a:lnTo>
                  <a:lnTo>
                    <a:pt x="34" y="31"/>
                  </a:lnTo>
                  <a:close/>
                  <a:moveTo>
                    <a:pt x="41" y="26"/>
                  </a:moveTo>
                  <a:lnTo>
                    <a:pt x="41" y="26"/>
                  </a:lnTo>
                  <a:lnTo>
                    <a:pt x="41" y="26"/>
                  </a:lnTo>
                  <a:close/>
                  <a:moveTo>
                    <a:pt x="41" y="26"/>
                  </a:moveTo>
                  <a:lnTo>
                    <a:pt x="40" y="26"/>
                  </a:lnTo>
                  <a:lnTo>
                    <a:pt x="41" y="26"/>
                  </a:lnTo>
                  <a:close/>
                  <a:moveTo>
                    <a:pt x="41" y="26"/>
                  </a:moveTo>
                  <a:lnTo>
                    <a:pt x="40" y="26"/>
                  </a:lnTo>
                  <a:lnTo>
                    <a:pt x="41" y="26"/>
                  </a:lnTo>
                  <a:close/>
                  <a:moveTo>
                    <a:pt x="41" y="25"/>
                  </a:moveTo>
                  <a:lnTo>
                    <a:pt x="40" y="25"/>
                  </a:lnTo>
                  <a:lnTo>
                    <a:pt x="41" y="25"/>
                  </a:lnTo>
                  <a:close/>
                  <a:moveTo>
                    <a:pt x="53" y="24"/>
                  </a:moveTo>
                  <a:lnTo>
                    <a:pt x="54" y="24"/>
                  </a:lnTo>
                  <a:lnTo>
                    <a:pt x="53" y="24"/>
                  </a:lnTo>
                  <a:close/>
                  <a:moveTo>
                    <a:pt x="53" y="23"/>
                  </a:moveTo>
                  <a:lnTo>
                    <a:pt x="53" y="23"/>
                  </a:lnTo>
                  <a:lnTo>
                    <a:pt x="53" y="23"/>
                  </a:lnTo>
                  <a:close/>
                  <a:moveTo>
                    <a:pt x="52" y="22"/>
                  </a:moveTo>
                  <a:lnTo>
                    <a:pt x="51" y="22"/>
                  </a:lnTo>
                  <a:lnTo>
                    <a:pt x="52" y="22"/>
                  </a:lnTo>
                  <a:close/>
                  <a:moveTo>
                    <a:pt x="51" y="22"/>
                  </a:moveTo>
                  <a:lnTo>
                    <a:pt x="51" y="22"/>
                  </a:lnTo>
                  <a:lnTo>
                    <a:pt x="51" y="22"/>
                  </a:lnTo>
                  <a:close/>
                  <a:moveTo>
                    <a:pt x="48" y="21"/>
                  </a:moveTo>
                  <a:lnTo>
                    <a:pt x="47" y="21"/>
                  </a:lnTo>
                  <a:lnTo>
                    <a:pt x="48" y="21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9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6" y="18"/>
                  </a:lnTo>
                  <a:lnTo>
                    <a:pt x="46" y="19"/>
                  </a:lnTo>
                  <a:close/>
                  <a:moveTo>
                    <a:pt x="49" y="18"/>
                  </a:moveTo>
                  <a:lnTo>
                    <a:pt x="48" y="18"/>
                  </a:lnTo>
                  <a:lnTo>
                    <a:pt x="49" y="18"/>
                  </a:lnTo>
                  <a:close/>
                  <a:moveTo>
                    <a:pt x="47" y="18"/>
                  </a:moveTo>
                  <a:lnTo>
                    <a:pt x="47" y="18"/>
                  </a:lnTo>
                  <a:lnTo>
                    <a:pt x="47" y="18"/>
                  </a:lnTo>
                  <a:close/>
                  <a:moveTo>
                    <a:pt x="48" y="18"/>
                  </a:moveTo>
                  <a:lnTo>
                    <a:pt x="48" y="17"/>
                  </a:lnTo>
                  <a:lnTo>
                    <a:pt x="48" y="18"/>
                  </a:lnTo>
                  <a:close/>
                  <a:moveTo>
                    <a:pt x="48" y="17"/>
                  </a:moveTo>
                  <a:lnTo>
                    <a:pt x="49" y="17"/>
                  </a:lnTo>
                  <a:lnTo>
                    <a:pt x="48" y="17"/>
                  </a:lnTo>
                  <a:close/>
                  <a:moveTo>
                    <a:pt x="46" y="16"/>
                  </a:moveTo>
                  <a:lnTo>
                    <a:pt x="45" y="16"/>
                  </a:lnTo>
                  <a:lnTo>
                    <a:pt x="46" y="16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8" y="16"/>
                  </a:moveTo>
                  <a:lnTo>
                    <a:pt x="48" y="16"/>
                  </a:ln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6" y="16"/>
                  </a:moveTo>
                  <a:lnTo>
                    <a:pt x="46" y="15"/>
                  </a:lnTo>
                  <a:lnTo>
                    <a:pt x="46" y="16"/>
                  </a:lnTo>
                  <a:close/>
                  <a:moveTo>
                    <a:pt x="48" y="16"/>
                  </a:moveTo>
                  <a:lnTo>
                    <a:pt x="48" y="15"/>
                  </a:lnTo>
                  <a:lnTo>
                    <a:pt x="48" y="16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7" y="15"/>
                  </a:lnTo>
                  <a:close/>
                  <a:moveTo>
                    <a:pt x="49" y="15"/>
                  </a:moveTo>
                  <a:lnTo>
                    <a:pt x="48" y="15"/>
                  </a:lnTo>
                  <a:lnTo>
                    <a:pt x="49" y="15"/>
                  </a:lnTo>
                  <a:close/>
                  <a:moveTo>
                    <a:pt x="45" y="15"/>
                  </a:moveTo>
                  <a:lnTo>
                    <a:pt x="45" y="14"/>
                  </a:lnTo>
                  <a:lnTo>
                    <a:pt x="45" y="15"/>
                  </a:lnTo>
                  <a:close/>
                  <a:moveTo>
                    <a:pt x="48" y="14"/>
                  </a:moveTo>
                  <a:lnTo>
                    <a:pt x="48" y="15"/>
                  </a:lnTo>
                  <a:lnTo>
                    <a:pt x="48" y="14"/>
                  </a:lnTo>
                  <a:close/>
                  <a:moveTo>
                    <a:pt x="45" y="13"/>
                  </a:moveTo>
                  <a:lnTo>
                    <a:pt x="45" y="14"/>
                  </a:lnTo>
                  <a:lnTo>
                    <a:pt x="45" y="13"/>
                  </a:lnTo>
                  <a:close/>
                  <a:moveTo>
                    <a:pt x="46" y="13"/>
                  </a:moveTo>
                  <a:lnTo>
                    <a:pt x="45" y="13"/>
                  </a:lnTo>
                  <a:lnTo>
                    <a:pt x="46" y="13"/>
                  </a:lnTo>
                  <a:close/>
                  <a:moveTo>
                    <a:pt x="39" y="13"/>
                  </a:moveTo>
                  <a:lnTo>
                    <a:pt x="39" y="13"/>
                  </a:lnTo>
                  <a:lnTo>
                    <a:pt x="39" y="13"/>
                  </a:lnTo>
                  <a:close/>
                  <a:moveTo>
                    <a:pt x="39" y="13"/>
                  </a:moveTo>
                  <a:lnTo>
                    <a:pt x="39" y="13"/>
                  </a:lnTo>
                  <a:lnTo>
                    <a:pt x="39" y="13"/>
                  </a:lnTo>
                  <a:close/>
                  <a:moveTo>
                    <a:pt x="42" y="12"/>
                  </a:moveTo>
                  <a:lnTo>
                    <a:pt x="42" y="12"/>
                  </a:lnTo>
                  <a:lnTo>
                    <a:pt x="42" y="12"/>
                  </a:lnTo>
                  <a:close/>
                  <a:moveTo>
                    <a:pt x="44" y="12"/>
                  </a:moveTo>
                  <a:lnTo>
                    <a:pt x="43" y="12"/>
                  </a:lnTo>
                  <a:lnTo>
                    <a:pt x="44" y="12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40" y="12"/>
                  </a:moveTo>
                  <a:lnTo>
                    <a:pt x="39" y="12"/>
                  </a:lnTo>
                  <a:lnTo>
                    <a:pt x="40" y="12"/>
                  </a:lnTo>
                  <a:close/>
                  <a:moveTo>
                    <a:pt x="40" y="12"/>
                  </a:moveTo>
                  <a:lnTo>
                    <a:pt x="40" y="12"/>
                  </a:lnTo>
                  <a:lnTo>
                    <a:pt x="40" y="12"/>
                  </a:lnTo>
                  <a:close/>
                  <a:moveTo>
                    <a:pt x="39" y="12"/>
                  </a:moveTo>
                  <a:lnTo>
                    <a:pt x="39" y="12"/>
                  </a:lnTo>
                  <a:lnTo>
                    <a:pt x="39" y="12"/>
                  </a:lnTo>
                  <a:close/>
                  <a:moveTo>
                    <a:pt x="40" y="12"/>
                  </a:moveTo>
                  <a:lnTo>
                    <a:pt x="40" y="11"/>
                  </a:lnTo>
                  <a:lnTo>
                    <a:pt x="40" y="12"/>
                  </a:lnTo>
                  <a:close/>
                  <a:moveTo>
                    <a:pt x="42" y="12"/>
                  </a:moveTo>
                  <a:lnTo>
                    <a:pt x="42" y="11"/>
                  </a:lnTo>
                  <a:lnTo>
                    <a:pt x="42" y="12"/>
                  </a:lnTo>
                  <a:close/>
                  <a:moveTo>
                    <a:pt x="42" y="11"/>
                  </a:moveTo>
                  <a:lnTo>
                    <a:pt x="41" y="11"/>
                  </a:lnTo>
                  <a:lnTo>
                    <a:pt x="42" y="11"/>
                  </a:lnTo>
                  <a:close/>
                  <a:moveTo>
                    <a:pt x="39" y="11"/>
                  </a:moveTo>
                  <a:lnTo>
                    <a:pt x="39" y="11"/>
                  </a:lnTo>
                  <a:lnTo>
                    <a:pt x="39" y="11"/>
                  </a:lnTo>
                  <a:close/>
                  <a:moveTo>
                    <a:pt x="40" y="11"/>
                  </a:moveTo>
                  <a:lnTo>
                    <a:pt x="40" y="11"/>
                  </a:lnTo>
                  <a:lnTo>
                    <a:pt x="40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41" y="11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0"/>
                  </a:moveTo>
                  <a:lnTo>
                    <a:pt x="39" y="10"/>
                  </a:lnTo>
                  <a:lnTo>
                    <a:pt x="40" y="10"/>
                  </a:lnTo>
                  <a:close/>
                  <a:moveTo>
                    <a:pt x="39" y="9"/>
                  </a:moveTo>
                  <a:lnTo>
                    <a:pt x="39" y="8"/>
                  </a:lnTo>
                  <a:lnTo>
                    <a:pt x="39" y="9"/>
                  </a:lnTo>
                  <a:close/>
                  <a:moveTo>
                    <a:pt x="38" y="7"/>
                  </a:moveTo>
                  <a:lnTo>
                    <a:pt x="38" y="7"/>
                  </a:lnTo>
                  <a:lnTo>
                    <a:pt x="38" y="7"/>
                  </a:lnTo>
                  <a:close/>
                  <a:moveTo>
                    <a:pt x="35" y="4"/>
                  </a:moveTo>
                  <a:lnTo>
                    <a:pt x="35" y="4"/>
                  </a:lnTo>
                  <a:lnTo>
                    <a:pt x="35" y="4"/>
                  </a:lnTo>
                  <a:close/>
                  <a:moveTo>
                    <a:pt x="35" y="2"/>
                  </a:moveTo>
                  <a:lnTo>
                    <a:pt x="35" y="3"/>
                  </a:lnTo>
                  <a:lnTo>
                    <a:pt x="35" y="2"/>
                  </a:lnTo>
                  <a:close/>
                  <a:moveTo>
                    <a:pt x="35" y="1"/>
                  </a:moveTo>
                  <a:lnTo>
                    <a:pt x="35" y="0"/>
                  </a:lnTo>
                  <a:lnTo>
                    <a:pt x="35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5"/>
            <p:cNvSpPr>
              <a:spLocks/>
            </p:cNvSpPr>
            <p:nvPr/>
          </p:nvSpPr>
          <p:spPr bwMode="auto">
            <a:xfrm>
              <a:off x="5896226" y="3581222"/>
              <a:ext cx="7832" cy="689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1 h 5"/>
                <a:gd name="T4" fmla="*/ 3 w 6"/>
                <a:gd name="T5" fmla="*/ 1 h 5"/>
                <a:gd name="T6" fmla="*/ 3 w 6"/>
                <a:gd name="T7" fmla="*/ 1 h 5"/>
                <a:gd name="T8" fmla="*/ 4 w 6"/>
                <a:gd name="T9" fmla="*/ 1 h 5"/>
                <a:gd name="T10" fmla="*/ 4 w 6"/>
                <a:gd name="T11" fmla="*/ 1 h 5"/>
                <a:gd name="T12" fmla="*/ 4 w 6"/>
                <a:gd name="T13" fmla="*/ 2 h 5"/>
                <a:gd name="T14" fmla="*/ 4 w 6"/>
                <a:gd name="T15" fmla="*/ 3 h 5"/>
                <a:gd name="T16" fmla="*/ 5 w 6"/>
                <a:gd name="T17" fmla="*/ 3 h 5"/>
                <a:gd name="T18" fmla="*/ 6 w 6"/>
                <a:gd name="T19" fmla="*/ 4 h 5"/>
                <a:gd name="T20" fmla="*/ 5 w 6"/>
                <a:gd name="T21" fmla="*/ 4 h 5"/>
                <a:gd name="T22" fmla="*/ 5 w 6"/>
                <a:gd name="T23" fmla="*/ 4 h 5"/>
                <a:gd name="T24" fmla="*/ 5 w 6"/>
                <a:gd name="T25" fmla="*/ 4 h 5"/>
                <a:gd name="T26" fmla="*/ 5 w 6"/>
                <a:gd name="T27" fmla="*/ 4 h 5"/>
                <a:gd name="T28" fmla="*/ 4 w 6"/>
                <a:gd name="T29" fmla="*/ 4 h 5"/>
                <a:gd name="T30" fmla="*/ 4 w 6"/>
                <a:gd name="T31" fmla="*/ 4 h 5"/>
                <a:gd name="T32" fmla="*/ 3 w 6"/>
                <a:gd name="T33" fmla="*/ 4 h 5"/>
                <a:gd name="T34" fmla="*/ 3 w 6"/>
                <a:gd name="T35" fmla="*/ 4 h 5"/>
                <a:gd name="T36" fmla="*/ 3 w 6"/>
                <a:gd name="T37" fmla="*/ 4 h 5"/>
                <a:gd name="T38" fmla="*/ 2 w 6"/>
                <a:gd name="T39" fmla="*/ 5 h 5"/>
                <a:gd name="T40" fmla="*/ 2 w 6"/>
                <a:gd name="T41" fmla="*/ 5 h 5"/>
                <a:gd name="T42" fmla="*/ 3 w 6"/>
                <a:gd name="T43" fmla="*/ 5 h 5"/>
                <a:gd name="T44" fmla="*/ 2 w 6"/>
                <a:gd name="T45" fmla="*/ 5 h 5"/>
                <a:gd name="T46" fmla="*/ 2 w 6"/>
                <a:gd name="T47" fmla="*/ 5 h 5"/>
                <a:gd name="T48" fmla="*/ 2 w 6"/>
                <a:gd name="T49" fmla="*/ 5 h 5"/>
                <a:gd name="T50" fmla="*/ 1 w 6"/>
                <a:gd name="T51" fmla="*/ 5 h 5"/>
                <a:gd name="T52" fmla="*/ 0 w 6"/>
                <a:gd name="T53" fmla="*/ 4 h 5"/>
                <a:gd name="T54" fmla="*/ 0 w 6"/>
                <a:gd name="T55" fmla="*/ 4 h 5"/>
                <a:gd name="T56" fmla="*/ 0 w 6"/>
                <a:gd name="T57" fmla="*/ 4 h 5"/>
                <a:gd name="T58" fmla="*/ 1 w 6"/>
                <a:gd name="T59" fmla="*/ 4 h 5"/>
                <a:gd name="T60" fmla="*/ 2 w 6"/>
                <a:gd name="T61" fmla="*/ 3 h 5"/>
                <a:gd name="T62" fmla="*/ 1 w 6"/>
                <a:gd name="T63" fmla="*/ 3 h 5"/>
                <a:gd name="T64" fmla="*/ 0 w 6"/>
                <a:gd name="T65" fmla="*/ 3 h 5"/>
                <a:gd name="T66" fmla="*/ 1 w 6"/>
                <a:gd name="T67" fmla="*/ 3 h 5"/>
                <a:gd name="T68" fmla="*/ 2 w 6"/>
                <a:gd name="T69" fmla="*/ 2 h 5"/>
                <a:gd name="T70" fmla="*/ 0 w 6"/>
                <a:gd name="T71" fmla="*/ 2 h 5"/>
                <a:gd name="T72" fmla="*/ 1 w 6"/>
                <a:gd name="T73" fmla="*/ 1 h 5"/>
                <a:gd name="T74" fmla="*/ 2 w 6"/>
                <a:gd name="T75" fmla="*/ 2 h 5"/>
                <a:gd name="T76" fmla="*/ 2 w 6"/>
                <a:gd name="T77" fmla="*/ 1 h 5"/>
                <a:gd name="T78" fmla="*/ 2 w 6"/>
                <a:gd name="T79" fmla="*/ 1 h 5"/>
                <a:gd name="T80" fmla="*/ 3 w 6"/>
                <a:gd name="T81" fmla="*/ 2 h 5"/>
                <a:gd name="T82" fmla="*/ 3 w 6"/>
                <a:gd name="T83" fmla="*/ 2 h 5"/>
                <a:gd name="T84" fmla="*/ 3 w 6"/>
                <a:gd name="T85" fmla="*/ 1 h 5"/>
                <a:gd name="T86" fmla="*/ 3 w 6"/>
                <a:gd name="T87" fmla="*/ 1 h 5"/>
                <a:gd name="T88" fmla="*/ 2 w 6"/>
                <a:gd name="T89" fmla="*/ 1 h 5"/>
                <a:gd name="T90" fmla="*/ 1 w 6"/>
                <a:gd name="T91" fmla="*/ 1 h 5"/>
                <a:gd name="T92" fmla="*/ 2 w 6"/>
                <a:gd name="T93" fmla="*/ 1 h 5"/>
                <a:gd name="T94" fmla="*/ 1 w 6"/>
                <a:gd name="T95" fmla="*/ 0 h 5"/>
                <a:gd name="T96" fmla="*/ 1 w 6"/>
                <a:gd name="T97" fmla="*/ 1 h 5"/>
                <a:gd name="T98" fmla="*/ 0 w 6"/>
                <a:gd name="T99" fmla="*/ 1 h 5"/>
                <a:gd name="T100" fmla="*/ 1 w 6"/>
                <a:gd name="T101" fmla="*/ 0 h 5"/>
                <a:gd name="T102" fmla="*/ 2 w 6"/>
                <a:gd name="T103" fmla="*/ 0 h 5"/>
                <a:gd name="T104" fmla="*/ 3 w 6"/>
                <a:gd name="T10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6"/>
            <p:cNvSpPr>
              <a:spLocks noEditPoints="1"/>
            </p:cNvSpPr>
            <p:nvPr/>
          </p:nvSpPr>
          <p:spPr bwMode="auto">
            <a:xfrm>
              <a:off x="5820517" y="3574332"/>
              <a:ext cx="96594" cy="128139"/>
            </a:xfrm>
            <a:custGeom>
              <a:avLst/>
              <a:gdLst>
                <a:gd name="T0" fmla="*/ 54 w 74"/>
                <a:gd name="T1" fmla="*/ 8 h 93"/>
                <a:gd name="T2" fmla="*/ 55 w 74"/>
                <a:gd name="T3" fmla="*/ 8 h 93"/>
                <a:gd name="T4" fmla="*/ 58 w 74"/>
                <a:gd name="T5" fmla="*/ 9 h 93"/>
                <a:gd name="T6" fmla="*/ 64 w 74"/>
                <a:gd name="T7" fmla="*/ 12 h 93"/>
                <a:gd name="T8" fmla="*/ 64 w 74"/>
                <a:gd name="T9" fmla="*/ 13 h 93"/>
                <a:gd name="T10" fmla="*/ 64 w 74"/>
                <a:gd name="T11" fmla="*/ 16 h 93"/>
                <a:gd name="T12" fmla="*/ 68 w 74"/>
                <a:gd name="T13" fmla="*/ 24 h 93"/>
                <a:gd name="T14" fmla="*/ 70 w 74"/>
                <a:gd name="T15" fmla="*/ 32 h 93"/>
                <a:gd name="T16" fmla="*/ 70 w 74"/>
                <a:gd name="T17" fmla="*/ 40 h 93"/>
                <a:gd name="T18" fmla="*/ 73 w 74"/>
                <a:gd name="T19" fmla="*/ 45 h 93"/>
                <a:gd name="T20" fmla="*/ 70 w 74"/>
                <a:gd name="T21" fmla="*/ 50 h 93"/>
                <a:gd name="T22" fmla="*/ 66 w 74"/>
                <a:gd name="T23" fmla="*/ 51 h 93"/>
                <a:gd name="T24" fmla="*/ 58 w 74"/>
                <a:gd name="T25" fmla="*/ 56 h 93"/>
                <a:gd name="T26" fmla="*/ 51 w 74"/>
                <a:gd name="T27" fmla="*/ 57 h 93"/>
                <a:gd name="T28" fmla="*/ 54 w 74"/>
                <a:gd name="T29" fmla="*/ 65 h 93"/>
                <a:gd name="T30" fmla="*/ 59 w 74"/>
                <a:gd name="T31" fmla="*/ 71 h 93"/>
                <a:gd name="T32" fmla="*/ 64 w 74"/>
                <a:gd name="T33" fmla="*/ 77 h 93"/>
                <a:gd name="T34" fmla="*/ 57 w 74"/>
                <a:gd name="T35" fmla="*/ 82 h 93"/>
                <a:gd name="T36" fmla="*/ 56 w 74"/>
                <a:gd name="T37" fmla="*/ 90 h 93"/>
                <a:gd name="T38" fmla="*/ 49 w 74"/>
                <a:gd name="T39" fmla="*/ 89 h 93"/>
                <a:gd name="T40" fmla="*/ 40 w 74"/>
                <a:gd name="T41" fmla="*/ 91 h 93"/>
                <a:gd name="T42" fmla="*/ 35 w 74"/>
                <a:gd name="T43" fmla="*/ 93 h 93"/>
                <a:gd name="T44" fmla="*/ 32 w 74"/>
                <a:gd name="T45" fmla="*/ 89 h 93"/>
                <a:gd name="T46" fmla="*/ 22 w 74"/>
                <a:gd name="T47" fmla="*/ 87 h 93"/>
                <a:gd name="T48" fmla="*/ 19 w 74"/>
                <a:gd name="T49" fmla="*/ 90 h 93"/>
                <a:gd name="T50" fmla="*/ 14 w 74"/>
                <a:gd name="T51" fmla="*/ 84 h 93"/>
                <a:gd name="T52" fmla="*/ 19 w 74"/>
                <a:gd name="T53" fmla="*/ 73 h 93"/>
                <a:gd name="T54" fmla="*/ 10 w 74"/>
                <a:gd name="T55" fmla="*/ 72 h 93"/>
                <a:gd name="T56" fmla="*/ 5 w 74"/>
                <a:gd name="T57" fmla="*/ 68 h 93"/>
                <a:gd name="T58" fmla="*/ 2 w 74"/>
                <a:gd name="T59" fmla="*/ 61 h 93"/>
                <a:gd name="T60" fmla="*/ 3 w 74"/>
                <a:gd name="T61" fmla="*/ 56 h 93"/>
                <a:gd name="T62" fmla="*/ 0 w 74"/>
                <a:gd name="T63" fmla="*/ 49 h 93"/>
                <a:gd name="T64" fmla="*/ 1 w 74"/>
                <a:gd name="T65" fmla="*/ 40 h 93"/>
                <a:gd name="T66" fmla="*/ 8 w 74"/>
                <a:gd name="T67" fmla="*/ 38 h 93"/>
                <a:gd name="T68" fmla="*/ 7 w 74"/>
                <a:gd name="T69" fmla="*/ 31 h 93"/>
                <a:gd name="T70" fmla="*/ 12 w 74"/>
                <a:gd name="T71" fmla="*/ 23 h 93"/>
                <a:gd name="T72" fmla="*/ 12 w 74"/>
                <a:gd name="T73" fmla="*/ 17 h 93"/>
                <a:gd name="T74" fmla="*/ 19 w 74"/>
                <a:gd name="T75" fmla="*/ 20 h 93"/>
                <a:gd name="T76" fmla="*/ 23 w 74"/>
                <a:gd name="T77" fmla="*/ 24 h 93"/>
                <a:gd name="T78" fmla="*/ 21 w 74"/>
                <a:gd name="T79" fmla="*/ 17 h 93"/>
                <a:gd name="T80" fmla="*/ 28 w 74"/>
                <a:gd name="T81" fmla="*/ 16 h 93"/>
                <a:gd name="T82" fmla="*/ 35 w 74"/>
                <a:gd name="T83" fmla="*/ 20 h 93"/>
                <a:gd name="T84" fmla="*/ 45 w 74"/>
                <a:gd name="T85" fmla="*/ 24 h 93"/>
                <a:gd name="T86" fmla="*/ 49 w 74"/>
                <a:gd name="T87" fmla="*/ 30 h 93"/>
                <a:gd name="T88" fmla="*/ 44 w 74"/>
                <a:gd name="T89" fmla="*/ 24 h 93"/>
                <a:gd name="T90" fmla="*/ 34 w 74"/>
                <a:gd name="T91" fmla="*/ 20 h 93"/>
                <a:gd name="T92" fmla="*/ 27 w 74"/>
                <a:gd name="T93" fmla="*/ 14 h 93"/>
                <a:gd name="T94" fmla="*/ 35 w 74"/>
                <a:gd name="T95" fmla="*/ 9 h 93"/>
                <a:gd name="T96" fmla="*/ 42 w 74"/>
                <a:gd name="T97" fmla="*/ 8 h 93"/>
                <a:gd name="T98" fmla="*/ 40 w 74"/>
                <a:gd name="T99" fmla="*/ 14 h 93"/>
                <a:gd name="T100" fmla="*/ 45 w 74"/>
                <a:gd name="T101" fmla="*/ 14 h 93"/>
                <a:gd name="T102" fmla="*/ 47 w 74"/>
                <a:gd name="T103" fmla="*/ 11 h 93"/>
                <a:gd name="T104" fmla="*/ 53 w 74"/>
                <a:gd name="T105" fmla="*/ 8 h 93"/>
                <a:gd name="T106" fmla="*/ 24 w 74"/>
                <a:gd name="T107" fmla="*/ 2 h 93"/>
                <a:gd name="T108" fmla="*/ 32 w 74"/>
                <a:gd name="T109" fmla="*/ 4 h 93"/>
                <a:gd name="T110" fmla="*/ 30 w 74"/>
                <a:gd name="T111" fmla="*/ 7 h 93"/>
                <a:gd name="T112" fmla="*/ 32 w 74"/>
                <a:gd name="T113" fmla="*/ 7 h 93"/>
                <a:gd name="T114" fmla="*/ 28 w 74"/>
                <a:gd name="T115" fmla="*/ 12 h 93"/>
                <a:gd name="T116" fmla="*/ 25 w 74"/>
                <a:gd name="T117" fmla="*/ 9 h 93"/>
                <a:gd name="T118" fmla="*/ 23 w 74"/>
                <a:gd name="T119" fmla="*/ 9 h 93"/>
                <a:gd name="T120" fmla="*/ 24 w 74"/>
                <a:gd name="T121" fmla="*/ 6 h 93"/>
                <a:gd name="T122" fmla="*/ 21 w 74"/>
                <a:gd name="T1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93">
                  <a:moveTo>
                    <a:pt x="23" y="88"/>
                  </a:moveTo>
                  <a:lnTo>
                    <a:pt x="23" y="88"/>
                  </a:lnTo>
                  <a:lnTo>
                    <a:pt x="23" y="88"/>
                  </a:lnTo>
                  <a:lnTo>
                    <a:pt x="23" y="89"/>
                  </a:lnTo>
                  <a:lnTo>
                    <a:pt x="23" y="88"/>
                  </a:lnTo>
                  <a:close/>
                  <a:moveTo>
                    <a:pt x="54" y="8"/>
                  </a:move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7" y="8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1"/>
                  </a:lnTo>
                  <a:lnTo>
                    <a:pt x="61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5" y="13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5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4" y="15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68" y="17"/>
                  </a:lnTo>
                  <a:lnTo>
                    <a:pt x="67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30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69" y="32"/>
                  </a:lnTo>
                  <a:lnTo>
                    <a:pt x="70" y="33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2" y="36"/>
                  </a:lnTo>
                  <a:lnTo>
                    <a:pt x="71" y="36"/>
                  </a:lnTo>
                  <a:lnTo>
                    <a:pt x="71" y="37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70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1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0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1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51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4" y="53"/>
                  </a:lnTo>
                  <a:lnTo>
                    <a:pt x="64" y="52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3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1" y="53"/>
                  </a:lnTo>
                  <a:lnTo>
                    <a:pt x="62" y="53"/>
                  </a:lnTo>
                  <a:lnTo>
                    <a:pt x="61" y="53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59" y="54"/>
                  </a:lnTo>
                  <a:lnTo>
                    <a:pt x="59" y="55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8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4" y="56"/>
                  </a:lnTo>
                  <a:lnTo>
                    <a:pt x="54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9"/>
                  </a:lnTo>
                  <a:lnTo>
                    <a:pt x="51" y="59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2" y="6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3" y="64"/>
                  </a:lnTo>
                  <a:lnTo>
                    <a:pt x="53" y="64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4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8" y="69"/>
                  </a:lnTo>
                  <a:lnTo>
                    <a:pt x="57" y="69"/>
                  </a:lnTo>
                  <a:lnTo>
                    <a:pt x="58" y="70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59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1" y="72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3" y="74"/>
                  </a:lnTo>
                  <a:lnTo>
                    <a:pt x="63" y="75"/>
                  </a:lnTo>
                  <a:lnTo>
                    <a:pt x="63" y="74"/>
                  </a:lnTo>
                  <a:lnTo>
                    <a:pt x="63" y="75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3" y="79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5" y="84"/>
                  </a:lnTo>
                  <a:lnTo>
                    <a:pt x="56" y="84"/>
                  </a:lnTo>
                  <a:lnTo>
                    <a:pt x="56" y="85"/>
                  </a:lnTo>
                  <a:lnTo>
                    <a:pt x="57" y="85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8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8" y="91"/>
                  </a:lnTo>
                  <a:lnTo>
                    <a:pt x="57" y="91"/>
                  </a:lnTo>
                  <a:lnTo>
                    <a:pt x="57" y="91"/>
                  </a:lnTo>
                  <a:lnTo>
                    <a:pt x="57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8"/>
                  </a:lnTo>
                  <a:lnTo>
                    <a:pt x="52" y="89"/>
                  </a:lnTo>
                  <a:lnTo>
                    <a:pt x="52" y="88"/>
                  </a:lnTo>
                  <a:lnTo>
                    <a:pt x="51" y="88"/>
                  </a:lnTo>
                  <a:lnTo>
                    <a:pt x="51" y="89"/>
                  </a:lnTo>
                  <a:lnTo>
                    <a:pt x="51" y="88"/>
                  </a:lnTo>
                  <a:lnTo>
                    <a:pt x="51" y="87"/>
                  </a:lnTo>
                  <a:lnTo>
                    <a:pt x="51" y="88"/>
                  </a:lnTo>
                  <a:lnTo>
                    <a:pt x="51" y="89"/>
                  </a:lnTo>
                  <a:lnTo>
                    <a:pt x="51" y="89"/>
                  </a:lnTo>
                  <a:lnTo>
                    <a:pt x="50" y="89"/>
                  </a:lnTo>
                  <a:lnTo>
                    <a:pt x="50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8" y="89"/>
                  </a:lnTo>
                  <a:lnTo>
                    <a:pt x="48" y="90"/>
                  </a:lnTo>
                  <a:lnTo>
                    <a:pt x="47" y="89"/>
                  </a:lnTo>
                  <a:lnTo>
                    <a:pt x="47" y="89"/>
                  </a:lnTo>
                  <a:lnTo>
                    <a:pt x="47" y="90"/>
                  </a:lnTo>
                  <a:lnTo>
                    <a:pt x="46" y="90"/>
                  </a:lnTo>
                  <a:lnTo>
                    <a:pt x="46" y="89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1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6" y="91"/>
                  </a:lnTo>
                  <a:lnTo>
                    <a:pt x="37" y="92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6" y="93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0"/>
                  </a:lnTo>
                  <a:lnTo>
                    <a:pt x="34" y="91"/>
                  </a:lnTo>
                  <a:lnTo>
                    <a:pt x="33" y="91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89"/>
                  </a:lnTo>
                  <a:lnTo>
                    <a:pt x="31" y="89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0" y="90"/>
                  </a:lnTo>
                  <a:lnTo>
                    <a:pt x="29" y="90"/>
                  </a:lnTo>
                  <a:lnTo>
                    <a:pt x="28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3" y="8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1" y="87"/>
                  </a:lnTo>
                  <a:lnTo>
                    <a:pt x="22" y="87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1" y="88"/>
                  </a:lnTo>
                  <a:lnTo>
                    <a:pt x="20" y="88"/>
                  </a:lnTo>
                  <a:lnTo>
                    <a:pt x="21" y="89"/>
                  </a:lnTo>
                  <a:lnTo>
                    <a:pt x="20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0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7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6" y="90"/>
                  </a:lnTo>
                  <a:lnTo>
                    <a:pt x="15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9"/>
                  </a:lnTo>
                  <a:lnTo>
                    <a:pt x="14" y="90"/>
                  </a:lnTo>
                  <a:lnTo>
                    <a:pt x="14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3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5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1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7" y="73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2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59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3"/>
                  </a:lnTo>
                  <a:lnTo>
                    <a:pt x="43" y="23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4" y="24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9" y="27"/>
                  </a:lnTo>
                  <a:lnTo>
                    <a:pt x="50" y="27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4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48" y="12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4" y="8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21" y="0"/>
                  </a:move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7"/>
            <p:cNvSpPr>
              <a:spLocks noEditPoints="1"/>
            </p:cNvSpPr>
            <p:nvPr/>
          </p:nvSpPr>
          <p:spPr bwMode="auto">
            <a:xfrm>
              <a:off x="5828349" y="3579843"/>
              <a:ext cx="80930" cy="22045"/>
            </a:xfrm>
            <a:custGeom>
              <a:avLst/>
              <a:gdLst>
                <a:gd name="T0" fmla="*/ 28 w 62"/>
                <a:gd name="T1" fmla="*/ 16 h 16"/>
                <a:gd name="T2" fmla="*/ 27 w 62"/>
                <a:gd name="T3" fmla="*/ 15 h 16"/>
                <a:gd name="T4" fmla="*/ 25 w 62"/>
                <a:gd name="T5" fmla="*/ 15 h 16"/>
                <a:gd name="T6" fmla="*/ 2 w 62"/>
                <a:gd name="T7" fmla="*/ 14 h 16"/>
                <a:gd name="T8" fmla="*/ 0 w 62"/>
                <a:gd name="T9" fmla="*/ 14 h 16"/>
                <a:gd name="T10" fmla="*/ 2 w 62"/>
                <a:gd name="T11" fmla="*/ 13 h 16"/>
                <a:gd name="T12" fmla="*/ 4 w 62"/>
                <a:gd name="T13" fmla="*/ 13 h 16"/>
                <a:gd name="T14" fmla="*/ 3 w 62"/>
                <a:gd name="T15" fmla="*/ 13 h 16"/>
                <a:gd name="T16" fmla="*/ 4 w 62"/>
                <a:gd name="T17" fmla="*/ 13 h 16"/>
                <a:gd name="T18" fmla="*/ 24 w 62"/>
                <a:gd name="T19" fmla="*/ 13 h 16"/>
                <a:gd name="T20" fmla="*/ 24 w 62"/>
                <a:gd name="T21" fmla="*/ 13 h 16"/>
                <a:gd name="T22" fmla="*/ 6 w 62"/>
                <a:gd name="T23" fmla="*/ 12 h 16"/>
                <a:gd name="T24" fmla="*/ 4 w 62"/>
                <a:gd name="T25" fmla="*/ 12 h 16"/>
                <a:gd name="T26" fmla="*/ 6 w 62"/>
                <a:gd name="T27" fmla="*/ 12 h 16"/>
                <a:gd name="T28" fmla="*/ 12 w 62"/>
                <a:gd name="T29" fmla="*/ 12 h 16"/>
                <a:gd name="T30" fmla="*/ 7 w 62"/>
                <a:gd name="T31" fmla="*/ 12 h 16"/>
                <a:gd name="T32" fmla="*/ 7 w 62"/>
                <a:gd name="T33" fmla="*/ 12 h 16"/>
                <a:gd name="T34" fmla="*/ 10 w 62"/>
                <a:gd name="T35" fmla="*/ 12 h 16"/>
                <a:gd name="T36" fmla="*/ 9 w 62"/>
                <a:gd name="T37" fmla="*/ 12 h 16"/>
                <a:gd name="T38" fmla="*/ 11 w 62"/>
                <a:gd name="T39" fmla="*/ 12 h 16"/>
                <a:gd name="T40" fmla="*/ 10 w 62"/>
                <a:gd name="T41" fmla="*/ 12 h 16"/>
                <a:gd name="T42" fmla="*/ 22 w 62"/>
                <a:gd name="T43" fmla="*/ 12 h 16"/>
                <a:gd name="T44" fmla="*/ 17 w 62"/>
                <a:gd name="T45" fmla="*/ 9 h 16"/>
                <a:gd name="T46" fmla="*/ 39 w 62"/>
                <a:gd name="T47" fmla="*/ 8 h 16"/>
                <a:gd name="T48" fmla="*/ 39 w 62"/>
                <a:gd name="T49" fmla="*/ 9 h 16"/>
                <a:gd name="T50" fmla="*/ 10 w 62"/>
                <a:gd name="T51" fmla="*/ 7 h 16"/>
                <a:gd name="T52" fmla="*/ 56 w 62"/>
                <a:gd name="T53" fmla="*/ 5 h 16"/>
                <a:gd name="T54" fmla="*/ 25 w 62"/>
                <a:gd name="T55" fmla="*/ 5 h 16"/>
                <a:gd name="T56" fmla="*/ 52 w 62"/>
                <a:gd name="T57" fmla="*/ 4 h 16"/>
                <a:gd name="T58" fmla="*/ 15 w 62"/>
                <a:gd name="T59" fmla="*/ 4 h 16"/>
                <a:gd name="T60" fmla="*/ 15 w 62"/>
                <a:gd name="T61" fmla="*/ 4 h 16"/>
                <a:gd name="T62" fmla="*/ 52 w 62"/>
                <a:gd name="T63" fmla="*/ 4 h 16"/>
                <a:gd name="T64" fmla="*/ 37 w 62"/>
                <a:gd name="T65" fmla="*/ 3 h 16"/>
                <a:gd name="T66" fmla="*/ 37 w 62"/>
                <a:gd name="T67" fmla="*/ 4 h 16"/>
                <a:gd name="T68" fmla="*/ 36 w 62"/>
                <a:gd name="T69" fmla="*/ 4 h 16"/>
                <a:gd name="T70" fmla="*/ 36 w 62"/>
                <a:gd name="T71" fmla="*/ 2 h 16"/>
                <a:gd name="T72" fmla="*/ 15 w 62"/>
                <a:gd name="T73" fmla="*/ 2 h 16"/>
                <a:gd name="T74" fmla="*/ 15 w 62"/>
                <a:gd name="T75" fmla="*/ 3 h 16"/>
                <a:gd name="T76" fmla="*/ 16 w 62"/>
                <a:gd name="T77" fmla="*/ 3 h 16"/>
                <a:gd name="T78" fmla="*/ 15 w 62"/>
                <a:gd name="T79" fmla="*/ 2 h 16"/>
                <a:gd name="T80" fmla="*/ 15 w 62"/>
                <a:gd name="T81" fmla="*/ 2 h 16"/>
                <a:gd name="T82" fmla="*/ 52 w 62"/>
                <a:gd name="T83" fmla="*/ 2 h 16"/>
                <a:gd name="T84" fmla="*/ 52 w 62"/>
                <a:gd name="T85" fmla="*/ 4 h 16"/>
                <a:gd name="T86" fmla="*/ 52 w 62"/>
                <a:gd name="T87" fmla="*/ 2 h 16"/>
                <a:gd name="T88" fmla="*/ 17 w 62"/>
                <a:gd name="T89" fmla="*/ 1 h 16"/>
                <a:gd name="T90" fmla="*/ 15 w 62"/>
                <a:gd name="T91" fmla="*/ 2 h 16"/>
                <a:gd name="T92" fmla="*/ 17 w 62"/>
                <a:gd name="T93" fmla="*/ 1 h 16"/>
                <a:gd name="T94" fmla="*/ 14 w 62"/>
                <a:gd name="T95" fmla="*/ 2 h 16"/>
                <a:gd name="T96" fmla="*/ 14 w 62"/>
                <a:gd name="T97" fmla="*/ 1 h 16"/>
                <a:gd name="T98" fmla="*/ 14 w 62"/>
                <a:gd name="T99" fmla="*/ 1 h 16"/>
                <a:gd name="T100" fmla="*/ 15 w 62"/>
                <a:gd name="T101" fmla="*/ 1 h 16"/>
                <a:gd name="T102" fmla="*/ 15 w 62"/>
                <a:gd name="T10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" h="16">
                  <a:moveTo>
                    <a:pt x="27" y="15"/>
                  </a:moveTo>
                  <a:lnTo>
                    <a:pt x="28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5" y="15"/>
                  </a:lnTo>
                  <a:close/>
                  <a:moveTo>
                    <a:pt x="24" y="14"/>
                  </a:moveTo>
                  <a:lnTo>
                    <a:pt x="24" y="14"/>
                  </a:lnTo>
                  <a:lnTo>
                    <a:pt x="24" y="14"/>
                  </a:lnTo>
                  <a:close/>
                  <a:moveTo>
                    <a:pt x="2" y="14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2" y="14"/>
                  </a:lnTo>
                  <a:close/>
                  <a:moveTo>
                    <a:pt x="2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close/>
                  <a:moveTo>
                    <a:pt x="4" y="13"/>
                  </a:move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close/>
                  <a:moveTo>
                    <a:pt x="62" y="13"/>
                  </a:moveTo>
                  <a:lnTo>
                    <a:pt x="61" y="13"/>
                  </a:lnTo>
                  <a:lnTo>
                    <a:pt x="62" y="13"/>
                  </a:lnTo>
                  <a:close/>
                  <a:moveTo>
                    <a:pt x="24" y="13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4" y="13"/>
                  </a:lnTo>
                  <a:close/>
                  <a:moveTo>
                    <a:pt x="23" y="13"/>
                  </a:moveTo>
                  <a:lnTo>
                    <a:pt x="23" y="12"/>
                  </a:lnTo>
                  <a:lnTo>
                    <a:pt x="23" y="13"/>
                  </a:lnTo>
                  <a:close/>
                  <a:moveTo>
                    <a:pt x="6" y="12"/>
                  </a:moveTo>
                  <a:lnTo>
                    <a:pt x="6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close/>
                  <a:moveTo>
                    <a:pt x="13" y="12"/>
                  </a:moveTo>
                  <a:lnTo>
                    <a:pt x="13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2"/>
                  </a:lnTo>
                  <a:close/>
                  <a:moveTo>
                    <a:pt x="7" y="12"/>
                  </a:moveTo>
                  <a:lnTo>
                    <a:pt x="6" y="12"/>
                  </a:lnTo>
                  <a:lnTo>
                    <a:pt x="7" y="12"/>
                  </a:lnTo>
                  <a:close/>
                  <a:moveTo>
                    <a:pt x="8" y="12"/>
                  </a:move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close/>
                  <a:moveTo>
                    <a:pt x="9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close/>
                  <a:moveTo>
                    <a:pt x="11" y="12"/>
                  </a:move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close/>
                  <a:moveTo>
                    <a:pt x="11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2"/>
                  </a:lnTo>
                  <a:close/>
                  <a:moveTo>
                    <a:pt x="15" y="10"/>
                  </a:moveTo>
                  <a:lnTo>
                    <a:pt x="15" y="10"/>
                  </a:lnTo>
                  <a:lnTo>
                    <a:pt x="15" y="10"/>
                  </a:lnTo>
                  <a:close/>
                  <a:moveTo>
                    <a:pt x="17" y="9"/>
                  </a:moveTo>
                  <a:lnTo>
                    <a:pt x="17" y="8"/>
                  </a:lnTo>
                  <a:lnTo>
                    <a:pt x="17" y="9"/>
                  </a:lnTo>
                  <a:close/>
                  <a:moveTo>
                    <a:pt x="39" y="9"/>
                  </a:moveTo>
                  <a:lnTo>
                    <a:pt x="39" y="8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39" y="9"/>
                  </a:lnTo>
                  <a:close/>
                  <a:moveTo>
                    <a:pt x="10" y="7"/>
                  </a:moveTo>
                  <a:lnTo>
                    <a:pt x="11" y="7"/>
                  </a:lnTo>
                  <a:lnTo>
                    <a:pt x="10" y="7"/>
                  </a:lnTo>
                  <a:close/>
                  <a:moveTo>
                    <a:pt x="10" y="7"/>
                  </a:moveTo>
                  <a:lnTo>
                    <a:pt x="10" y="6"/>
                  </a:lnTo>
                  <a:lnTo>
                    <a:pt x="10" y="7"/>
                  </a:lnTo>
                  <a:close/>
                  <a:moveTo>
                    <a:pt x="55" y="5"/>
                  </a:moveTo>
                  <a:lnTo>
                    <a:pt x="56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5" y="5"/>
                  </a:lnTo>
                  <a:close/>
                  <a:moveTo>
                    <a:pt x="25" y="5"/>
                  </a:move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close/>
                  <a:moveTo>
                    <a:pt x="52" y="4"/>
                  </a:moveTo>
                  <a:lnTo>
                    <a:pt x="51" y="4"/>
                  </a:lnTo>
                  <a:lnTo>
                    <a:pt x="52" y="4"/>
                  </a:lnTo>
                  <a:close/>
                  <a:moveTo>
                    <a:pt x="15" y="4"/>
                  </a:move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53" y="3"/>
                  </a:moveTo>
                  <a:lnTo>
                    <a:pt x="53" y="4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3" y="3"/>
                  </a:lnTo>
                  <a:close/>
                  <a:moveTo>
                    <a:pt x="37" y="3"/>
                  </a:move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3"/>
                  </a:lnTo>
                  <a:close/>
                  <a:moveTo>
                    <a:pt x="15" y="3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close/>
                  <a:moveTo>
                    <a:pt x="17" y="2"/>
                  </a:move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2"/>
                  </a:lnTo>
                  <a:close/>
                  <a:moveTo>
                    <a:pt x="15" y="2"/>
                  </a:moveTo>
                  <a:lnTo>
                    <a:pt x="15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15" y="2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52" y="2"/>
                  </a:moveTo>
                  <a:lnTo>
                    <a:pt x="52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close/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lose/>
                  <a:moveTo>
                    <a:pt x="17" y="1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lose/>
                  <a:moveTo>
                    <a:pt x="14" y="1"/>
                  </a:moveTo>
                  <a:lnTo>
                    <a:pt x="14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close/>
                  <a:moveTo>
                    <a:pt x="16" y="0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8"/>
            <p:cNvSpPr>
              <a:spLocks noEditPoints="1"/>
            </p:cNvSpPr>
            <p:nvPr/>
          </p:nvSpPr>
          <p:spPr bwMode="auto">
            <a:xfrm>
              <a:off x="5830960" y="3575710"/>
              <a:ext cx="75709" cy="31691"/>
            </a:xfrm>
            <a:custGeom>
              <a:avLst/>
              <a:gdLst>
                <a:gd name="T0" fmla="*/ 15 w 58"/>
                <a:gd name="T1" fmla="*/ 23 h 23"/>
                <a:gd name="T2" fmla="*/ 4 w 58"/>
                <a:gd name="T3" fmla="*/ 20 h 23"/>
                <a:gd name="T4" fmla="*/ 4 w 58"/>
                <a:gd name="T5" fmla="*/ 20 h 23"/>
                <a:gd name="T6" fmla="*/ 25 w 58"/>
                <a:gd name="T7" fmla="*/ 18 h 23"/>
                <a:gd name="T8" fmla="*/ 25 w 58"/>
                <a:gd name="T9" fmla="*/ 18 h 23"/>
                <a:gd name="T10" fmla="*/ 23 w 58"/>
                <a:gd name="T11" fmla="*/ 18 h 23"/>
                <a:gd name="T12" fmla="*/ 23 w 58"/>
                <a:gd name="T13" fmla="*/ 18 h 23"/>
                <a:gd name="T14" fmla="*/ 23 w 58"/>
                <a:gd name="T15" fmla="*/ 18 h 23"/>
                <a:gd name="T16" fmla="*/ 22 w 58"/>
                <a:gd name="T17" fmla="*/ 17 h 23"/>
                <a:gd name="T18" fmla="*/ 0 w 58"/>
                <a:gd name="T19" fmla="*/ 17 h 23"/>
                <a:gd name="T20" fmla="*/ 22 w 58"/>
                <a:gd name="T21" fmla="*/ 16 h 23"/>
                <a:gd name="T22" fmla="*/ 22 w 58"/>
                <a:gd name="T23" fmla="*/ 16 h 23"/>
                <a:gd name="T24" fmla="*/ 32 w 58"/>
                <a:gd name="T25" fmla="*/ 13 h 23"/>
                <a:gd name="T26" fmla="*/ 37 w 58"/>
                <a:gd name="T27" fmla="*/ 13 h 23"/>
                <a:gd name="T28" fmla="*/ 57 w 58"/>
                <a:gd name="T29" fmla="*/ 13 h 23"/>
                <a:gd name="T30" fmla="*/ 57 w 58"/>
                <a:gd name="T31" fmla="*/ 13 h 23"/>
                <a:gd name="T32" fmla="*/ 58 w 58"/>
                <a:gd name="T33" fmla="*/ 13 h 23"/>
                <a:gd name="T34" fmla="*/ 13 w 58"/>
                <a:gd name="T35" fmla="*/ 13 h 23"/>
                <a:gd name="T36" fmla="*/ 57 w 58"/>
                <a:gd name="T37" fmla="*/ 13 h 23"/>
                <a:gd name="T38" fmla="*/ 13 w 58"/>
                <a:gd name="T39" fmla="*/ 12 h 23"/>
                <a:gd name="T40" fmla="*/ 13 w 58"/>
                <a:gd name="T41" fmla="*/ 12 h 23"/>
                <a:gd name="T42" fmla="*/ 13 w 58"/>
                <a:gd name="T43" fmla="*/ 12 h 23"/>
                <a:gd name="T44" fmla="*/ 37 w 58"/>
                <a:gd name="T45" fmla="*/ 12 h 23"/>
                <a:gd name="T46" fmla="*/ 37 w 58"/>
                <a:gd name="T47" fmla="*/ 12 h 23"/>
                <a:gd name="T48" fmla="*/ 56 w 58"/>
                <a:gd name="T49" fmla="*/ 11 h 23"/>
                <a:gd name="T50" fmla="*/ 52 w 58"/>
                <a:gd name="T51" fmla="*/ 10 h 23"/>
                <a:gd name="T52" fmla="*/ 56 w 58"/>
                <a:gd name="T53" fmla="*/ 9 h 23"/>
                <a:gd name="T54" fmla="*/ 56 w 58"/>
                <a:gd name="T55" fmla="*/ 9 h 23"/>
                <a:gd name="T56" fmla="*/ 52 w 58"/>
                <a:gd name="T57" fmla="*/ 9 h 23"/>
                <a:gd name="T58" fmla="*/ 52 w 58"/>
                <a:gd name="T59" fmla="*/ 9 h 23"/>
                <a:gd name="T60" fmla="*/ 26 w 58"/>
                <a:gd name="T61" fmla="*/ 8 h 23"/>
                <a:gd name="T62" fmla="*/ 46 w 58"/>
                <a:gd name="T63" fmla="*/ 8 h 23"/>
                <a:gd name="T64" fmla="*/ 45 w 58"/>
                <a:gd name="T65" fmla="*/ 8 h 23"/>
                <a:gd name="T66" fmla="*/ 46 w 58"/>
                <a:gd name="T67" fmla="*/ 8 h 23"/>
                <a:gd name="T68" fmla="*/ 46 w 58"/>
                <a:gd name="T69" fmla="*/ 8 h 23"/>
                <a:gd name="T70" fmla="*/ 46 w 58"/>
                <a:gd name="T71" fmla="*/ 8 h 23"/>
                <a:gd name="T72" fmla="*/ 14 w 58"/>
                <a:gd name="T73" fmla="*/ 7 h 23"/>
                <a:gd name="T74" fmla="*/ 14 w 58"/>
                <a:gd name="T75" fmla="*/ 7 h 23"/>
                <a:gd name="T76" fmla="*/ 50 w 58"/>
                <a:gd name="T77" fmla="*/ 7 h 23"/>
                <a:gd name="T78" fmla="*/ 34 w 58"/>
                <a:gd name="T79" fmla="*/ 7 h 23"/>
                <a:gd name="T80" fmla="*/ 50 w 58"/>
                <a:gd name="T81" fmla="*/ 7 h 23"/>
                <a:gd name="T82" fmla="*/ 50 w 58"/>
                <a:gd name="T83" fmla="*/ 6 h 23"/>
                <a:gd name="T84" fmla="*/ 23 w 58"/>
                <a:gd name="T85" fmla="*/ 6 h 23"/>
                <a:gd name="T86" fmla="*/ 23 w 58"/>
                <a:gd name="T87" fmla="*/ 6 h 23"/>
                <a:gd name="T88" fmla="*/ 13 w 58"/>
                <a:gd name="T89" fmla="*/ 5 h 23"/>
                <a:gd name="T90" fmla="*/ 52 w 58"/>
                <a:gd name="T91" fmla="*/ 5 h 23"/>
                <a:gd name="T92" fmla="*/ 52 w 58"/>
                <a:gd name="T93" fmla="*/ 5 h 23"/>
                <a:gd name="T94" fmla="*/ 15 w 58"/>
                <a:gd name="T95" fmla="*/ 4 h 23"/>
                <a:gd name="T96" fmla="*/ 15 w 58"/>
                <a:gd name="T97" fmla="*/ 4 h 23"/>
                <a:gd name="T98" fmla="*/ 13 w 58"/>
                <a:gd name="T9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" h="23">
                  <a:moveTo>
                    <a:pt x="15" y="23"/>
                  </a:move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25" y="18"/>
                  </a:move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close/>
                  <a:moveTo>
                    <a:pt x="23" y="18"/>
                  </a:move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close/>
                  <a:moveTo>
                    <a:pt x="22" y="17"/>
                  </a:move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22" y="16"/>
                  </a:move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close/>
                  <a:moveTo>
                    <a:pt x="32" y="13"/>
                  </a:move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close/>
                  <a:moveTo>
                    <a:pt x="37" y="13"/>
                  </a:move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close/>
                  <a:moveTo>
                    <a:pt x="58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8" y="13"/>
                  </a:lnTo>
                  <a:close/>
                  <a:moveTo>
                    <a:pt x="13" y="13"/>
                  </a:move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37" y="12"/>
                  </a:move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close/>
                  <a:moveTo>
                    <a:pt x="56" y="11"/>
                  </a:move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close/>
                  <a:moveTo>
                    <a:pt x="52" y="10"/>
                  </a:move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close/>
                  <a:moveTo>
                    <a:pt x="56" y="9"/>
                  </a:move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close/>
                  <a:moveTo>
                    <a:pt x="52" y="9"/>
                  </a:move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close/>
                  <a:moveTo>
                    <a:pt x="26" y="8"/>
                  </a:move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close/>
                  <a:moveTo>
                    <a:pt x="46" y="8"/>
                  </a:move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46" y="8"/>
                  </a:move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14" y="7"/>
                  </a:move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close/>
                  <a:moveTo>
                    <a:pt x="50" y="7"/>
                  </a:move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close/>
                  <a:moveTo>
                    <a:pt x="34" y="7"/>
                  </a:move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close/>
                  <a:moveTo>
                    <a:pt x="50" y="7"/>
                  </a:moveTo>
                  <a:lnTo>
                    <a:pt x="50" y="7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7"/>
                  </a:lnTo>
                  <a:close/>
                  <a:moveTo>
                    <a:pt x="23" y="6"/>
                  </a:move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close/>
                  <a:moveTo>
                    <a:pt x="13" y="5"/>
                  </a:move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close/>
                  <a:moveTo>
                    <a:pt x="52" y="5"/>
                  </a:move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close/>
                  <a:moveTo>
                    <a:pt x="15" y="4"/>
                  </a:move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9"/>
            <p:cNvSpPr>
              <a:spLocks/>
            </p:cNvSpPr>
            <p:nvPr/>
          </p:nvSpPr>
          <p:spPr bwMode="auto">
            <a:xfrm>
              <a:off x="5703037" y="3873322"/>
              <a:ext cx="0" cy="137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1 h 1"/>
                <a:gd name="T11" fmla="*/ 1 h 1"/>
                <a:gd name="T12" fmla="*/ 0 h 1"/>
                <a:gd name="T13" fmla="*/ 0 h 1"/>
                <a:gd name="T14" fmla="*/ 0 h 1"/>
                <a:gd name="T15" fmla="*/ 0 h 1"/>
                <a:gd name="T16" fmla="*/ 0 h 1"/>
                <a:gd name="T17" fmla="*/ 0 h 1"/>
                <a:gd name="T18" fmla="*/ 0 h 1"/>
                <a:gd name="T19" fmla="*/ 0 h 1"/>
                <a:gd name="T20" fmla="*/ 0 h 1"/>
                <a:gd name="T21" fmla="*/ 0 h 1"/>
                <a:gd name="T22" fmla="*/ 0 h 1"/>
                <a:gd name="T23" fmla="*/ 0 h 1"/>
                <a:gd name="T24" fmla="*/ 0 h 1"/>
                <a:gd name="T25" fmla="*/ 0 h 1"/>
                <a:gd name="T26" fmla="*/ 0 h 1"/>
                <a:gd name="T27" fmla="*/ 0 h 1"/>
                <a:gd name="T28" fmla="*/ 0 h 1"/>
                <a:gd name="T29" fmla="*/ 0 h 1"/>
                <a:gd name="T30" fmla="*/ 0 h 1"/>
                <a:gd name="T31" fmla="*/ 0 h 1"/>
                <a:gd name="T32" fmla="*/ 0 h 1"/>
                <a:gd name="T33" fmla="*/ 0 h 1"/>
                <a:gd name="T34" fmla="*/ 0 h 1"/>
                <a:gd name="T35" fmla="*/ 0 h 1"/>
                <a:gd name="T36" fmla="*/ 0 h 1"/>
                <a:gd name="T37" fmla="*/ 0 h 1"/>
                <a:gd name="T3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0"/>
            <p:cNvSpPr>
              <a:spLocks noEditPoints="1"/>
            </p:cNvSpPr>
            <p:nvPr/>
          </p:nvSpPr>
          <p:spPr bwMode="auto">
            <a:xfrm>
              <a:off x="5703037" y="38733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1"/>
            <p:cNvSpPr>
              <a:spLocks/>
            </p:cNvSpPr>
            <p:nvPr/>
          </p:nvSpPr>
          <p:spPr bwMode="auto">
            <a:xfrm>
              <a:off x="6005874" y="3880210"/>
              <a:ext cx="28717" cy="11023"/>
            </a:xfrm>
            <a:custGeom>
              <a:avLst/>
              <a:gdLst>
                <a:gd name="T0" fmla="*/ 2 w 22"/>
                <a:gd name="T1" fmla="*/ 0 h 8"/>
                <a:gd name="T2" fmla="*/ 3 w 22"/>
                <a:gd name="T3" fmla="*/ 1 h 8"/>
                <a:gd name="T4" fmla="*/ 4 w 22"/>
                <a:gd name="T5" fmla="*/ 2 h 8"/>
                <a:gd name="T6" fmla="*/ 4 w 22"/>
                <a:gd name="T7" fmla="*/ 2 h 8"/>
                <a:gd name="T8" fmla="*/ 5 w 22"/>
                <a:gd name="T9" fmla="*/ 1 h 8"/>
                <a:gd name="T10" fmla="*/ 4 w 22"/>
                <a:gd name="T11" fmla="*/ 2 h 8"/>
                <a:gd name="T12" fmla="*/ 5 w 22"/>
                <a:gd name="T13" fmla="*/ 2 h 8"/>
                <a:gd name="T14" fmla="*/ 6 w 22"/>
                <a:gd name="T15" fmla="*/ 2 h 8"/>
                <a:gd name="T16" fmla="*/ 6 w 22"/>
                <a:gd name="T17" fmla="*/ 3 h 8"/>
                <a:gd name="T18" fmla="*/ 9 w 22"/>
                <a:gd name="T19" fmla="*/ 3 h 8"/>
                <a:gd name="T20" fmla="*/ 10 w 22"/>
                <a:gd name="T21" fmla="*/ 3 h 8"/>
                <a:gd name="T22" fmla="*/ 11 w 22"/>
                <a:gd name="T23" fmla="*/ 2 h 8"/>
                <a:gd name="T24" fmla="*/ 11 w 22"/>
                <a:gd name="T25" fmla="*/ 2 h 8"/>
                <a:gd name="T26" fmla="*/ 11 w 22"/>
                <a:gd name="T27" fmla="*/ 3 h 8"/>
                <a:gd name="T28" fmla="*/ 12 w 22"/>
                <a:gd name="T29" fmla="*/ 2 h 8"/>
                <a:gd name="T30" fmla="*/ 12 w 22"/>
                <a:gd name="T31" fmla="*/ 3 h 8"/>
                <a:gd name="T32" fmla="*/ 14 w 22"/>
                <a:gd name="T33" fmla="*/ 4 h 8"/>
                <a:gd name="T34" fmla="*/ 16 w 22"/>
                <a:gd name="T35" fmla="*/ 4 h 8"/>
                <a:gd name="T36" fmla="*/ 17 w 22"/>
                <a:gd name="T37" fmla="*/ 4 h 8"/>
                <a:gd name="T38" fmla="*/ 17 w 22"/>
                <a:gd name="T39" fmla="*/ 5 h 8"/>
                <a:gd name="T40" fmla="*/ 19 w 22"/>
                <a:gd name="T41" fmla="*/ 6 h 8"/>
                <a:gd name="T42" fmla="*/ 20 w 22"/>
                <a:gd name="T43" fmla="*/ 5 h 8"/>
                <a:gd name="T44" fmla="*/ 22 w 22"/>
                <a:gd name="T45" fmla="*/ 4 h 8"/>
                <a:gd name="T46" fmla="*/ 22 w 22"/>
                <a:gd name="T47" fmla="*/ 4 h 8"/>
                <a:gd name="T48" fmla="*/ 22 w 22"/>
                <a:gd name="T49" fmla="*/ 5 h 8"/>
                <a:gd name="T50" fmla="*/ 22 w 22"/>
                <a:gd name="T51" fmla="*/ 6 h 8"/>
                <a:gd name="T52" fmla="*/ 22 w 22"/>
                <a:gd name="T53" fmla="*/ 7 h 8"/>
                <a:gd name="T54" fmla="*/ 20 w 22"/>
                <a:gd name="T55" fmla="*/ 7 h 8"/>
                <a:gd name="T56" fmla="*/ 18 w 22"/>
                <a:gd name="T57" fmla="*/ 7 h 8"/>
                <a:gd name="T58" fmla="*/ 16 w 22"/>
                <a:gd name="T59" fmla="*/ 7 h 8"/>
                <a:gd name="T60" fmla="*/ 14 w 22"/>
                <a:gd name="T61" fmla="*/ 8 h 8"/>
                <a:gd name="T62" fmla="*/ 12 w 22"/>
                <a:gd name="T63" fmla="*/ 8 h 8"/>
                <a:gd name="T64" fmla="*/ 10 w 22"/>
                <a:gd name="T65" fmla="*/ 8 h 8"/>
                <a:gd name="T66" fmla="*/ 9 w 22"/>
                <a:gd name="T67" fmla="*/ 8 h 8"/>
                <a:gd name="T68" fmla="*/ 9 w 22"/>
                <a:gd name="T69" fmla="*/ 7 h 8"/>
                <a:gd name="T70" fmla="*/ 8 w 22"/>
                <a:gd name="T71" fmla="*/ 6 h 8"/>
                <a:gd name="T72" fmla="*/ 7 w 22"/>
                <a:gd name="T73" fmla="*/ 5 h 8"/>
                <a:gd name="T74" fmla="*/ 5 w 22"/>
                <a:gd name="T75" fmla="*/ 5 h 8"/>
                <a:gd name="T76" fmla="*/ 5 w 22"/>
                <a:gd name="T77" fmla="*/ 5 h 8"/>
                <a:gd name="T78" fmla="*/ 4 w 22"/>
                <a:gd name="T79" fmla="*/ 5 h 8"/>
                <a:gd name="T80" fmla="*/ 2 w 22"/>
                <a:gd name="T81" fmla="*/ 5 h 8"/>
                <a:gd name="T82" fmla="*/ 1 w 22"/>
                <a:gd name="T83" fmla="*/ 5 h 8"/>
                <a:gd name="T84" fmla="*/ 0 w 22"/>
                <a:gd name="T85" fmla="*/ 5 h 8"/>
                <a:gd name="T86" fmla="*/ 0 w 22"/>
                <a:gd name="T87" fmla="*/ 4 h 8"/>
                <a:gd name="T88" fmla="*/ 0 w 22"/>
                <a:gd name="T89" fmla="*/ 4 h 8"/>
                <a:gd name="T90" fmla="*/ 0 w 22"/>
                <a:gd name="T91" fmla="*/ 3 h 8"/>
                <a:gd name="T92" fmla="*/ 0 w 22"/>
                <a:gd name="T93" fmla="*/ 2 h 8"/>
                <a:gd name="T94" fmla="*/ 1 w 22"/>
                <a:gd name="T95" fmla="*/ 1 h 8"/>
                <a:gd name="T96" fmla="*/ 1 w 22"/>
                <a:gd name="T97" fmla="*/ 2 h 8"/>
                <a:gd name="T98" fmla="*/ 1 w 22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2"/>
            <p:cNvSpPr>
              <a:spLocks noEditPoints="1"/>
            </p:cNvSpPr>
            <p:nvPr/>
          </p:nvSpPr>
          <p:spPr bwMode="auto">
            <a:xfrm>
              <a:off x="5964103" y="3815453"/>
              <a:ext cx="91373" cy="62003"/>
            </a:xfrm>
            <a:custGeom>
              <a:avLst/>
              <a:gdLst>
                <a:gd name="T0" fmla="*/ 69 w 70"/>
                <a:gd name="T1" fmla="*/ 40 h 45"/>
                <a:gd name="T2" fmla="*/ 69 w 70"/>
                <a:gd name="T3" fmla="*/ 43 h 45"/>
                <a:gd name="T4" fmla="*/ 66 w 70"/>
                <a:gd name="T5" fmla="*/ 44 h 45"/>
                <a:gd name="T6" fmla="*/ 66 w 70"/>
                <a:gd name="T7" fmla="*/ 42 h 45"/>
                <a:gd name="T8" fmla="*/ 66 w 70"/>
                <a:gd name="T9" fmla="*/ 40 h 45"/>
                <a:gd name="T10" fmla="*/ 69 w 70"/>
                <a:gd name="T11" fmla="*/ 39 h 45"/>
                <a:gd name="T12" fmla="*/ 8 w 70"/>
                <a:gd name="T13" fmla="*/ 17 h 45"/>
                <a:gd name="T14" fmla="*/ 9 w 70"/>
                <a:gd name="T15" fmla="*/ 19 h 45"/>
                <a:gd name="T16" fmla="*/ 9 w 70"/>
                <a:gd name="T17" fmla="*/ 21 h 45"/>
                <a:gd name="T18" fmla="*/ 7 w 70"/>
                <a:gd name="T19" fmla="*/ 20 h 45"/>
                <a:gd name="T20" fmla="*/ 7 w 70"/>
                <a:gd name="T21" fmla="*/ 19 h 45"/>
                <a:gd name="T22" fmla="*/ 7 w 70"/>
                <a:gd name="T23" fmla="*/ 18 h 45"/>
                <a:gd name="T24" fmla="*/ 52 w 70"/>
                <a:gd name="T25" fmla="*/ 15 h 45"/>
                <a:gd name="T26" fmla="*/ 53 w 70"/>
                <a:gd name="T27" fmla="*/ 16 h 45"/>
                <a:gd name="T28" fmla="*/ 52 w 70"/>
                <a:gd name="T29" fmla="*/ 19 h 45"/>
                <a:gd name="T30" fmla="*/ 51 w 70"/>
                <a:gd name="T31" fmla="*/ 18 h 45"/>
                <a:gd name="T32" fmla="*/ 51 w 70"/>
                <a:gd name="T33" fmla="*/ 16 h 45"/>
                <a:gd name="T34" fmla="*/ 30 w 70"/>
                <a:gd name="T35" fmla="*/ 11 h 45"/>
                <a:gd name="T36" fmla="*/ 32 w 70"/>
                <a:gd name="T37" fmla="*/ 13 h 45"/>
                <a:gd name="T38" fmla="*/ 34 w 70"/>
                <a:gd name="T39" fmla="*/ 14 h 45"/>
                <a:gd name="T40" fmla="*/ 36 w 70"/>
                <a:gd name="T41" fmla="*/ 14 h 45"/>
                <a:gd name="T42" fmla="*/ 37 w 70"/>
                <a:gd name="T43" fmla="*/ 15 h 45"/>
                <a:gd name="T44" fmla="*/ 37 w 70"/>
                <a:gd name="T45" fmla="*/ 18 h 45"/>
                <a:gd name="T46" fmla="*/ 38 w 70"/>
                <a:gd name="T47" fmla="*/ 19 h 45"/>
                <a:gd name="T48" fmla="*/ 40 w 70"/>
                <a:gd name="T49" fmla="*/ 21 h 45"/>
                <a:gd name="T50" fmla="*/ 40 w 70"/>
                <a:gd name="T51" fmla="*/ 22 h 45"/>
                <a:gd name="T52" fmla="*/ 38 w 70"/>
                <a:gd name="T53" fmla="*/ 22 h 45"/>
                <a:gd name="T54" fmla="*/ 38 w 70"/>
                <a:gd name="T55" fmla="*/ 22 h 45"/>
                <a:gd name="T56" fmla="*/ 37 w 70"/>
                <a:gd name="T57" fmla="*/ 20 h 45"/>
                <a:gd name="T58" fmla="*/ 37 w 70"/>
                <a:gd name="T59" fmla="*/ 19 h 45"/>
                <a:gd name="T60" fmla="*/ 36 w 70"/>
                <a:gd name="T61" fmla="*/ 18 h 45"/>
                <a:gd name="T62" fmla="*/ 33 w 70"/>
                <a:gd name="T63" fmla="*/ 18 h 45"/>
                <a:gd name="T64" fmla="*/ 32 w 70"/>
                <a:gd name="T65" fmla="*/ 17 h 45"/>
                <a:gd name="T66" fmla="*/ 31 w 70"/>
                <a:gd name="T67" fmla="*/ 15 h 45"/>
                <a:gd name="T68" fmla="*/ 29 w 70"/>
                <a:gd name="T69" fmla="*/ 12 h 45"/>
                <a:gd name="T70" fmla="*/ 28 w 70"/>
                <a:gd name="T71" fmla="*/ 12 h 45"/>
                <a:gd name="T72" fmla="*/ 26 w 70"/>
                <a:gd name="T73" fmla="*/ 13 h 45"/>
                <a:gd name="T74" fmla="*/ 28 w 70"/>
                <a:gd name="T75" fmla="*/ 12 h 45"/>
                <a:gd name="T76" fmla="*/ 55 w 70"/>
                <a:gd name="T77" fmla="*/ 7 h 45"/>
                <a:gd name="T78" fmla="*/ 56 w 70"/>
                <a:gd name="T79" fmla="*/ 10 h 45"/>
                <a:gd name="T80" fmla="*/ 55 w 70"/>
                <a:gd name="T81" fmla="*/ 10 h 45"/>
                <a:gd name="T82" fmla="*/ 54 w 70"/>
                <a:gd name="T83" fmla="*/ 11 h 45"/>
                <a:gd name="T84" fmla="*/ 53 w 70"/>
                <a:gd name="T85" fmla="*/ 10 h 45"/>
                <a:gd name="T86" fmla="*/ 54 w 70"/>
                <a:gd name="T87" fmla="*/ 8 h 45"/>
                <a:gd name="T88" fmla="*/ 52 w 70"/>
                <a:gd name="T89" fmla="*/ 10 h 45"/>
                <a:gd name="T90" fmla="*/ 51 w 70"/>
                <a:gd name="T91" fmla="*/ 8 h 45"/>
                <a:gd name="T92" fmla="*/ 51 w 70"/>
                <a:gd name="T93" fmla="*/ 8 h 45"/>
                <a:gd name="T94" fmla="*/ 53 w 70"/>
                <a:gd name="T95" fmla="*/ 8 h 45"/>
                <a:gd name="T96" fmla="*/ 3 w 70"/>
                <a:gd name="T97" fmla="*/ 2 h 45"/>
                <a:gd name="T98" fmla="*/ 2 w 70"/>
                <a:gd name="T99" fmla="*/ 3 h 45"/>
                <a:gd name="T100" fmla="*/ 3 w 70"/>
                <a:gd name="T101" fmla="*/ 4 h 45"/>
                <a:gd name="T102" fmla="*/ 4 w 70"/>
                <a:gd name="T103" fmla="*/ 6 h 45"/>
                <a:gd name="T104" fmla="*/ 4 w 70"/>
                <a:gd name="T105" fmla="*/ 7 h 45"/>
                <a:gd name="T106" fmla="*/ 2 w 70"/>
                <a:gd name="T107" fmla="*/ 4 h 45"/>
                <a:gd name="T108" fmla="*/ 1 w 70"/>
                <a:gd name="T109" fmla="*/ 2 h 45"/>
                <a:gd name="T110" fmla="*/ 47 w 70"/>
                <a:gd name="T111" fmla="*/ 1 h 45"/>
                <a:gd name="T112" fmla="*/ 46 w 70"/>
                <a:gd name="T113" fmla="*/ 1 h 45"/>
                <a:gd name="T114" fmla="*/ 45 w 70"/>
                <a:gd name="T115" fmla="*/ 2 h 45"/>
                <a:gd name="T116" fmla="*/ 44 w 70"/>
                <a:gd name="T117" fmla="*/ 1 h 45"/>
                <a:gd name="T118" fmla="*/ 44 w 70"/>
                <a:gd name="T119" fmla="*/ 1 h 45"/>
                <a:gd name="T120" fmla="*/ 45 w 70"/>
                <a:gd name="T121" fmla="*/ 0 h 45"/>
                <a:gd name="T122" fmla="*/ 46 w 70"/>
                <a:gd name="T123" fmla="*/ 1 h 45"/>
                <a:gd name="T124" fmla="*/ 47 w 70"/>
                <a:gd name="T1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45">
                  <a:moveTo>
                    <a:pt x="70" y="38"/>
                  </a:moveTo>
                  <a:lnTo>
                    <a:pt x="70" y="39"/>
                  </a:lnTo>
                  <a:lnTo>
                    <a:pt x="70" y="40"/>
                  </a:lnTo>
                  <a:lnTo>
                    <a:pt x="69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9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2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8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6" y="44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70" y="38"/>
                  </a:lnTo>
                  <a:close/>
                  <a:moveTo>
                    <a:pt x="8" y="16"/>
                  </a:move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close/>
                  <a:moveTo>
                    <a:pt x="52" y="15"/>
                  </a:moveTo>
                  <a:lnTo>
                    <a:pt x="52" y="15"/>
                  </a:lnTo>
                  <a:lnTo>
                    <a:pt x="52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20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5"/>
                  </a:lnTo>
                  <a:close/>
                  <a:moveTo>
                    <a:pt x="30" y="11"/>
                  </a:moveTo>
                  <a:lnTo>
                    <a:pt x="30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15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close/>
                  <a:moveTo>
                    <a:pt x="55" y="7"/>
                  </a:move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5" y="7"/>
                  </a:lnTo>
                  <a:close/>
                  <a:moveTo>
                    <a:pt x="2" y="2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3"/>
            <p:cNvSpPr>
              <a:spLocks noEditPoints="1"/>
            </p:cNvSpPr>
            <p:nvPr/>
          </p:nvSpPr>
          <p:spPr bwMode="auto">
            <a:xfrm>
              <a:off x="5969324" y="3789273"/>
              <a:ext cx="69182" cy="79914"/>
            </a:xfrm>
            <a:custGeom>
              <a:avLst/>
              <a:gdLst>
                <a:gd name="T0" fmla="*/ 17 w 53"/>
                <a:gd name="T1" fmla="*/ 38 h 58"/>
                <a:gd name="T2" fmla="*/ 24 w 53"/>
                <a:gd name="T3" fmla="*/ 42 h 58"/>
                <a:gd name="T4" fmla="*/ 26 w 53"/>
                <a:gd name="T5" fmla="*/ 45 h 58"/>
                <a:gd name="T6" fmla="*/ 25 w 53"/>
                <a:gd name="T7" fmla="*/ 48 h 58"/>
                <a:gd name="T8" fmla="*/ 25 w 53"/>
                <a:gd name="T9" fmla="*/ 48 h 58"/>
                <a:gd name="T10" fmla="*/ 22 w 53"/>
                <a:gd name="T11" fmla="*/ 48 h 58"/>
                <a:gd name="T12" fmla="*/ 25 w 53"/>
                <a:gd name="T13" fmla="*/ 54 h 58"/>
                <a:gd name="T14" fmla="*/ 24 w 53"/>
                <a:gd name="T15" fmla="*/ 57 h 58"/>
                <a:gd name="T16" fmla="*/ 20 w 53"/>
                <a:gd name="T17" fmla="*/ 55 h 58"/>
                <a:gd name="T18" fmla="*/ 18 w 53"/>
                <a:gd name="T19" fmla="*/ 56 h 58"/>
                <a:gd name="T20" fmla="*/ 17 w 53"/>
                <a:gd name="T21" fmla="*/ 53 h 58"/>
                <a:gd name="T22" fmla="*/ 14 w 53"/>
                <a:gd name="T23" fmla="*/ 55 h 58"/>
                <a:gd name="T24" fmla="*/ 13 w 53"/>
                <a:gd name="T25" fmla="*/ 49 h 58"/>
                <a:gd name="T26" fmla="*/ 9 w 53"/>
                <a:gd name="T27" fmla="*/ 42 h 58"/>
                <a:gd name="T28" fmla="*/ 29 w 53"/>
                <a:gd name="T29" fmla="*/ 42 h 58"/>
                <a:gd name="T30" fmla="*/ 27 w 53"/>
                <a:gd name="T31" fmla="*/ 41 h 58"/>
                <a:gd name="T32" fmla="*/ 25 w 53"/>
                <a:gd name="T33" fmla="*/ 40 h 58"/>
                <a:gd name="T34" fmla="*/ 22 w 53"/>
                <a:gd name="T35" fmla="*/ 38 h 58"/>
                <a:gd name="T36" fmla="*/ 19 w 53"/>
                <a:gd name="T37" fmla="*/ 36 h 58"/>
                <a:gd name="T38" fmla="*/ 13 w 53"/>
                <a:gd name="T39" fmla="*/ 37 h 58"/>
                <a:gd name="T40" fmla="*/ 10 w 53"/>
                <a:gd name="T41" fmla="*/ 37 h 58"/>
                <a:gd name="T42" fmla="*/ 9 w 53"/>
                <a:gd name="T43" fmla="*/ 36 h 58"/>
                <a:gd name="T44" fmla="*/ 7 w 53"/>
                <a:gd name="T45" fmla="*/ 34 h 58"/>
                <a:gd name="T46" fmla="*/ 5 w 53"/>
                <a:gd name="T47" fmla="*/ 33 h 58"/>
                <a:gd name="T48" fmla="*/ 4 w 53"/>
                <a:gd name="T49" fmla="*/ 34 h 58"/>
                <a:gd name="T50" fmla="*/ 6 w 53"/>
                <a:gd name="T51" fmla="*/ 31 h 58"/>
                <a:gd name="T52" fmla="*/ 8 w 53"/>
                <a:gd name="T53" fmla="*/ 30 h 58"/>
                <a:gd name="T54" fmla="*/ 4 w 53"/>
                <a:gd name="T55" fmla="*/ 28 h 58"/>
                <a:gd name="T56" fmla="*/ 1 w 53"/>
                <a:gd name="T57" fmla="*/ 24 h 58"/>
                <a:gd name="T58" fmla="*/ 1 w 53"/>
                <a:gd name="T59" fmla="*/ 23 h 58"/>
                <a:gd name="T60" fmla="*/ 3 w 53"/>
                <a:gd name="T61" fmla="*/ 18 h 58"/>
                <a:gd name="T62" fmla="*/ 8 w 53"/>
                <a:gd name="T63" fmla="*/ 13 h 58"/>
                <a:gd name="T64" fmla="*/ 13 w 53"/>
                <a:gd name="T65" fmla="*/ 9 h 58"/>
                <a:gd name="T66" fmla="*/ 19 w 53"/>
                <a:gd name="T67" fmla="*/ 7 h 58"/>
                <a:gd name="T68" fmla="*/ 28 w 53"/>
                <a:gd name="T69" fmla="*/ 4 h 58"/>
                <a:gd name="T70" fmla="*/ 34 w 53"/>
                <a:gd name="T71" fmla="*/ 2 h 58"/>
                <a:gd name="T72" fmla="*/ 41 w 53"/>
                <a:gd name="T73" fmla="*/ 5 h 58"/>
                <a:gd name="T74" fmla="*/ 47 w 53"/>
                <a:gd name="T75" fmla="*/ 4 h 58"/>
                <a:gd name="T76" fmla="*/ 51 w 53"/>
                <a:gd name="T77" fmla="*/ 0 h 58"/>
                <a:gd name="T78" fmla="*/ 50 w 53"/>
                <a:gd name="T79" fmla="*/ 5 h 58"/>
                <a:gd name="T80" fmla="*/ 48 w 53"/>
                <a:gd name="T81" fmla="*/ 11 h 58"/>
                <a:gd name="T82" fmla="*/ 42 w 53"/>
                <a:gd name="T83" fmla="*/ 8 h 58"/>
                <a:gd name="T84" fmla="*/ 39 w 53"/>
                <a:gd name="T85" fmla="*/ 9 h 58"/>
                <a:gd name="T86" fmla="*/ 34 w 53"/>
                <a:gd name="T87" fmla="*/ 9 h 58"/>
                <a:gd name="T88" fmla="*/ 29 w 53"/>
                <a:gd name="T89" fmla="*/ 11 h 58"/>
                <a:gd name="T90" fmla="*/ 32 w 53"/>
                <a:gd name="T91" fmla="*/ 15 h 58"/>
                <a:gd name="T92" fmla="*/ 32 w 53"/>
                <a:gd name="T93" fmla="*/ 16 h 58"/>
                <a:gd name="T94" fmla="*/ 32 w 53"/>
                <a:gd name="T95" fmla="*/ 18 h 58"/>
                <a:gd name="T96" fmla="*/ 29 w 53"/>
                <a:gd name="T97" fmla="*/ 16 h 58"/>
                <a:gd name="T98" fmla="*/ 30 w 53"/>
                <a:gd name="T99" fmla="*/ 20 h 58"/>
                <a:gd name="T100" fmla="*/ 24 w 53"/>
                <a:gd name="T101" fmla="*/ 15 h 58"/>
                <a:gd name="T102" fmla="*/ 21 w 53"/>
                <a:gd name="T103" fmla="*/ 13 h 58"/>
                <a:gd name="T104" fmla="*/ 21 w 53"/>
                <a:gd name="T105" fmla="*/ 16 h 58"/>
                <a:gd name="T106" fmla="*/ 23 w 53"/>
                <a:gd name="T107" fmla="*/ 24 h 58"/>
                <a:gd name="T108" fmla="*/ 25 w 53"/>
                <a:gd name="T109" fmla="*/ 29 h 58"/>
                <a:gd name="T110" fmla="*/ 24 w 53"/>
                <a:gd name="T111" fmla="*/ 27 h 58"/>
                <a:gd name="T112" fmla="*/ 23 w 53"/>
                <a:gd name="T113" fmla="*/ 31 h 58"/>
                <a:gd name="T114" fmla="*/ 21 w 53"/>
                <a:gd name="T115" fmla="*/ 31 h 58"/>
                <a:gd name="T116" fmla="*/ 26 w 53"/>
                <a:gd name="T117" fmla="*/ 34 h 58"/>
                <a:gd name="T118" fmla="*/ 30 w 53"/>
                <a:gd name="T119" fmla="*/ 37 h 58"/>
                <a:gd name="T120" fmla="*/ 32 w 53"/>
                <a:gd name="T121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" h="58">
                  <a:moveTo>
                    <a:pt x="10" y="39"/>
                  </a:moveTo>
                  <a:lnTo>
                    <a:pt x="11" y="39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4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0" y="54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20" y="55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8" y="55"/>
                  </a:lnTo>
                  <a:lnTo>
                    <a:pt x="19" y="55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6" y="51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9"/>
                  </a:lnTo>
                  <a:close/>
                  <a:moveTo>
                    <a:pt x="30" y="43"/>
                  </a:moveTo>
                  <a:lnTo>
                    <a:pt x="30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8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6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8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0" y="43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4"/>
            <p:cNvSpPr>
              <a:spLocks noEditPoints="1"/>
            </p:cNvSpPr>
            <p:nvPr/>
          </p:nvSpPr>
          <p:spPr bwMode="auto">
            <a:xfrm>
              <a:off x="5962798" y="3803052"/>
              <a:ext cx="107037" cy="89559"/>
            </a:xfrm>
            <a:custGeom>
              <a:avLst/>
              <a:gdLst>
                <a:gd name="T0" fmla="*/ 33 w 82"/>
                <a:gd name="T1" fmla="*/ 60 h 65"/>
                <a:gd name="T2" fmla="*/ 46 w 82"/>
                <a:gd name="T3" fmla="*/ 58 h 65"/>
                <a:gd name="T4" fmla="*/ 61 w 82"/>
                <a:gd name="T5" fmla="*/ 57 h 65"/>
                <a:gd name="T6" fmla="*/ 63 w 82"/>
                <a:gd name="T7" fmla="*/ 54 h 65"/>
                <a:gd name="T8" fmla="*/ 65 w 82"/>
                <a:gd name="T9" fmla="*/ 50 h 65"/>
                <a:gd name="T10" fmla="*/ 67 w 82"/>
                <a:gd name="T11" fmla="*/ 50 h 65"/>
                <a:gd name="T12" fmla="*/ 28 w 82"/>
                <a:gd name="T13" fmla="*/ 50 h 65"/>
                <a:gd name="T14" fmla="*/ 49 w 82"/>
                <a:gd name="T15" fmla="*/ 48 h 65"/>
                <a:gd name="T16" fmla="*/ 64 w 82"/>
                <a:gd name="T17" fmla="*/ 47 h 65"/>
                <a:gd name="T18" fmla="*/ 61 w 82"/>
                <a:gd name="T19" fmla="*/ 46 h 65"/>
                <a:gd name="T20" fmla="*/ 67 w 82"/>
                <a:gd name="T21" fmla="*/ 46 h 65"/>
                <a:gd name="T22" fmla="*/ 55 w 82"/>
                <a:gd name="T23" fmla="*/ 46 h 65"/>
                <a:gd name="T24" fmla="*/ 61 w 82"/>
                <a:gd name="T25" fmla="*/ 45 h 65"/>
                <a:gd name="T26" fmla="*/ 40 w 82"/>
                <a:gd name="T27" fmla="*/ 45 h 65"/>
                <a:gd name="T28" fmla="*/ 40 w 82"/>
                <a:gd name="T29" fmla="*/ 45 h 65"/>
                <a:gd name="T30" fmla="*/ 48 w 82"/>
                <a:gd name="T31" fmla="*/ 46 h 65"/>
                <a:gd name="T32" fmla="*/ 35 w 82"/>
                <a:gd name="T33" fmla="*/ 43 h 65"/>
                <a:gd name="T34" fmla="*/ 49 w 82"/>
                <a:gd name="T35" fmla="*/ 43 h 65"/>
                <a:gd name="T36" fmla="*/ 60 w 82"/>
                <a:gd name="T37" fmla="*/ 44 h 65"/>
                <a:gd name="T38" fmla="*/ 53 w 82"/>
                <a:gd name="T39" fmla="*/ 43 h 65"/>
                <a:gd name="T40" fmla="*/ 53 w 82"/>
                <a:gd name="T41" fmla="*/ 42 h 65"/>
                <a:gd name="T42" fmla="*/ 45 w 82"/>
                <a:gd name="T43" fmla="*/ 42 h 65"/>
                <a:gd name="T44" fmla="*/ 42 w 82"/>
                <a:gd name="T45" fmla="*/ 42 h 65"/>
                <a:gd name="T46" fmla="*/ 60 w 82"/>
                <a:gd name="T47" fmla="*/ 42 h 65"/>
                <a:gd name="T48" fmla="*/ 46 w 82"/>
                <a:gd name="T49" fmla="*/ 41 h 65"/>
                <a:gd name="T50" fmla="*/ 60 w 82"/>
                <a:gd name="T51" fmla="*/ 40 h 65"/>
                <a:gd name="T52" fmla="*/ 48 w 82"/>
                <a:gd name="T53" fmla="*/ 43 h 65"/>
                <a:gd name="T54" fmla="*/ 40 w 82"/>
                <a:gd name="T55" fmla="*/ 40 h 65"/>
                <a:gd name="T56" fmla="*/ 30 w 82"/>
                <a:gd name="T57" fmla="*/ 39 h 65"/>
                <a:gd name="T58" fmla="*/ 31 w 82"/>
                <a:gd name="T59" fmla="*/ 38 h 65"/>
                <a:gd name="T60" fmla="*/ 57 w 82"/>
                <a:gd name="T61" fmla="*/ 39 h 65"/>
                <a:gd name="T62" fmla="*/ 47 w 82"/>
                <a:gd name="T63" fmla="*/ 38 h 65"/>
                <a:gd name="T64" fmla="*/ 41 w 82"/>
                <a:gd name="T65" fmla="*/ 38 h 65"/>
                <a:gd name="T66" fmla="*/ 48 w 82"/>
                <a:gd name="T67" fmla="*/ 36 h 65"/>
                <a:gd name="T68" fmla="*/ 44 w 82"/>
                <a:gd name="T69" fmla="*/ 36 h 65"/>
                <a:gd name="T70" fmla="*/ 56 w 82"/>
                <a:gd name="T71" fmla="*/ 35 h 65"/>
                <a:gd name="T72" fmla="*/ 57 w 82"/>
                <a:gd name="T73" fmla="*/ 35 h 65"/>
                <a:gd name="T74" fmla="*/ 39 w 82"/>
                <a:gd name="T75" fmla="*/ 34 h 65"/>
                <a:gd name="T76" fmla="*/ 56 w 82"/>
                <a:gd name="T77" fmla="*/ 35 h 65"/>
                <a:gd name="T78" fmla="*/ 38 w 82"/>
                <a:gd name="T79" fmla="*/ 34 h 65"/>
                <a:gd name="T80" fmla="*/ 32 w 82"/>
                <a:gd name="T81" fmla="*/ 34 h 65"/>
                <a:gd name="T82" fmla="*/ 61 w 82"/>
                <a:gd name="T83" fmla="*/ 34 h 65"/>
                <a:gd name="T84" fmla="*/ 31 w 82"/>
                <a:gd name="T85" fmla="*/ 33 h 65"/>
                <a:gd name="T86" fmla="*/ 9 w 82"/>
                <a:gd name="T87" fmla="*/ 33 h 65"/>
                <a:gd name="T88" fmla="*/ 45 w 82"/>
                <a:gd name="T89" fmla="*/ 34 h 65"/>
                <a:gd name="T90" fmla="*/ 42 w 82"/>
                <a:gd name="T91" fmla="*/ 31 h 65"/>
                <a:gd name="T92" fmla="*/ 38 w 82"/>
                <a:gd name="T93" fmla="*/ 31 h 65"/>
                <a:gd name="T94" fmla="*/ 13 w 82"/>
                <a:gd name="T95" fmla="*/ 27 h 65"/>
                <a:gd name="T96" fmla="*/ 11 w 82"/>
                <a:gd name="T97" fmla="*/ 28 h 65"/>
                <a:gd name="T98" fmla="*/ 55 w 82"/>
                <a:gd name="T99" fmla="*/ 25 h 65"/>
                <a:gd name="T100" fmla="*/ 12 w 82"/>
                <a:gd name="T101" fmla="*/ 24 h 65"/>
                <a:gd name="T102" fmla="*/ 41 w 82"/>
                <a:gd name="T103" fmla="*/ 22 h 65"/>
                <a:gd name="T104" fmla="*/ 41 w 82"/>
                <a:gd name="T105" fmla="*/ 23 h 65"/>
                <a:gd name="T106" fmla="*/ 38 w 82"/>
                <a:gd name="T107" fmla="*/ 19 h 65"/>
                <a:gd name="T108" fmla="*/ 35 w 82"/>
                <a:gd name="T109" fmla="*/ 19 h 65"/>
                <a:gd name="T110" fmla="*/ 37 w 82"/>
                <a:gd name="T111" fmla="*/ 17 h 65"/>
                <a:gd name="T112" fmla="*/ 36 w 82"/>
                <a:gd name="T113" fmla="*/ 17 h 65"/>
                <a:gd name="T114" fmla="*/ 38 w 82"/>
                <a:gd name="T115" fmla="*/ 16 h 65"/>
                <a:gd name="T116" fmla="*/ 0 w 82"/>
                <a:gd name="T117" fmla="*/ 10 h 65"/>
                <a:gd name="T118" fmla="*/ 50 w 82"/>
                <a:gd name="T119" fmla="*/ 4 h 65"/>
                <a:gd name="T120" fmla="*/ 42 w 82"/>
                <a:gd name="T121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65">
                  <a:moveTo>
                    <a:pt x="37" y="64"/>
                  </a:moveTo>
                  <a:lnTo>
                    <a:pt x="37" y="65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7" y="65"/>
                  </a:lnTo>
                  <a:lnTo>
                    <a:pt x="37" y="64"/>
                  </a:lnTo>
                  <a:close/>
                  <a:moveTo>
                    <a:pt x="50" y="64"/>
                  </a:moveTo>
                  <a:lnTo>
                    <a:pt x="50" y="65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0" y="64"/>
                  </a:lnTo>
                  <a:close/>
                  <a:moveTo>
                    <a:pt x="37" y="64"/>
                  </a:moveTo>
                  <a:lnTo>
                    <a:pt x="37" y="64"/>
                  </a:lnTo>
                  <a:lnTo>
                    <a:pt x="37" y="64"/>
                  </a:lnTo>
                  <a:close/>
                  <a:moveTo>
                    <a:pt x="54" y="64"/>
                  </a:moveTo>
                  <a:lnTo>
                    <a:pt x="54" y="64"/>
                  </a:lnTo>
                  <a:lnTo>
                    <a:pt x="54" y="64"/>
                  </a:lnTo>
                  <a:close/>
                  <a:moveTo>
                    <a:pt x="52" y="61"/>
                  </a:moveTo>
                  <a:lnTo>
                    <a:pt x="52" y="61"/>
                  </a:lnTo>
                  <a:lnTo>
                    <a:pt x="52" y="61"/>
                  </a:lnTo>
                  <a:close/>
                  <a:moveTo>
                    <a:pt x="33" y="60"/>
                  </a:moveTo>
                  <a:lnTo>
                    <a:pt x="33" y="60"/>
                  </a:lnTo>
                  <a:lnTo>
                    <a:pt x="33" y="60"/>
                  </a:lnTo>
                  <a:close/>
                  <a:moveTo>
                    <a:pt x="56" y="60"/>
                  </a:moveTo>
                  <a:lnTo>
                    <a:pt x="55" y="60"/>
                  </a:lnTo>
                  <a:lnTo>
                    <a:pt x="56" y="60"/>
                  </a:lnTo>
                  <a:close/>
                  <a:moveTo>
                    <a:pt x="54" y="59"/>
                  </a:moveTo>
                  <a:lnTo>
                    <a:pt x="54" y="60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4" y="59"/>
                  </a:lnTo>
                  <a:close/>
                  <a:moveTo>
                    <a:pt x="61" y="58"/>
                  </a:moveTo>
                  <a:lnTo>
                    <a:pt x="61" y="59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60" y="59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1" y="58"/>
                  </a:lnTo>
                  <a:close/>
                  <a:moveTo>
                    <a:pt x="46" y="58"/>
                  </a:move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close/>
                  <a:moveTo>
                    <a:pt x="63" y="54"/>
                  </a:moveTo>
                  <a:lnTo>
                    <a:pt x="63" y="55"/>
                  </a:lnTo>
                  <a:lnTo>
                    <a:pt x="63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2" y="57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2" y="56"/>
                  </a:lnTo>
                  <a:lnTo>
                    <a:pt x="62" y="55"/>
                  </a:lnTo>
                  <a:lnTo>
                    <a:pt x="62" y="54"/>
                  </a:lnTo>
                  <a:lnTo>
                    <a:pt x="63" y="54"/>
                  </a:lnTo>
                  <a:close/>
                  <a:moveTo>
                    <a:pt x="59" y="54"/>
                  </a:moveTo>
                  <a:lnTo>
                    <a:pt x="59" y="53"/>
                  </a:lnTo>
                  <a:lnTo>
                    <a:pt x="59" y="54"/>
                  </a:lnTo>
                  <a:close/>
                  <a:moveTo>
                    <a:pt x="31" y="53"/>
                  </a:moveTo>
                  <a:lnTo>
                    <a:pt x="31" y="54"/>
                  </a:lnTo>
                  <a:lnTo>
                    <a:pt x="31" y="53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3"/>
                  </a:lnTo>
                  <a:close/>
                  <a:moveTo>
                    <a:pt x="63" y="53"/>
                  </a:moveTo>
                  <a:lnTo>
                    <a:pt x="63" y="54"/>
                  </a:lnTo>
                  <a:lnTo>
                    <a:pt x="63" y="53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3"/>
                  </a:lnTo>
                  <a:close/>
                  <a:moveTo>
                    <a:pt x="56" y="52"/>
                  </a:move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82" y="52"/>
                  </a:moveTo>
                  <a:lnTo>
                    <a:pt x="82" y="51"/>
                  </a:lnTo>
                  <a:lnTo>
                    <a:pt x="82" y="51"/>
                  </a:lnTo>
                  <a:lnTo>
                    <a:pt x="82" y="51"/>
                  </a:lnTo>
                  <a:lnTo>
                    <a:pt x="82" y="52"/>
                  </a:lnTo>
                  <a:close/>
                  <a:moveTo>
                    <a:pt x="81" y="51"/>
                  </a:moveTo>
                  <a:lnTo>
                    <a:pt x="81" y="51"/>
                  </a:lnTo>
                  <a:lnTo>
                    <a:pt x="81" y="51"/>
                  </a:lnTo>
                  <a:close/>
                  <a:moveTo>
                    <a:pt x="82" y="51"/>
                  </a:moveTo>
                  <a:lnTo>
                    <a:pt x="81" y="51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2" y="51"/>
                  </a:lnTo>
                  <a:close/>
                  <a:moveTo>
                    <a:pt x="65" y="50"/>
                  </a:move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close/>
                  <a:moveTo>
                    <a:pt x="29" y="49"/>
                  </a:moveTo>
                  <a:lnTo>
                    <a:pt x="29" y="50"/>
                  </a:lnTo>
                  <a:lnTo>
                    <a:pt x="29" y="49"/>
                  </a:lnTo>
                  <a:close/>
                  <a:moveTo>
                    <a:pt x="52" y="49"/>
                  </a:moveTo>
                  <a:lnTo>
                    <a:pt x="52" y="50"/>
                  </a:lnTo>
                  <a:lnTo>
                    <a:pt x="52" y="49"/>
                  </a:lnTo>
                  <a:close/>
                  <a:moveTo>
                    <a:pt x="51" y="49"/>
                  </a:moveTo>
                  <a:lnTo>
                    <a:pt x="52" y="49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1" y="49"/>
                  </a:lnTo>
                  <a:close/>
                  <a:moveTo>
                    <a:pt x="67" y="49"/>
                  </a:moveTo>
                  <a:lnTo>
                    <a:pt x="67" y="50"/>
                  </a:lnTo>
                  <a:lnTo>
                    <a:pt x="66" y="50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6" y="49"/>
                  </a:lnTo>
                  <a:lnTo>
                    <a:pt x="67" y="49"/>
                  </a:lnTo>
                  <a:close/>
                  <a:moveTo>
                    <a:pt x="58" y="49"/>
                  </a:moveTo>
                  <a:lnTo>
                    <a:pt x="59" y="49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9"/>
                  </a:lnTo>
                  <a:close/>
                  <a:moveTo>
                    <a:pt x="29" y="48"/>
                  </a:moveTo>
                  <a:lnTo>
                    <a:pt x="29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48"/>
                  </a:lnTo>
                  <a:lnTo>
                    <a:pt x="29" y="48"/>
                  </a:lnTo>
                  <a:close/>
                  <a:moveTo>
                    <a:pt x="51" y="49"/>
                  </a:moveTo>
                  <a:lnTo>
                    <a:pt x="52" y="49"/>
                  </a:lnTo>
                  <a:lnTo>
                    <a:pt x="51" y="49"/>
                  </a:lnTo>
                  <a:lnTo>
                    <a:pt x="50" y="49"/>
                  </a:lnTo>
                  <a:lnTo>
                    <a:pt x="50" y="48"/>
                  </a:lnTo>
                  <a:lnTo>
                    <a:pt x="51" y="48"/>
                  </a:lnTo>
                  <a:lnTo>
                    <a:pt x="51" y="49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7"/>
                  </a:moveTo>
                  <a:lnTo>
                    <a:pt x="48" y="48"/>
                  </a:lnTo>
                  <a:lnTo>
                    <a:pt x="47" y="48"/>
                  </a:lnTo>
                  <a:lnTo>
                    <a:pt x="48" y="47"/>
                  </a:lnTo>
                  <a:close/>
                  <a:moveTo>
                    <a:pt x="48" y="47"/>
                  </a:moveTo>
                  <a:lnTo>
                    <a:pt x="48" y="48"/>
                  </a:lnTo>
                  <a:lnTo>
                    <a:pt x="49" y="48"/>
                  </a:lnTo>
                  <a:lnTo>
                    <a:pt x="49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8" y="47"/>
                  </a:lnTo>
                  <a:close/>
                  <a:moveTo>
                    <a:pt x="64" y="47"/>
                  </a:move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7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4" y="47"/>
                  </a:lnTo>
                  <a:close/>
                  <a:moveTo>
                    <a:pt x="29" y="47"/>
                  </a:moveTo>
                  <a:lnTo>
                    <a:pt x="29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9" y="47"/>
                  </a:lnTo>
                  <a:close/>
                  <a:moveTo>
                    <a:pt x="56" y="47"/>
                  </a:moveTo>
                  <a:lnTo>
                    <a:pt x="56" y="46"/>
                  </a:lnTo>
                  <a:lnTo>
                    <a:pt x="56" y="47"/>
                  </a:lnTo>
                  <a:close/>
                  <a:moveTo>
                    <a:pt x="54" y="46"/>
                  </a:moveTo>
                  <a:lnTo>
                    <a:pt x="54" y="47"/>
                  </a:lnTo>
                  <a:lnTo>
                    <a:pt x="54" y="46"/>
                  </a:lnTo>
                  <a:close/>
                  <a:moveTo>
                    <a:pt x="61" y="46"/>
                  </a:moveTo>
                  <a:lnTo>
                    <a:pt x="61" y="46"/>
                  </a:lnTo>
                  <a:lnTo>
                    <a:pt x="61" y="46"/>
                  </a:lnTo>
                  <a:close/>
                  <a:moveTo>
                    <a:pt x="56" y="46"/>
                  </a:moveTo>
                  <a:lnTo>
                    <a:pt x="56" y="46"/>
                  </a:lnTo>
                  <a:lnTo>
                    <a:pt x="56" y="46"/>
                  </a:lnTo>
                  <a:close/>
                  <a:moveTo>
                    <a:pt x="62" y="46"/>
                  </a:moveTo>
                  <a:lnTo>
                    <a:pt x="63" y="46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close/>
                  <a:moveTo>
                    <a:pt x="50" y="46"/>
                  </a:moveTo>
                  <a:lnTo>
                    <a:pt x="50" y="46"/>
                  </a:lnTo>
                  <a:lnTo>
                    <a:pt x="50" y="46"/>
                  </a:lnTo>
                  <a:close/>
                  <a:moveTo>
                    <a:pt x="67" y="46"/>
                  </a:moveTo>
                  <a:lnTo>
                    <a:pt x="68" y="46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close/>
                  <a:moveTo>
                    <a:pt x="56" y="46"/>
                  </a:move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7"/>
                  </a:lnTo>
                  <a:lnTo>
                    <a:pt x="56" y="46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close/>
                  <a:moveTo>
                    <a:pt x="44" y="45"/>
                  </a:move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5"/>
                  </a:lnTo>
                  <a:close/>
                  <a:moveTo>
                    <a:pt x="68" y="45"/>
                  </a:moveTo>
                  <a:lnTo>
                    <a:pt x="68" y="46"/>
                  </a:lnTo>
                  <a:lnTo>
                    <a:pt x="67" y="46"/>
                  </a:lnTo>
                  <a:lnTo>
                    <a:pt x="67" y="45"/>
                  </a:lnTo>
                  <a:lnTo>
                    <a:pt x="68" y="45"/>
                  </a:lnTo>
                  <a:close/>
                  <a:moveTo>
                    <a:pt x="62" y="45"/>
                  </a:moveTo>
                  <a:lnTo>
                    <a:pt x="61" y="45"/>
                  </a:lnTo>
                  <a:lnTo>
                    <a:pt x="61" y="46"/>
                  </a:lnTo>
                  <a:lnTo>
                    <a:pt x="61" y="45"/>
                  </a:lnTo>
                  <a:lnTo>
                    <a:pt x="62" y="45"/>
                  </a:lnTo>
                  <a:close/>
                  <a:moveTo>
                    <a:pt x="20" y="45"/>
                  </a:moveTo>
                  <a:lnTo>
                    <a:pt x="20" y="45"/>
                  </a:lnTo>
                  <a:lnTo>
                    <a:pt x="20" y="45"/>
                  </a:lnTo>
                  <a:close/>
                  <a:moveTo>
                    <a:pt x="46" y="45"/>
                  </a:moveTo>
                  <a:lnTo>
                    <a:pt x="46" y="45"/>
                  </a:lnTo>
                  <a:lnTo>
                    <a:pt x="45" y="45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6" y="45"/>
                  </a:lnTo>
                  <a:close/>
                  <a:moveTo>
                    <a:pt x="19" y="45"/>
                  </a:move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5"/>
                  </a:lnTo>
                  <a:close/>
                  <a:moveTo>
                    <a:pt x="19" y="45"/>
                  </a:moveTo>
                  <a:lnTo>
                    <a:pt x="19" y="44"/>
                  </a:lnTo>
                  <a:lnTo>
                    <a:pt x="19" y="45"/>
                  </a:lnTo>
                  <a:close/>
                  <a:moveTo>
                    <a:pt x="40" y="44"/>
                  </a:moveTo>
                  <a:lnTo>
                    <a:pt x="40" y="45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5"/>
                  </a:lnTo>
                  <a:lnTo>
                    <a:pt x="40" y="44"/>
                  </a:lnTo>
                  <a:close/>
                  <a:moveTo>
                    <a:pt x="42" y="44"/>
                  </a:moveTo>
                  <a:lnTo>
                    <a:pt x="42" y="45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42" y="44"/>
                  </a:lnTo>
                  <a:close/>
                  <a:moveTo>
                    <a:pt x="47" y="44"/>
                  </a:moveTo>
                  <a:lnTo>
                    <a:pt x="48" y="44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6"/>
                  </a:lnTo>
                  <a:lnTo>
                    <a:pt x="48" y="45"/>
                  </a:lnTo>
                  <a:lnTo>
                    <a:pt x="48" y="46"/>
                  </a:lnTo>
                  <a:lnTo>
                    <a:pt x="48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4"/>
                  </a:lnTo>
                  <a:close/>
                  <a:moveTo>
                    <a:pt x="18" y="44"/>
                  </a:moveTo>
                  <a:lnTo>
                    <a:pt x="18" y="45"/>
                  </a:lnTo>
                  <a:lnTo>
                    <a:pt x="18" y="44"/>
                  </a:lnTo>
                  <a:close/>
                  <a:moveTo>
                    <a:pt x="38" y="44"/>
                  </a:moveTo>
                  <a:lnTo>
                    <a:pt x="39" y="44"/>
                  </a:lnTo>
                  <a:lnTo>
                    <a:pt x="38" y="44"/>
                  </a:lnTo>
                  <a:close/>
                  <a:moveTo>
                    <a:pt x="50" y="44"/>
                  </a:moveTo>
                  <a:lnTo>
                    <a:pt x="50" y="43"/>
                  </a:lnTo>
                  <a:lnTo>
                    <a:pt x="50" y="44"/>
                  </a:lnTo>
                  <a:close/>
                  <a:moveTo>
                    <a:pt x="35" y="43"/>
                  </a:moveTo>
                  <a:lnTo>
                    <a:pt x="36" y="43"/>
                  </a:lnTo>
                  <a:lnTo>
                    <a:pt x="35" y="43"/>
                  </a:lnTo>
                  <a:close/>
                  <a:moveTo>
                    <a:pt x="41" y="43"/>
                  </a:moveTo>
                  <a:lnTo>
                    <a:pt x="41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3"/>
                  </a:lnTo>
                  <a:close/>
                  <a:moveTo>
                    <a:pt x="50" y="43"/>
                  </a:moveTo>
                  <a:lnTo>
                    <a:pt x="50" y="43"/>
                  </a:lnTo>
                  <a:lnTo>
                    <a:pt x="50" y="43"/>
                  </a:lnTo>
                  <a:close/>
                  <a:moveTo>
                    <a:pt x="48" y="43"/>
                  </a:moveTo>
                  <a:lnTo>
                    <a:pt x="49" y="43"/>
                  </a:lnTo>
                  <a:lnTo>
                    <a:pt x="49" y="43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8" y="43"/>
                  </a:lnTo>
                  <a:close/>
                  <a:moveTo>
                    <a:pt x="52" y="43"/>
                  </a:moveTo>
                  <a:lnTo>
                    <a:pt x="52" y="43"/>
                  </a:lnTo>
                  <a:lnTo>
                    <a:pt x="52" y="43"/>
                  </a:lnTo>
                  <a:close/>
                  <a:moveTo>
                    <a:pt x="49" y="43"/>
                  </a:move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close/>
                  <a:moveTo>
                    <a:pt x="50" y="43"/>
                  </a:moveTo>
                  <a:lnTo>
                    <a:pt x="49" y="43"/>
                  </a:lnTo>
                  <a:lnTo>
                    <a:pt x="50" y="43"/>
                  </a:lnTo>
                  <a:close/>
                  <a:moveTo>
                    <a:pt x="63" y="43"/>
                  </a:moveTo>
                  <a:lnTo>
                    <a:pt x="64" y="43"/>
                  </a:lnTo>
                  <a:lnTo>
                    <a:pt x="64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62" y="43"/>
                  </a:lnTo>
                  <a:lnTo>
                    <a:pt x="63" y="43"/>
                  </a:lnTo>
                  <a:lnTo>
                    <a:pt x="63" y="43"/>
                  </a:lnTo>
                  <a:close/>
                  <a:moveTo>
                    <a:pt x="60" y="43"/>
                  </a:moveTo>
                  <a:lnTo>
                    <a:pt x="60" y="42"/>
                  </a:lnTo>
                  <a:lnTo>
                    <a:pt x="60" y="43"/>
                  </a:lnTo>
                  <a:close/>
                  <a:moveTo>
                    <a:pt x="49" y="43"/>
                  </a:moveTo>
                  <a:lnTo>
                    <a:pt x="49" y="42"/>
                  </a:lnTo>
                  <a:lnTo>
                    <a:pt x="49" y="43"/>
                  </a:lnTo>
                  <a:close/>
                  <a:moveTo>
                    <a:pt x="33" y="42"/>
                  </a:move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3" y="42"/>
                  </a:lnTo>
                  <a:close/>
                  <a:moveTo>
                    <a:pt x="53" y="42"/>
                  </a:moveTo>
                  <a:lnTo>
                    <a:pt x="53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50" y="44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2"/>
                  </a:lnTo>
                  <a:lnTo>
                    <a:pt x="53" y="42"/>
                  </a:lnTo>
                  <a:close/>
                  <a:moveTo>
                    <a:pt x="18" y="43"/>
                  </a:move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3"/>
                  </a:lnTo>
                  <a:close/>
                  <a:moveTo>
                    <a:pt x="49" y="42"/>
                  </a:moveTo>
                  <a:lnTo>
                    <a:pt x="50" y="42"/>
                  </a:lnTo>
                  <a:lnTo>
                    <a:pt x="49" y="42"/>
                  </a:lnTo>
                  <a:close/>
                  <a:moveTo>
                    <a:pt x="44" y="42"/>
                  </a:moveTo>
                  <a:lnTo>
                    <a:pt x="45" y="42"/>
                  </a:lnTo>
                  <a:lnTo>
                    <a:pt x="44" y="42"/>
                  </a:lnTo>
                  <a:close/>
                  <a:moveTo>
                    <a:pt x="62" y="42"/>
                  </a:moveTo>
                  <a:lnTo>
                    <a:pt x="61" y="42"/>
                  </a:lnTo>
                  <a:lnTo>
                    <a:pt x="62" y="42"/>
                  </a:lnTo>
                  <a:close/>
                  <a:moveTo>
                    <a:pt x="45" y="42"/>
                  </a:move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close/>
                  <a:moveTo>
                    <a:pt x="46" y="42"/>
                  </a:moveTo>
                  <a:lnTo>
                    <a:pt x="46" y="42"/>
                  </a:lnTo>
                  <a:lnTo>
                    <a:pt x="45" y="42"/>
                  </a:lnTo>
                  <a:lnTo>
                    <a:pt x="46" y="42"/>
                  </a:lnTo>
                  <a:close/>
                  <a:moveTo>
                    <a:pt x="55" y="42"/>
                  </a:moveTo>
                  <a:lnTo>
                    <a:pt x="55" y="42"/>
                  </a:lnTo>
                  <a:lnTo>
                    <a:pt x="55" y="42"/>
                  </a:lnTo>
                  <a:close/>
                  <a:moveTo>
                    <a:pt x="60" y="42"/>
                  </a:move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6" y="42"/>
                  </a:moveTo>
                  <a:lnTo>
                    <a:pt x="57" y="42"/>
                  </a:lnTo>
                  <a:lnTo>
                    <a:pt x="56" y="42"/>
                  </a:lnTo>
                  <a:lnTo>
                    <a:pt x="56" y="41"/>
                  </a:lnTo>
                  <a:lnTo>
                    <a:pt x="56" y="42"/>
                  </a:lnTo>
                  <a:close/>
                  <a:moveTo>
                    <a:pt x="42" y="41"/>
                  </a:moveTo>
                  <a:lnTo>
                    <a:pt x="42" y="41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1"/>
                  </a:lnTo>
                  <a:close/>
                  <a:moveTo>
                    <a:pt x="45" y="41"/>
                  </a:move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1"/>
                  </a:lnTo>
                  <a:close/>
                  <a:moveTo>
                    <a:pt x="60" y="41"/>
                  </a:moveTo>
                  <a:lnTo>
                    <a:pt x="60" y="41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close/>
                  <a:moveTo>
                    <a:pt x="50" y="41"/>
                  </a:moveTo>
                  <a:lnTo>
                    <a:pt x="50" y="41"/>
                  </a:lnTo>
                  <a:lnTo>
                    <a:pt x="50" y="41"/>
                  </a:lnTo>
                  <a:close/>
                  <a:moveTo>
                    <a:pt x="52" y="40"/>
                  </a:moveTo>
                  <a:lnTo>
                    <a:pt x="51" y="41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2" y="40"/>
                  </a:lnTo>
                  <a:close/>
                  <a:moveTo>
                    <a:pt x="46" y="40"/>
                  </a:moveTo>
                  <a:lnTo>
                    <a:pt x="46" y="41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0"/>
                  </a:lnTo>
                  <a:close/>
                  <a:moveTo>
                    <a:pt x="59" y="39"/>
                  </a:moveTo>
                  <a:lnTo>
                    <a:pt x="60" y="39"/>
                  </a:lnTo>
                  <a:lnTo>
                    <a:pt x="60" y="40"/>
                  </a:lnTo>
                  <a:lnTo>
                    <a:pt x="59" y="40"/>
                  </a:lnTo>
                  <a:lnTo>
                    <a:pt x="60" y="40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41"/>
                  </a:lnTo>
                  <a:lnTo>
                    <a:pt x="59" y="41"/>
                  </a:lnTo>
                  <a:lnTo>
                    <a:pt x="60" y="41"/>
                  </a:lnTo>
                  <a:lnTo>
                    <a:pt x="59" y="41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39"/>
                  </a:lnTo>
                  <a:close/>
                  <a:moveTo>
                    <a:pt x="49" y="39"/>
                  </a:moveTo>
                  <a:lnTo>
                    <a:pt x="49" y="39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9"/>
                  </a:lnTo>
                  <a:close/>
                  <a:moveTo>
                    <a:pt x="41" y="39"/>
                  </a:moveTo>
                  <a:lnTo>
                    <a:pt x="41" y="40"/>
                  </a:lnTo>
                  <a:lnTo>
                    <a:pt x="41" y="39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9"/>
                  </a:lnTo>
                  <a:close/>
                  <a:moveTo>
                    <a:pt x="59" y="39"/>
                  </a:moveTo>
                  <a:lnTo>
                    <a:pt x="59" y="39"/>
                  </a:lnTo>
                  <a:lnTo>
                    <a:pt x="59" y="39"/>
                  </a:lnTo>
                  <a:close/>
                  <a:moveTo>
                    <a:pt x="30" y="39"/>
                  </a:moveTo>
                  <a:lnTo>
                    <a:pt x="30" y="39"/>
                  </a:lnTo>
                  <a:lnTo>
                    <a:pt x="30" y="39"/>
                  </a:lnTo>
                  <a:close/>
                  <a:moveTo>
                    <a:pt x="13" y="39"/>
                  </a:moveTo>
                  <a:lnTo>
                    <a:pt x="12" y="39"/>
                  </a:lnTo>
                  <a:lnTo>
                    <a:pt x="13" y="39"/>
                  </a:lnTo>
                  <a:close/>
                  <a:moveTo>
                    <a:pt x="42" y="39"/>
                  </a:moveTo>
                  <a:lnTo>
                    <a:pt x="41" y="39"/>
                  </a:lnTo>
                  <a:lnTo>
                    <a:pt x="42" y="39"/>
                  </a:lnTo>
                  <a:close/>
                  <a:moveTo>
                    <a:pt x="30" y="39"/>
                  </a:move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30" y="39"/>
                  </a:lnTo>
                  <a:close/>
                  <a:moveTo>
                    <a:pt x="61" y="38"/>
                  </a:moveTo>
                  <a:lnTo>
                    <a:pt x="61" y="39"/>
                  </a:lnTo>
                  <a:lnTo>
                    <a:pt x="61" y="38"/>
                  </a:lnTo>
                  <a:close/>
                  <a:moveTo>
                    <a:pt x="59" y="38"/>
                  </a:moveTo>
                  <a:lnTo>
                    <a:pt x="59" y="38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38"/>
                  </a:lnTo>
                  <a:close/>
                  <a:moveTo>
                    <a:pt x="31" y="38"/>
                  </a:move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59" y="37"/>
                  </a:moveTo>
                  <a:lnTo>
                    <a:pt x="59" y="38"/>
                  </a:lnTo>
                  <a:lnTo>
                    <a:pt x="59" y="37"/>
                  </a:lnTo>
                  <a:lnTo>
                    <a:pt x="59" y="38"/>
                  </a:lnTo>
                  <a:lnTo>
                    <a:pt x="59" y="37"/>
                  </a:lnTo>
                  <a:close/>
                  <a:moveTo>
                    <a:pt x="47" y="37"/>
                  </a:moveTo>
                  <a:lnTo>
                    <a:pt x="47" y="38"/>
                  </a:lnTo>
                  <a:lnTo>
                    <a:pt x="47" y="37"/>
                  </a:lnTo>
                  <a:close/>
                  <a:moveTo>
                    <a:pt x="45" y="37"/>
                  </a:moveTo>
                  <a:lnTo>
                    <a:pt x="44" y="37"/>
                  </a:lnTo>
                  <a:lnTo>
                    <a:pt x="45" y="37"/>
                  </a:lnTo>
                  <a:close/>
                  <a:moveTo>
                    <a:pt x="46" y="37"/>
                  </a:moveTo>
                  <a:lnTo>
                    <a:pt x="46" y="38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7" y="38"/>
                  </a:lnTo>
                  <a:lnTo>
                    <a:pt x="46" y="38"/>
                  </a:lnTo>
                  <a:lnTo>
                    <a:pt x="46" y="37"/>
                  </a:lnTo>
                  <a:close/>
                  <a:moveTo>
                    <a:pt x="49" y="36"/>
                  </a:moveTo>
                  <a:lnTo>
                    <a:pt x="49" y="37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9" y="36"/>
                  </a:lnTo>
                  <a:close/>
                  <a:moveTo>
                    <a:pt x="61" y="36"/>
                  </a:move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1" y="36"/>
                  </a:lnTo>
                  <a:close/>
                  <a:moveTo>
                    <a:pt x="40" y="36"/>
                  </a:moveTo>
                  <a:lnTo>
                    <a:pt x="40" y="37"/>
                  </a:lnTo>
                  <a:lnTo>
                    <a:pt x="41" y="37"/>
                  </a:lnTo>
                  <a:lnTo>
                    <a:pt x="41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9" y="36"/>
                  </a:lnTo>
                  <a:lnTo>
                    <a:pt x="40" y="36"/>
                  </a:lnTo>
                  <a:close/>
                  <a:moveTo>
                    <a:pt x="48" y="36"/>
                  </a:moveTo>
                  <a:lnTo>
                    <a:pt x="48" y="36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6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close/>
                  <a:moveTo>
                    <a:pt x="27" y="36"/>
                  </a:move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close/>
                  <a:moveTo>
                    <a:pt x="57" y="36"/>
                  </a:moveTo>
                  <a:lnTo>
                    <a:pt x="57" y="36"/>
                  </a:lnTo>
                  <a:lnTo>
                    <a:pt x="57" y="36"/>
                  </a:lnTo>
                  <a:close/>
                  <a:moveTo>
                    <a:pt x="33" y="36"/>
                  </a:moveTo>
                  <a:lnTo>
                    <a:pt x="33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6"/>
                  </a:lnTo>
                  <a:close/>
                  <a:moveTo>
                    <a:pt x="56" y="35"/>
                  </a:moveTo>
                  <a:lnTo>
                    <a:pt x="56" y="35"/>
                  </a:lnTo>
                  <a:lnTo>
                    <a:pt x="56" y="35"/>
                  </a:lnTo>
                  <a:close/>
                  <a:moveTo>
                    <a:pt x="57" y="35"/>
                  </a:moveTo>
                  <a:lnTo>
                    <a:pt x="57" y="35"/>
                  </a:lnTo>
                  <a:lnTo>
                    <a:pt x="57" y="35"/>
                  </a:lnTo>
                  <a:close/>
                  <a:moveTo>
                    <a:pt x="42" y="35"/>
                  </a:move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close/>
                  <a:moveTo>
                    <a:pt x="57" y="35"/>
                  </a:moveTo>
                  <a:lnTo>
                    <a:pt x="57" y="35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7" y="35"/>
                  </a:lnTo>
                  <a:close/>
                  <a:moveTo>
                    <a:pt x="36" y="35"/>
                  </a:moveTo>
                  <a:lnTo>
                    <a:pt x="37" y="35"/>
                  </a:lnTo>
                  <a:lnTo>
                    <a:pt x="36" y="35"/>
                  </a:lnTo>
                  <a:close/>
                  <a:moveTo>
                    <a:pt x="45" y="34"/>
                  </a:moveTo>
                  <a:lnTo>
                    <a:pt x="45" y="35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5" y="36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4"/>
                  </a:lnTo>
                  <a:close/>
                  <a:moveTo>
                    <a:pt x="39" y="34"/>
                  </a:moveTo>
                  <a:lnTo>
                    <a:pt x="40" y="34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5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close/>
                  <a:moveTo>
                    <a:pt x="56" y="34"/>
                  </a:moveTo>
                  <a:lnTo>
                    <a:pt x="56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54" y="35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4" y="35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6" y="34"/>
                  </a:lnTo>
                  <a:close/>
                  <a:moveTo>
                    <a:pt x="38" y="34"/>
                  </a:moveTo>
                  <a:lnTo>
                    <a:pt x="38" y="34"/>
                  </a:lnTo>
                  <a:lnTo>
                    <a:pt x="38" y="35"/>
                  </a:lnTo>
                  <a:lnTo>
                    <a:pt x="37" y="35"/>
                  </a:lnTo>
                  <a:lnTo>
                    <a:pt x="37" y="34"/>
                  </a:lnTo>
                  <a:lnTo>
                    <a:pt x="38" y="34"/>
                  </a:lnTo>
                  <a:lnTo>
                    <a:pt x="38" y="34"/>
                  </a:lnTo>
                  <a:close/>
                  <a:moveTo>
                    <a:pt x="33" y="33"/>
                  </a:move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4"/>
                  </a:lnTo>
                  <a:lnTo>
                    <a:pt x="33" y="33"/>
                  </a:lnTo>
                  <a:close/>
                  <a:moveTo>
                    <a:pt x="35" y="34"/>
                  </a:moveTo>
                  <a:lnTo>
                    <a:pt x="35" y="33"/>
                  </a:lnTo>
                  <a:lnTo>
                    <a:pt x="35" y="34"/>
                  </a:lnTo>
                  <a:close/>
                  <a:moveTo>
                    <a:pt x="59" y="33"/>
                  </a:moveTo>
                  <a:lnTo>
                    <a:pt x="59" y="33"/>
                  </a:lnTo>
                  <a:lnTo>
                    <a:pt x="60" y="33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8" y="34"/>
                  </a:lnTo>
                  <a:lnTo>
                    <a:pt x="58" y="33"/>
                  </a:lnTo>
                  <a:lnTo>
                    <a:pt x="59" y="33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0" y="33"/>
                  </a:lnTo>
                  <a:lnTo>
                    <a:pt x="31" y="33"/>
                  </a:lnTo>
                  <a:lnTo>
                    <a:pt x="30" y="33"/>
                  </a:lnTo>
                  <a:close/>
                  <a:moveTo>
                    <a:pt x="31" y="33"/>
                  </a:moveTo>
                  <a:lnTo>
                    <a:pt x="31" y="32"/>
                  </a:lnTo>
                  <a:lnTo>
                    <a:pt x="31" y="33"/>
                  </a:lnTo>
                  <a:close/>
                  <a:moveTo>
                    <a:pt x="10" y="32"/>
                  </a:move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0" y="32"/>
                  </a:lnTo>
                  <a:close/>
                  <a:moveTo>
                    <a:pt x="41" y="31"/>
                  </a:moveTo>
                  <a:lnTo>
                    <a:pt x="41" y="32"/>
                  </a:lnTo>
                  <a:lnTo>
                    <a:pt x="41" y="31"/>
                  </a:lnTo>
                  <a:close/>
                  <a:moveTo>
                    <a:pt x="43" y="31"/>
                  </a:moveTo>
                  <a:lnTo>
                    <a:pt x="43" y="31"/>
                  </a:lnTo>
                  <a:lnTo>
                    <a:pt x="44" y="31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3" y="31"/>
                  </a:lnTo>
                  <a:close/>
                  <a:moveTo>
                    <a:pt x="33" y="31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1"/>
                  </a:lnTo>
                  <a:close/>
                  <a:moveTo>
                    <a:pt x="39" y="31"/>
                  </a:moveTo>
                  <a:lnTo>
                    <a:pt x="39" y="31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9" y="31"/>
                  </a:lnTo>
                  <a:close/>
                  <a:moveTo>
                    <a:pt x="29" y="29"/>
                  </a:moveTo>
                  <a:lnTo>
                    <a:pt x="28" y="29"/>
                  </a:lnTo>
                  <a:lnTo>
                    <a:pt x="29" y="29"/>
                  </a:lnTo>
                  <a:close/>
                  <a:moveTo>
                    <a:pt x="38" y="29"/>
                  </a:moveTo>
                  <a:lnTo>
                    <a:pt x="38" y="29"/>
                  </a:lnTo>
                  <a:lnTo>
                    <a:pt x="38" y="29"/>
                  </a:lnTo>
                  <a:close/>
                  <a:moveTo>
                    <a:pt x="37" y="28"/>
                  </a:moveTo>
                  <a:lnTo>
                    <a:pt x="38" y="28"/>
                  </a:lnTo>
                  <a:lnTo>
                    <a:pt x="37" y="28"/>
                  </a:lnTo>
                  <a:close/>
                  <a:moveTo>
                    <a:pt x="14" y="27"/>
                  </a:moveTo>
                  <a:lnTo>
                    <a:pt x="14" y="28"/>
                  </a:lnTo>
                  <a:lnTo>
                    <a:pt x="14" y="27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3" y="27"/>
                  </a:lnTo>
                  <a:close/>
                  <a:moveTo>
                    <a:pt x="21" y="27"/>
                  </a:moveTo>
                  <a:lnTo>
                    <a:pt x="21" y="27"/>
                  </a:lnTo>
                  <a:lnTo>
                    <a:pt x="21" y="27"/>
                  </a:lnTo>
                  <a:close/>
                  <a:moveTo>
                    <a:pt x="14" y="26"/>
                  </a:moveTo>
                  <a:lnTo>
                    <a:pt x="14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6"/>
                  </a:lnTo>
                  <a:close/>
                  <a:moveTo>
                    <a:pt x="13" y="26"/>
                  </a:moveTo>
                  <a:lnTo>
                    <a:pt x="13" y="25"/>
                  </a:lnTo>
                  <a:lnTo>
                    <a:pt x="13" y="26"/>
                  </a:lnTo>
                  <a:close/>
                  <a:moveTo>
                    <a:pt x="13" y="25"/>
                  </a:moveTo>
                  <a:lnTo>
                    <a:pt x="12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3" y="2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1" y="25"/>
                  </a:lnTo>
                  <a:close/>
                  <a:moveTo>
                    <a:pt x="9" y="25"/>
                  </a:moveTo>
                  <a:lnTo>
                    <a:pt x="10" y="25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9" y="25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5" y="25"/>
                  </a:lnTo>
                  <a:close/>
                  <a:moveTo>
                    <a:pt x="54" y="25"/>
                  </a:move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4" y="25"/>
                  </a:lnTo>
                  <a:close/>
                  <a:moveTo>
                    <a:pt x="11" y="24"/>
                  </a:moveTo>
                  <a:lnTo>
                    <a:pt x="11" y="24"/>
                  </a:lnTo>
                  <a:lnTo>
                    <a:pt x="11" y="24"/>
                  </a:lnTo>
                  <a:close/>
                  <a:moveTo>
                    <a:pt x="12" y="24"/>
                  </a:moveTo>
                  <a:lnTo>
                    <a:pt x="12" y="25"/>
                  </a:lnTo>
                  <a:lnTo>
                    <a:pt x="12" y="24"/>
                  </a:lnTo>
                  <a:close/>
                  <a:moveTo>
                    <a:pt x="49" y="24"/>
                  </a:moveTo>
                  <a:lnTo>
                    <a:pt x="50" y="24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  <a:moveTo>
                    <a:pt x="11" y="24"/>
                  </a:move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1" y="24"/>
                  </a:lnTo>
                  <a:close/>
                  <a:moveTo>
                    <a:pt x="29" y="24"/>
                  </a:moveTo>
                  <a:lnTo>
                    <a:pt x="29" y="23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4"/>
                  </a:lnTo>
                  <a:close/>
                  <a:moveTo>
                    <a:pt x="42" y="23"/>
                  </a:moveTo>
                  <a:lnTo>
                    <a:pt x="41" y="23"/>
                  </a:lnTo>
                  <a:lnTo>
                    <a:pt x="42" y="23"/>
                  </a:lnTo>
                  <a:close/>
                  <a:moveTo>
                    <a:pt x="40" y="21"/>
                  </a:moveTo>
                  <a:lnTo>
                    <a:pt x="40" y="22"/>
                  </a:lnTo>
                  <a:lnTo>
                    <a:pt x="40" y="21"/>
                  </a:lnTo>
                  <a:close/>
                  <a:moveTo>
                    <a:pt x="41" y="22"/>
                  </a:moveTo>
                  <a:lnTo>
                    <a:pt x="41" y="21"/>
                  </a:lnTo>
                  <a:lnTo>
                    <a:pt x="41" y="22"/>
                  </a:lnTo>
                  <a:close/>
                  <a:moveTo>
                    <a:pt x="39" y="21"/>
                  </a:moveTo>
                  <a:lnTo>
                    <a:pt x="39" y="22"/>
                  </a:lnTo>
                  <a:lnTo>
                    <a:pt x="39" y="21"/>
                  </a:lnTo>
                  <a:close/>
                  <a:moveTo>
                    <a:pt x="41" y="20"/>
                  </a:moveTo>
                  <a:lnTo>
                    <a:pt x="41" y="20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1" y="20"/>
                  </a:lnTo>
                  <a:close/>
                  <a:moveTo>
                    <a:pt x="31" y="20"/>
                  </a:moveTo>
                  <a:lnTo>
                    <a:pt x="31" y="19"/>
                  </a:lnTo>
                  <a:lnTo>
                    <a:pt x="31" y="20"/>
                  </a:lnTo>
                  <a:close/>
                  <a:moveTo>
                    <a:pt x="38" y="19"/>
                  </a:move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close/>
                  <a:moveTo>
                    <a:pt x="33" y="19"/>
                  </a:moveTo>
                  <a:lnTo>
                    <a:pt x="33" y="18"/>
                  </a:lnTo>
                  <a:lnTo>
                    <a:pt x="33" y="19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close/>
                  <a:moveTo>
                    <a:pt x="29" y="18"/>
                  </a:moveTo>
                  <a:lnTo>
                    <a:pt x="29" y="19"/>
                  </a:lnTo>
                  <a:lnTo>
                    <a:pt x="29" y="18"/>
                  </a:lnTo>
                  <a:close/>
                  <a:moveTo>
                    <a:pt x="30" y="18"/>
                  </a:moveTo>
                  <a:lnTo>
                    <a:pt x="30" y="19"/>
                  </a:lnTo>
                  <a:lnTo>
                    <a:pt x="30" y="18"/>
                  </a:lnTo>
                  <a:close/>
                  <a:moveTo>
                    <a:pt x="34" y="17"/>
                  </a:moveTo>
                  <a:lnTo>
                    <a:pt x="34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4" y="17"/>
                  </a:lnTo>
                  <a:close/>
                  <a:moveTo>
                    <a:pt x="33" y="17"/>
                  </a:moveTo>
                  <a:lnTo>
                    <a:pt x="33" y="18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close/>
                  <a:moveTo>
                    <a:pt x="52" y="17"/>
                  </a:moveTo>
                  <a:lnTo>
                    <a:pt x="52" y="18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2" y="17"/>
                  </a:lnTo>
                  <a:close/>
                  <a:moveTo>
                    <a:pt x="37" y="17"/>
                  </a:moveTo>
                  <a:lnTo>
                    <a:pt x="37" y="18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7" y="17"/>
                  </a:lnTo>
                  <a:close/>
                  <a:moveTo>
                    <a:pt x="5" y="17"/>
                  </a:move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close/>
                  <a:moveTo>
                    <a:pt x="36" y="17"/>
                  </a:moveTo>
                  <a:lnTo>
                    <a:pt x="37" y="17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7"/>
                  </a:lnTo>
                  <a:close/>
                  <a:moveTo>
                    <a:pt x="56" y="17"/>
                  </a:moveTo>
                  <a:lnTo>
                    <a:pt x="56" y="16"/>
                  </a:lnTo>
                  <a:lnTo>
                    <a:pt x="56" y="17"/>
                  </a:lnTo>
                  <a:close/>
                  <a:moveTo>
                    <a:pt x="37" y="16"/>
                  </a:moveTo>
                  <a:lnTo>
                    <a:pt x="37" y="16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close/>
                  <a:moveTo>
                    <a:pt x="39" y="16"/>
                  </a:move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close/>
                  <a:moveTo>
                    <a:pt x="6" y="16"/>
                  </a:moveTo>
                  <a:lnTo>
                    <a:pt x="7" y="16"/>
                  </a:lnTo>
                  <a:lnTo>
                    <a:pt x="6" y="16"/>
                  </a:lnTo>
                  <a:close/>
                  <a:moveTo>
                    <a:pt x="38" y="15"/>
                  </a:move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close/>
                  <a:moveTo>
                    <a:pt x="38" y="14"/>
                  </a:moveTo>
                  <a:lnTo>
                    <a:pt x="38" y="14"/>
                  </a:lnTo>
                  <a:lnTo>
                    <a:pt x="38" y="14"/>
                  </a:lnTo>
                  <a:close/>
                  <a:moveTo>
                    <a:pt x="45" y="14"/>
                  </a:move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5" y="14"/>
                  </a:lnTo>
                  <a:close/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9"/>
                  </a:lnTo>
                  <a:close/>
                  <a:moveTo>
                    <a:pt x="35" y="6"/>
                  </a:moveTo>
                  <a:lnTo>
                    <a:pt x="35" y="7"/>
                  </a:lnTo>
                  <a:lnTo>
                    <a:pt x="35" y="6"/>
                  </a:lnTo>
                  <a:close/>
                  <a:moveTo>
                    <a:pt x="36" y="5"/>
                  </a:moveTo>
                  <a:lnTo>
                    <a:pt x="36" y="6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6" y="5"/>
                  </a:lnTo>
                  <a:close/>
                  <a:moveTo>
                    <a:pt x="49" y="3"/>
                  </a:moveTo>
                  <a:lnTo>
                    <a:pt x="50" y="3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3"/>
                  </a:lnTo>
                  <a:close/>
                  <a:moveTo>
                    <a:pt x="42" y="0"/>
                  </a:move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5"/>
            <p:cNvSpPr>
              <a:spLocks noEditPoints="1"/>
            </p:cNvSpPr>
            <p:nvPr/>
          </p:nvSpPr>
          <p:spPr bwMode="auto">
            <a:xfrm>
              <a:off x="5968020" y="3803052"/>
              <a:ext cx="82235" cy="82670"/>
            </a:xfrm>
            <a:custGeom>
              <a:avLst/>
              <a:gdLst>
                <a:gd name="T0" fmla="*/ 56 w 63"/>
                <a:gd name="T1" fmla="*/ 59 h 60"/>
                <a:gd name="T2" fmla="*/ 56 w 63"/>
                <a:gd name="T3" fmla="*/ 58 h 60"/>
                <a:gd name="T4" fmla="*/ 34 w 63"/>
                <a:gd name="T5" fmla="*/ 58 h 60"/>
                <a:gd name="T6" fmla="*/ 63 w 63"/>
                <a:gd name="T7" fmla="*/ 53 h 60"/>
                <a:gd name="T8" fmla="*/ 26 w 63"/>
                <a:gd name="T9" fmla="*/ 53 h 60"/>
                <a:gd name="T10" fmla="*/ 63 w 63"/>
                <a:gd name="T11" fmla="*/ 53 h 60"/>
                <a:gd name="T12" fmla="*/ 61 w 63"/>
                <a:gd name="T13" fmla="*/ 50 h 60"/>
                <a:gd name="T14" fmla="*/ 63 w 63"/>
                <a:gd name="T15" fmla="*/ 50 h 60"/>
                <a:gd name="T16" fmla="*/ 63 w 63"/>
                <a:gd name="T17" fmla="*/ 50 h 60"/>
                <a:gd name="T18" fmla="*/ 55 w 63"/>
                <a:gd name="T19" fmla="*/ 49 h 60"/>
                <a:gd name="T20" fmla="*/ 52 w 63"/>
                <a:gd name="T21" fmla="*/ 47 h 60"/>
                <a:gd name="T22" fmla="*/ 52 w 63"/>
                <a:gd name="T23" fmla="*/ 46 h 60"/>
                <a:gd name="T24" fmla="*/ 14 w 63"/>
                <a:gd name="T25" fmla="*/ 44 h 60"/>
                <a:gd name="T26" fmla="*/ 38 w 63"/>
                <a:gd name="T27" fmla="*/ 44 h 60"/>
                <a:gd name="T28" fmla="*/ 29 w 63"/>
                <a:gd name="T29" fmla="*/ 44 h 60"/>
                <a:gd name="T30" fmla="*/ 35 w 63"/>
                <a:gd name="T31" fmla="*/ 44 h 60"/>
                <a:gd name="T32" fmla="*/ 46 w 63"/>
                <a:gd name="T33" fmla="*/ 43 h 60"/>
                <a:gd name="T34" fmla="*/ 46 w 63"/>
                <a:gd name="T35" fmla="*/ 43 h 60"/>
                <a:gd name="T36" fmla="*/ 45 w 63"/>
                <a:gd name="T37" fmla="*/ 43 h 60"/>
                <a:gd name="T38" fmla="*/ 56 w 63"/>
                <a:gd name="T39" fmla="*/ 42 h 60"/>
                <a:gd name="T40" fmla="*/ 42 w 63"/>
                <a:gd name="T41" fmla="*/ 42 h 60"/>
                <a:gd name="T42" fmla="*/ 43 w 63"/>
                <a:gd name="T43" fmla="*/ 42 h 60"/>
                <a:gd name="T44" fmla="*/ 46 w 63"/>
                <a:gd name="T45" fmla="*/ 41 h 60"/>
                <a:gd name="T46" fmla="*/ 47 w 63"/>
                <a:gd name="T47" fmla="*/ 41 h 60"/>
                <a:gd name="T48" fmla="*/ 48 w 63"/>
                <a:gd name="T49" fmla="*/ 39 h 60"/>
                <a:gd name="T50" fmla="*/ 28 w 63"/>
                <a:gd name="T51" fmla="*/ 38 h 60"/>
                <a:gd name="T52" fmla="*/ 53 w 63"/>
                <a:gd name="T53" fmla="*/ 39 h 60"/>
                <a:gd name="T54" fmla="*/ 55 w 63"/>
                <a:gd name="T55" fmla="*/ 38 h 60"/>
                <a:gd name="T56" fmla="*/ 29 w 63"/>
                <a:gd name="T57" fmla="*/ 37 h 60"/>
                <a:gd name="T58" fmla="*/ 29 w 63"/>
                <a:gd name="T59" fmla="*/ 36 h 60"/>
                <a:gd name="T60" fmla="*/ 39 w 63"/>
                <a:gd name="T61" fmla="*/ 35 h 60"/>
                <a:gd name="T62" fmla="*/ 27 w 63"/>
                <a:gd name="T63" fmla="*/ 34 h 60"/>
                <a:gd name="T64" fmla="*/ 7 w 63"/>
                <a:gd name="T65" fmla="*/ 34 h 60"/>
                <a:gd name="T66" fmla="*/ 28 w 63"/>
                <a:gd name="T67" fmla="*/ 34 h 60"/>
                <a:gd name="T68" fmla="*/ 31 w 63"/>
                <a:gd name="T69" fmla="*/ 32 h 60"/>
                <a:gd name="T70" fmla="*/ 23 w 63"/>
                <a:gd name="T71" fmla="*/ 29 h 60"/>
                <a:gd name="T72" fmla="*/ 34 w 63"/>
                <a:gd name="T73" fmla="*/ 28 h 60"/>
                <a:gd name="T74" fmla="*/ 11 w 63"/>
                <a:gd name="T75" fmla="*/ 27 h 60"/>
                <a:gd name="T76" fmla="*/ 12 w 63"/>
                <a:gd name="T77" fmla="*/ 27 h 60"/>
                <a:gd name="T78" fmla="*/ 18 w 63"/>
                <a:gd name="T79" fmla="*/ 27 h 60"/>
                <a:gd name="T80" fmla="*/ 9 w 63"/>
                <a:gd name="T81" fmla="*/ 26 h 60"/>
                <a:gd name="T82" fmla="*/ 9 w 63"/>
                <a:gd name="T83" fmla="*/ 26 h 60"/>
                <a:gd name="T84" fmla="*/ 51 w 63"/>
                <a:gd name="T85" fmla="*/ 25 h 60"/>
                <a:gd name="T86" fmla="*/ 28 w 63"/>
                <a:gd name="T87" fmla="*/ 25 h 60"/>
                <a:gd name="T88" fmla="*/ 50 w 63"/>
                <a:gd name="T89" fmla="*/ 25 h 60"/>
                <a:gd name="T90" fmla="*/ 8 w 63"/>
                <a:gd name="T91" fmla="*/ 24 h 60"/>
                <a:gd name="T92" fmla="*/ 32 w 63"/>
                <a:gd name="T93" fmla="*/ 24 h 60"/>
                <a:gd name="T94" fmla="*/ 6 w 63"/>
                <a:gd name="T95" fmla="*/ 23 h 60"/>
                <a:gd name="T96" fmla="*/ 10 w 63"/>
                <a:gd name="T97" fmla="*/ 19 h 60"/>
                <a:gd name="T98" fmla="*/ 33 w 63"/>
                <a:gd name="T99" fmla="*/ 19 h 60"/>
                <a:gd name="T100" fmla="*/ 29 w 63"/>
                <a:gd name="T101" fmla="*/ 19 h 60"/>
                <a:gd name="T102" fmla="*/ 33 w 63"/>
                <a:gd name="T103" fmla="*/ 16 h 60"/>
                <a:gd name="T104" fmla="*/ 52 w 63"/>
                <a:gd name="T105" fmla="*/ 16 h 60"/>
                <a:gd name="T106" fmla="*/ 41 w 63"/>
                <a:gd name="T107" fmla="*/ 10 h 60"/>
                <a:gd name="T108" fmla="*/ 32 w 63"/>
                <a:gd name="T109" fmla="*/ 6 h 60"/>
                <a:gd name="T110" fmla="*/ 49 w 63"/>
                <a:gd name="T111" fmla="*/ 0 h 60"/>
                <a:gd name="T112" fmla="*/ 49 w 63"/>
                <a:gd name="T1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" h="60">
                  <a:moveTo>
                    <a:pt x="47" y="60"/>
                  </a:moveTo>
                  <a:lnTo>
                    <a:pt x="46" y="60"/>
                  </a:lnTo>
                  <a:lnTo>
                    <a:pt x="47" y="60"/>
                  </a:lnTo>
                  <a:close/>
                  <a:moveTo>
                    <a:pt x="56" y="59"/>
                  </a:moveTo>
                  <a:lnTo>
                    <a:pt x="55" y="59"/>
                  </a:lnTo>
                  <a:lnTo>
                    <a:pt x="56" y="59"/>
                  </a:lnTo>
                  <a:close/>
                  <a:moveTo>
                    <a:pt x="56" y="58"/>
                  </a:moveTo>
                  <a:lnTo>
                    <a:pt x="56" y="58"/>
                  </a:lnTo>
                  <a:lnTo>
                    <a:pt x="56" y="58"/>
                  </a:lnTo>
                  <a:close/>
                  <a:moveTo>
                    <a:pt x="34" y="58"/>
                  </a:moveTo>
                  <a:lnTo>
                    <a:pt x="34" y="58"/>
                  </a:lnTo>
                  <a:lnTo>
                    <a:pt x="34" y="58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63" y="53"/>
                  </a:move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27" y="53"/>
                  </a:moveTo>
                  <a:lnTo>
                    <a:pt x="26" y="53"/>
                  </a:lnTo>
                  <a:lnTo>
                    <a:pt x="27" y="53"/>
                  </a:lnTo>
                  <a:close/>
                  <a:moveTo>
                    <a:pt x="63" y="53"/>
                  </a:move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63" y="51"/>
                  </a:moveTo>
                  <a:lnTo>
                    <a:pt x="62" y="51"/>
                  </a:lnTo>
                  <a:lnTo>
                    <a:pt x="63" y="51"/>
                  </a:lnTo>
                  <a:close/>
                  <a:moveTo>
                    <a:pt x="61" y="50"/>
                  </a:moveTo>
                  <a:lnTo>
                    <a:pt x="61" y="50"/>
                  </a:lnTo>
                  <a:lnTo>
                    <a:pt x="62" y="50"/>
                  </a:lnTo>
                  <a:lnTo>
                    <a:pt x="61" y="50"/>
                  </a:lnTo>
                  <a:close/>
                  <a:moveTo>
                    <a:pt x="63" y="50"/>
                  </a:moveTo>
                  <a:lnTo>
                    <a:pt x="62" y="50"/>
                  </a:lnTo>
                  <a:lnTo>
                    <a:pt x="63" y="50"/>
                  </a:lnTo>
                  <a:close/>
                  <a:moveTo>
                    <a:pt x="63" y="50"/>
                  </a:moveTo>
                  <a:lnTo>
                    <a:pt x="63" y="50"/>
                  </a:lnTo>
                  <a:lnTo>
                    <a:pt x="63" y="50"/>
                  </a:lnTo>
                  <a:close/>
                  <a:moveTo>
                    <a:pt x="55" y="49"/>
                  </a:moveTo>
                  <a:lnTo>
                    <a:pt x="55" y="49"/>
                  </a:lnTo>
                  <a:lnTo>
                    <a:pt x="55" y="49"/>
                  </a:lnTo>
                  <a:close/>
                  <a:moveTo>
                    <a:pt x="54" y="48"/>
                  </a:moveTo>
                  <a:lnTo>
                    <a:pt x="53" y="48"/>
                  </a:lnTo>
                  <a:lnTo>
                    <a:pt x="54" y="48"/>
                  </a:lnTo>
                  <a:close/>
                  <a:moveTo>
                    <a:pt x="52" y="47"/>
                  </a:moveTo>
                  <a:lnTo>
                    <a:pt x="52" y="46"/>
                  </a:lnTo>
                  <a:lnTo>
                    <a:pt x="52" y="47"/>
                  </a:lnTo>
                  <a:close/>
                  <a:moveTo>
                    <a:pt x="52" y="46"/>
                  </a:moveTo>
                  <a:lnTo>
                    <a:pt x="52" y="46"/>
                  </a:lnTo>
                  <a:lnTo>
                    <a:pt x="52" y="46"/>
                  </a:lnTo>
                  <a:close/>
                  <a:moveTo>
                    <a:pt x="14" y="44"/>
                  </a:moveTo>
                  <a:lnTo>
                    <a:pt x="14" y="45"/>
                  </a:lnTo>
                  <a:lnTo>
                    <a:pt x="14" y="44"/>
                  </a:lnTo>
                  <a:close/>
                  <a:moveTo>
                    <a:pt x="37" y="44"/>
                  </a:moveTo>
                  <a:lnTo>
                    <a:pt x="37" y="45"/>
                  </a:lnTo>
                  <a:lnTo>
                    <a:pt x="37" y="44"/>
                  </a:lnTo>
                  <a:close/>
                  <a:moveTo>
                    <a:pt x="38" y="44"/>
                  </a:moveTo>
                  <a:lnTo>
                    <a:pt x="37" y="44"/>
                  </a:lnTo>
                  <a:lnTo>
                    <a:pt x="38" y="44"/>
                  </a:lnTo>
                  <a:close/>
                  <a:moveTo>
                    <a:pt x="30" y="44"/>
                  </a:moveTo>
                  <a:lnTo>
                    <a:pt x="29" y="44"/>
                  </a:lnTo>
                  <a:lnTo>
                    <a:pt x="30" y="44"/>
                  </a:lnTo>
                  <a:close/>
                  <a:moveTo>
                    <a:pt x="35" y="44"/>
                  </a:moveTo>
                  <a:lnTo>
                    <a:pt x="36" y="44"/>
                  </a:lnTo>
                  <a:lnTo>
                    <a:pt x="35" y="44"/>
                  </a:lnTo>
                  <a:close/>
                  <a:moveTo>
                    <a:pt x="45" y="43"/>
                  </a:moveTo>
                  <a:lnTo>
                    <a:pt x="45" y="43"/>
                  </a:lnTo>
                  <a:lnTo>
                    <a:pt x="45" y="43"/>
                  </a:lnTo>
                  <a:close/>
                  <a:moveTo>
                    <a:pt x="46" y="43"/>
                  </a:moveTo>
                  <a:lnTo>
                    <a:pt x="46" y="43"/>
                  </a:lnTo>
                  <a:lnTo>
                    <a:pt x="46" y="43"/>
                  </a:lnTo>
                  <a:close/>
                  <a:moveTo>
                    <a:pt x="46" y="43"/>
                  </a:moveTo>
                  <a:lnTo>
                    <a:pt x="46" y="43"/>
                  </a:lnTo>
                  <a:lnTo>
                    <a:pt x="46" y="43"/>
                  </a:lnTo>
                  <a:close/>
                  <a:moveTo>
                    <a:pt x="45" y="43"/>
                  </a:moveTo>
                  <a:lnTo>
                    <a:pt x="45" y="42"/>
                  </a:lnTo>
                  <a:lnTo>
                    <a:pt x="45" y="43"/>
                  </a:lnTo>
                  <a:close/>
                  <a:moveTo>
                    <a:pt x="57" y="42"/>
                  </a:moveTo>
                  <a:lnTo>
                    <a:pt x="57" y="42"/>
                  </a:lnTo>
                  <a:lnTo>
                    <a:pt x="57" y="42"/>
                  </a:lnTo>
                  <a:close/>
                  <a:moveTo>
                    <a:pt x="56" y="42"/>
                  </a:moveTo>
                  <a:lnTo>
                    <a:pt x="56" y="42"/>
                  </a:lnTo>
                  <a:lnTo>
                    <a:pt x="56" y="42"/>
                  </a:lnTo>
                  <a:close/>
                  <a:moveTo>
                    <a:pt x="41" y="42"/>
                  </a:moveTo>
                  <a:lnTo>
                    <a:pt x="42" y="42"/>
                  </a:lnTo>
                  <a:lnTo>
                    <a:pt x="41" y="42"/>
                  </a:lnTo>
                  <a:close/>
                  <a:moveTo>
                    <a:pt x="43" y="42"/>
                  </a:moveTo>
                  <a:lnTo>
                    <a:pt x="42" y="42"/>
                  </a:lnTo>
                  <a:lnTo>
                    <a:pt x="43" y="42"/>
                  </a:lnTo>
                  <a:close/>
                  <a:moveTo>
                    <a:pt x="41" y="41"/>
                  </a:moveTo>
                  <a:lnTo>
                    <a:pt x="41" y="41"/>
                  </a:lnTo>
                  <a:lnTo>
                    <a:pt x="41" y="41"/>
                  </a:lnTo>
                  <a:close/>
                  <a:moveTo>
                    <a:pt x="46" y="41"/>
                  </a:moveTo>
                  <a:lnTo>
                    <a:pt x="46" y="41"/>
                  </a:lnTo>
                  <a:lnTo>
                    <a:pt x="46" y="41"/>
                  </a:lnTo>
                  <a:close/>
                  <a:moveTo>
                    <a:pt x="48" y="41"/>
                  </a:moveTo>
                  <a:lnTo>
                    <a:pt x="47" y="41"/>
                  </a:lnTo>
                  <a:lnTo>
                    <a:pt x="48" y="41"/>
                  </a:lnTo>
                  <a:close/>
                  <a:moveTo>
                    <a:pt x="48" y="39"/>
                  </a:moveTo>
                  <a:lnTo>
                    <a:pt x="48" y="39"/>
                  </a:lnTo>
                  <a:lnTo>
                    <a:pt x="48" y="39"/>
                  </a:lnTo>
                  <a:close/>
                  <a:moveTo>
                    <a:pt x="27" y="39"/>
                  </a:moveTo>
                  <a:lnTo>
                    <a:pt x="27" y="39"/>
                  </a:lnTo>
                  <a:lnTo>
                    <a:pt x="27" y="39"/>
                  </a:lnTo>
                  <a:close/>
                  <a:moveTo>
                    <a:pt x="28" y="38"/>
                  </a:moveTo>
                  <a:lnTo>
                    <a:pt x="27" y="38"/>
                  </a:lnTo>
                  <a:lnTo>
                    <a:pt x="28" y="38"/>
                  </a:lnTo>
                  <a:close/>
                  <a:moveTo>
                    <a:pt x="53" y="38"/>
                  </a:moveTo>
                  <a:lnTo>
                    <a:pt x="53" y="39"/>
                  </a:lnTo>
                  <a:lnTo>
                    <a:pt x="53" y="38"/>
                  </a:lnTo>
                  <a:close/>
                  <a:moveTo>
                    <a:pt x="55" y="38"/>
                  </a:moveTo>
                  <a:lnTo>
                    <a:pt x="55" y="38"/>
                  </a:lnTo>
                  <a:lnTo>
                    <a:pt x="55" y="38"/>
                  </a:lnTo>
                  <a:close/>
                  <a:moveTo>
                    <a:pt x="56" y="37"/>
                  </a:moveTo>
                  <a:lnTo>
                    <a:pt x="57" y="37"/>
                  </a:lnTo>
                  <a:lnTo>
                    <a:pt x="56" y="37"/>
                  </a:lnTo>
                  <a:close/>
                  <a:moveTo>
                    <a:pt x="29" y="37"/>
                  </a:moveTo>
                  <a:lnTo>
                    <a:pt x="29" y="37"/>
                  </a:lnTo>
                  <a:lnTo>
                    <a:pt x="29" y="37"/>
                  </a:lnTo>
                  <a:close/>
                  <a:moveTo>
                    <a:pt x="29" y="36"/>
                  </a:moveTo>
                  <a:lnTo>
                    <a:pt x="29" y="36"/>
                  </a:lnTo>
                  <a:lnTo>
                    <a:pt x="29" y="36"/>
                  </a:lnTo>
                  <a:close/>
                  <a:moveTo>
                    <a:pt x="39" y="35"/>
                  </a:moveTo>
                  <a:lnTo>
                    <a:pt x="38" y="35"/>
                  </a:lnTo>
                  <a:lnTo>
                    <a:pt x="39" y="35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27" y="34"/>
                  </a:moveTo>
                  <a:lnTo>
                    <a:pt x="27" y="34"/>
                  </a:lnTo>
                  <a:lnTo>
                    <a:pt x="27" y="34"/>
                  </a:lnTo>
                  <a:close/>
                  <a:moveTo>
                    <a:pt x="8" y="34"/>
                  </a:moveTo>
                  <a:lnTo>
                    <a:pt x="7" y="34"/>
                  </a:lnTo>
                  <a:lnTo>
                    <a:pt x="8" y="34"/>
                  </a:lnTo>
                  <a:close/>
                  <a:moveTo>
                    <a:pt x="28" y="34"/>
                  </a:moveTo>
                  <a:lnTo>
                    <a:pt x="27" y="34"/>
                  </a:lnTo>
                  <a:lnTo>
                    <a:pt x="28" y="34"/>
                  </a:lnTo>
                  <a:close/>
                  <a:moveTo>
                    <a:pt x="27" y="33"/>
                  </a:moveTo>
                  <a:lnTo>
                    <a:pt x="28" y="33"/>
                  </a:lnTo>
                  <a:lnTo>
                    <a:pt x="27" y="33"/>
                  </a:lnTo>
                  <a:close/>
                  <a:moveTo>
                    <a:pt x="31" y="32"/>
                  </a:moveTo>
                  <a:lnTo>
                    <a:pt x="30" y="32"/>
                  </a:lnTo>
                  <a:lnTo>
                    <a:pt x="31" y="32"/>
                  </a:lnTo>
                  <a:close/>
                  <a:moveTo>
                    <a:pt x="24" y="29"/>
                  </a:moveTo>
                  <a:lnTo>
                    <a:pt x="23" y="29"/>
                  </a:lnTo>
                  <a:lnTo>
                    <a:pt x="24" y="29"/>
                  </a:lnTo>
                  <a:close/>
                  <a:moveTo>
                    <a:pt x="34" y="28"/>
                  </a:moveTo>
                  <a:lnTo>
                    <a:pt x="33" y="28"/>
                  </a:lnTo>
                  <a:lnTo>
                    <a:pt x="34" y="28"/>
                  </a:lnTo>
                  <a:close/>
                  <a:moveTo>
                    <a:pt x="10" y="28"/>
                  </a:moveTo>
                  <a:lnTo>
                    <a:pt x="10" y="27"/>
                  </a:lnTo>
                  <a:lnTo>
                    <a:pt x="10" y="28"/>
                  </a:lnTo>
                  <a:close/>
                  <a:moveTo>
                    <a:pt x="11" y="27"/>
                  </a:moveTo>
                  <a:lnTo>
                    <a:pt x="10" y="27"/>
                  </a:lnTo>
                  <a:lnTo>
                    <a:pt x="11" y="27"/>
                  </a:lnTo>
                  <a:close/>
                  <a:moveTo>
                    <a:pt x="11" y="27"/>
                  </a:moveTo>
                  <a:lnTo>
                    <a:pt x="12" y="27"/>
                  </a:lnTo>
                  <a:lnTo>
                    <a:pt x="11" y="27"/>
                  </a:lnTo>
                  <a:close/>
                  <a:moveTo>
                    <a:pt x="18" y="27"/>
                  </a:moveTo>
                  <a:lnTo>
                    <a:pt x="18" y="27"/>
                  </a:lnTo>
                  <a:lnTo>
                    <a:pt x="18" y="27"/>
                  </a:lnTo>
                  <a:close/>
                  <a:moveTo>
                    <a:pt x="30" y="26"/>
                  </a:moveTo>
                  <a:lnTo>
                    <a:pt x="29" y="26"/>
                  </a:lnTo>
                  <a:lnTo>
                    <a:pt x="30" y="26"/>
                  </a:lnTo>
                  <a:close/>
                  <a:moveTo>
                    <a:pt x="9" y="26"/>
                  </a:moveTo>
                  <a:lnTo>
                    <a:pt x="9" y="25"/>
                  </a:lnTo>
                  <a:lnTo>
                    <a:pt x="9" y="26"/>
                  </a:lnTo>
                  <a:close/>
                  <a:moveTo>
                    <a:pt x="9" y="25"/>
                  </a:moveTo>
                  <a:lnTo>
                    <a:pt x="9" y="26"/>
                  </a:lnTo>
                  <a:lnTo>
                    <a:pt x="9" y="25"/>
                  </a:lnTo>
                  <a:close/>
                  <a:moveTo>
                    <a:pt x="51" y="25"/>
                  </a:moveTo>
                  <a:lnTo>
                    <a:pt x="51" y="25"/>
                  </a:lnTo>
                  <a:lnTo>
                    <a:pt x="51" y="25"/>
                  </a:lnTo>
                  <a:close/>
                  <a:moveTo>
                    <a:pt x="34" y="25"/>
                  </a:moveTo>
                  <a:lnTo>
                    <a:pt x="34" y="25"/>
                  </a:lnTo>
                  <a:lnTo>
                    <a:pt x="34" y="25"/>
                  </a:lnTo>
                  <a:close/>
                  <a:moveTo>
                    <a:pt x="28" y="25"/>
                  </a:moveTo>
                  <a:lnTo>
                    <a:pt x="27" y="25"/>
                  </a:lnTo>
                  <a:lnTo>
                    <a:pt x="28" y="25"/>
                  </a:lnTo>
                  <a:close/>
                  <a:moveTo>
                    <a:pt x="49" y="25"/>
                  </a:moveTo>
                  <a:lnTo>
                    <a:pt x="50" y="25"/>
                  </a:lnTo>
                  <a:lnTo>
                    <a:pt x="49" y="25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8" y="24"/>
                  </a:lnTo>
                  <a:close/>
                  <a:moveTo>
                    <a:pt x="35" y="24"/>
                  </a:moveTo>
                  <a:lnTo>
                    <a:pt x="34" y="24"/>
                  </a:lnTo>
                  <a:lnTo>
                    <a:pt x="35" y="24"/>
                  </a:lnTo>
                  <a:close/>
                  <a:moveTo>
                    <a:pt x="32" y="24"/>
                  </a:moveTo>
                  <a:lnTo>
                    <a:pt x="32" y="23"/>
                  </a:lnTo>
                  <a:lnTo>
                    <a:pt x="32" y="24"/>
                  </a:lnTo>
                  <a:close/>
                  <a:moveTo>
                    <a:pt x="7" y="23"/>
                  </a:moveTo>
                  <a:lnTo>
                    <a:pt x="6" y="23"/>
                  </a:lnTo>
                  <a:lnTo>
                    <a:pt x="7" y="23"/>
                  </a:lnTo>
                  <a:close/>
                  <a:moveTo>
                    <a:pt x="10" y="19"/>
                  </a:moveTo>
                  <a:lnTo>
                    <a:pt x="9" y="20"/>
                  </a:lnTo>
                  <a:lnTo>
                    <a:pt x="10" y="19"/>
                  </a:lnTo>
                  <a:close/>
                  <a:moveTo>
                    <a:pt x="33" y="20"/>
                  </a:moveTo>
                  <a:lnTo>
                    <a:pt x="33" y="19"/>
                  </a:lnTo>
                  <a:lnTo>
                    <a:pt x="33" y="20"/>
                  </a:lnTo>
                  <a:close/>
                  <a:moveTo>
                    <a:pt x="33" y="19"/>
                  </a:moveTo>
                  <a:lnTo>
                    <a:pt x="33" y="19"/>
                  </a:lnTo>
                  <a:lnTo>
                    <a:pt x="33" y="19"/>
                  </a:lnTo>
                  <a:close/>
                  <a:moveTo>
                    <a:pt x="29" y="19"/>
                  </a:moveTo>
                  <a:lnTo>
                    <a:pt x="29" y="19"/>
                  </a:lnTo>
                  <a:lnTo>
                    <a:pt x="29" y="19"/>
                  </a:lnTo>
                  <a:close/>
                  <a:moveTo>
                    <a:pt x="33" y="17"/>
                  </a:moveTo>
                  <a:lnTo>
                    <a:pt x="33" y="17"/>
                  </a:lnTo>
                  <a:lnTo>
                    <a:pt x="33" y="16"/>
                  </a:lnTo>
                  <a:lnTo>
                    <a:pt x="33" y="17"/>
                  </a:lnTo>
                  <a:close/>
                  <a:moveTo>
                    <a:pt x="52" y="16"/>
                  </a:moveTo>
                  <a:lnTo>
                    <a:pt x="52" y="17"/>
                  </a:lnTo>
                  <a:lnTo>
                    <a:pt x="52" y="16"/>
                  </a:lnTo>
                  <a:close/>
                  <a:moveTo>
                    <a:pt x="0" y="16"/>
                  </a:moveTo>
                  <a:lnTo>
                    <a:pt x="0" y="15"/>
                  </a:lnTo>
                  <a:lnTo>
                    <a:pt x="0" y="16"/>
                  </a:lnTo>
                  <a:close/>
                  <a:moveTo>
                    <a:pt x="41" y="10"/>
                  </a:moveTo>
                  <a:lnTo>
                    <a:pt x="41" y="10"/>
                  </a:lnTo>
                  <a:lnTo>
                    <a:pt x="41" y="10"/>
                  </a:lnTo>
                  <a:close/>
                  <a:moveTo>
                    <a:pt x="33" y="6"/>
                  </a:moveTo>
                  <a:lnTo>
                    <a:pt x="32" y="6"/>
                  </a:lnTo>
                  <a:lnTo>
                    <a:pt x="33" y="5"/>
                  </a:lnTo>
                  <a:lnTo>
                    <a:pt x="33" y="6"/>
                  </a:lnTo>
                  <a:close/>
                  <a:moveTo>
                    <a:pt x="49" y="1"/>
                  </a:moveTo>
                  <a:lnTo>
                    <a:pt x="49" y="0"/>
                  </a:lnTo>
                  <a:lnTo>
                    <a:pt x="49" y="1"/>
                  </a:lnTo>
                  <a:close/>
                  <a:moveTo>
                    <a:pt x="49" y="0"/>
                  </a:move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6"/>
            <p:cNvSpPr>
              <a:spLocks noEditPoints="1"/>
            </p:cNvSpPr>
            <p:nvPr/>
          </p:nvSpPr>
          <p:spPr bwMode="auto">
            <a:xfrm>
              <a:off x="5730450" y="3662513"/>
              <a:ext cx="5221" cy="5511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3 w 4"/>
                <a:gd name="T11" fmla="*/ 4 h 4"/>
                <a:gd name="T12" fmla="*/ 3 w 4"/>
                <a:gd name="T13" fmla="*/ 4 h 4"/>
                <a:gd name="T14" fmla="*/ 3 w 4"/>
                <a:gd name="T15" fmla="*/ 4 h 4"/>
                <a:gd name="T16" fmla="*/ 3 w 4"/>
                <a:gd name="T17" fmla="*/ 4 h 4"/>
                <a:gd name="T18" fmla="*/ 3 w 4"/>
                <a:gd name="T19" fmla="*/ 4 h 4"/>
                <a:gd name="T20" fmla="*/ 2 w 4"/>
                <a:gd name="T21" fmla="*/ 3 h 4"/>
                <a:gd name="T22" fmla="*/ 2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2 w 4"/>
                <a:gd name="T29" fmla="*/ 3 h 4"/>
                <a:gd name="T30" fmla="*/ 2 w 4"/>
                <a:gd name="T31" fmla="*/ 3 h 4"/>
                <a:gd name="T32" fmla="*/ 1 w 4"/>
                <a:gd name="T33" fmla="*/ 3 h 4"/>
                <a:gd name="T34" fmla="*/ 1 w 4"/>
                <a:gd name="T35" fmla="*/ 3 h 4"/>
                <a:gd name="T36" fmla="*/ 1 w 4"/>
                <a:gd name="T37" fmla="*/ 4 h 4"/>
                <a:gd name="T38" fmla="*/ 1 w 4"/>
                <a:gd name="T39" fmla="*/ 4 h 4"/>
                <a:gd name="T40" fmla="*/ 1 w 4"/>
                <a:gd name="T41" fmla="*/ 4 h 4"/>
                <a:gd name="T42" fmla="*/ 1 w 4"/>
                <a:gd name="T43" fmla="*/ 4 h 4"/>
                <a:gd name="T44" fmla="*/ 1 w 4"/>
                <a:gd name="T45" fmla="*/ 4 h 4"/>
                <a:gd name="T46" fmla="*/ 1 w 4"/>
                <a:gd name="T47" fmla="*/ 4 h 4"/>
                <a:gd name="T48" fmla="*/ 1 w 4"/>
                <a:gd name="T49" fmla="*/ 4 h 4"/>
                <a:gd name="T50" fmla="*/ 1 w 4"/>
                <a:gd name="T51" fmla="*/ 4 h 4"/>
                <a:gd name="T52" fmla="*/ 1 w 4"/>
                <a:gd name="T53" fmla="*/ 4 h 4"/>
                <a:gd name="T54" fmla="*/ 1 w 4"/>
                <a:gd name="T55" fmla="*/ 4 h 4"/>
                <a:gd name="T56" fmla="*/ 0 w 4"/>
                <a:gd name="T57" fmla="*/ 4 h 4"/>
                <a:gd name="T58" fmla="*/ 0 w 4"/>
                <a:gd name="T59" fmla="*/ 4 h 4"/>
                <a:gd name="T60" fmla="*/ 0 w 4"/>
                <a:gd name="T61" fmla="*/ 4 h 4"/>
                <a:gd name="T62" fmla="*/ 1 w 4"/>
                <a:gd name="T63" fmla="*/ 4 h 4"/>
                <a:gd name="T64" fmla="*/ 1 w 4"/>
                <a:gd name="T65" fmla="*/ 4 h 4"/>
                <a:gd name="T66" fmla="*/ 1 w 4"/>
                <a:gd name="T67" fmla="*/ 4 h 4"/>
                <a:gd name="T68" fmla="*/ 1 w 4"/>
                <a:gd name="T69" fmla="*/ 4 h 4"/>
                <a:gd name="T70" fmla="*/ 1 w 4"/>
                <a:gd name="T71" fmla="*/ 4 h 4"/>
                <a:gd name="T72" fmla="*/ 1 w 4"/>
                <a:gd name="T73" fmla="*/ 3 h 4"/>
                <a:gd name="T74" fmla="*/ 1 w 4"/>
                <a:gd name="T75" fmla="*/ 3 h 4"/>
                <a:gd name="T76" fmla="*/ 1 w 4"/>
                <a:gd name="T77" fmla="*/ 3 h 4"/>
                <a:gd name="T78" fmla="*/ 1 w 4"/>
                <a:gd name="T79" fmla="*/ 3 h 4"/>
                <a:gd name="T80" fmla="*/ 1 w 4"/>
                <a:gd name="T81" fmla="*/ 3 h 4"/>
                <a:gd name="T82" fmla="*/ 1 w 4"/>
                <a:gd name="T83" fmla="*/ 3 h 4"/>
                <a:gd name="T84" fmla="*/ 1 w 4"/>
                <a:gd name="T85" fmla="*/ 3 h 4"/>
                <a:gd name="T86" fmla="*/ 1 w 4"/>
                <a:gd name="T87" fmla="*/ 3 h 4"/>
                <a:gd name="T88" fmla="*/ 4 w 4"/>
                <a:gd name="T89" fmla="*/ 0 h 4"/>
                <a:gd name="T90" fmla="*/ 4 w 4"/>
                <a:gd name="T91" fmla="*/ 0 h 4"/>
                <a:gd name="T92" fmla="*/ 4 w 4"/>
                <a:gd name="T93" fmla="*/ 1 h 4"/>
                <a:gd name="T94" fmla="*/ 4 w 4"/>
                <a:gd name="T95" fmla="*/ 1 h 4"/>
                <a:gd name="T96" fmla="*/ 4 w 4"/>
                <a:gd name="T97" fmla="*/ 1 h 4"/>
                <a:gd name="T98" fmla="*/ 4 w 4"/>
                <a:gd name="T99" fmla="*/ 1 h 4"/>
                <a:gd name="T100" fmla="*/ 4 w 4"/>
                <a:gd name="T101" fmla="*/ 1 h 4"/>
                <a:gd name="T102" fmla="*/ 4 w 4"/>
                <a:gd name="T103" fmla="*/ 0 h 4"/>
                <a:gd name="T104" fmla="*/ 4 w 4"/>
                <a:gd name="T105" fmla="*/ 0 h 4"/>
                <a:gd name="T106" fmla="*/ 4 w 4"/>
                <a:gd name="T107" fmla="*/ 0 h 4"/>
                <a:gd name="T108" fmla="*/ 4 w 4"/>
                <a:gd name="T109" fmla="*/ 0 h 4"/>
                <a:gd name="T110" fmla="*/ 4 w 4"/>
                <a:gd name="T111" fmla="*/ 0 h 4"/>
                <a:gd name="T112" fmla="*/ 4 w 4"/>
                <a:gd name="T1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7"/>
            <p:cNvSpPr>
              <a:spLocks noEditPoints="1"/>
            </p:cNvSpPr>
            <p:nvPr/>
          </p:nvSpPr>
          <p:spPr bwMode="auto">
            <a:xfrm>
              <a:off x="5730450" y="3662513"/>
              <a:ext cx="5221" cy="5511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2 w 4"/>
                <a:gd name="T11" fmla="*/ 4 h 4"/>
                <a:gd name="T12" fmla="*/ 2 w 4"/>
                <a:gd name="T13" fmla="*/ 4 h 4"/>
                <a:gd name="T14" fmla="*/ 2 w 4"/>
                <a:gd name="T15" fmla="*/ 4 h 4"/>
                <a:gd name="T16" fmla="*/ 2 w 4"/>
                <a:gd name="T17" fmla="*/ 4 h 4"/>
                <a:gd name="T18" fmla="*/ 0 w 4"/>
                <a:gd name="T19" fmla="*/ 4 h 4"/>
                <a:gd name="T20" fmla="*/ 0 w 4"/>
                <a:gd name="T21" fmla="*/ 4 h 4"/>
                <a:gd name="T22" fmla="*/ 0 w 4"/>
                <a:gd name="T23" fmla="*/ 4 h 4"/>
                <a:gd name="T24" fmla="*/ 2 w 4"/>
                <a:gd name="T25" fmla="*/ 4 h 4"/>
                <a:gd name="T26" fmla="*/ 2 w 4"/>
                <a:gd name="T27" fmla="*/ 4 h 4"/>
                <a:gd name="T28" fmla="*/ 2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2 w 4"/>
                <a:gd name="T39" fmla="*/ 3 h 4"/>
                <a:gd name="T40" fmla="*/ 2 w 4"/>
                <a:gd name="T41" fmla="*/ 3 h 4"/>
                <a:gd name="T42" fmla="*/ 2 w 4"/>
                <a:gd name="T43" fmla="*/ 3 h 4"/>
                <a:gd name="T44" fmla="*/ 2 w 4"/>
                <a:gd name="T45" fmla="*/ 3 h 4"/>
                <a:gd name="T46" fmla="*/ 2 w 4"/>
                <a:gd name="T47" fmla="*/ 3 h 4"/>
                <a:gd name="T48" fmla="*/ 2 w 4"/>
                <a:gd name="T49" fmla="*/ 3 h 4"/>
                <a:gd name="T50" fmla="*/ 4 w 4"/>
                <a:gd name="T51" fmla="*/ 1 h 4"/>
                <a:gd name="T52" fmla="*/ 4 w 4"/>
                <a:gd name="T53" fmla="*/ 1 h 4"/>
                <a:gd name="T54" fmla="*/ 4 w 4"/>
                <a:gd name="T55" fmla="*/ 1 h 4"/>
                <a:gd name="T56" fmla="*/ 4 w 4"/>
                <a:gd name="T57" fmla="*/ 1 h 4"/>
                <a:gd name="T58" fmla="*/ 4 w 4"/>
                <a:gd name="T59" fmla="*/ 1 h 4"/>
                <a:gd name="T60" fmla="*/ 4 w 4"/>
                <a:gd name="T61" fmla="*/ 0 h 4"/>
                <a:gd name="T62" fmla="*/ 4 w 4"/>
                <a:gd name="T63" fmla="*/ 0 h 4"/>
                <a:gd name="T64" fmla="*/ 4 w 4"/>
                <a:gd name="T65" fmla="*/ 0 h 4"/>
                <a:gd name="T66" fmla="*/ 3 w 4"/>
                <a:gd name="T67" fmla="*/ 0 h 4"/>
                <a:gd name="T68" fmla="*/ 3 w 4"/>
                <a:gd name="T69" fmla="*/ 0 h 4"/>
                <a:gd name="T70" fmla="*/ 3 w 4"/>
                <a:gd name="T71" fmla="*/ 0 h 4"/>
                <a:gd name="T72" fmla="*/ 4 w 4"/>
                <a:gd name="T73" fmla="*/ 0 h 4"/>
                <a:gd name="T74" fmla="*/ 4 w 4"/>
                <a:gd name="T7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8"/>
            <p:cNvSpPr>
              <a:spLocks/>
            </p:cNvSpPr>
            <p:nvPr/>
          </p:nvSpPr>
          <p:spPr bwMode="auto">
            <a:xfrm>
              <a:off x="5889700" y="37865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9"/>
            <p:cNvSpPr>
              <a:spLocks/>
            </p:cNvSpPr>
            <p:nvPr/>
          </p:nvSpPr>
          <p:spPr bwMode="auto">
            <a:xfrm>
              <a:off x="5927554" y="3681803"/>
              <a:ext cx="71793" cy="44091"/>
            </a:xfrm>
            <a:custGeom>
              <a:avLst/>
              <a:gdLst>
                <a:gd name="T0" fmla="*/ 46 w 55"/>
                <a:gd name="T1" fmla="*/ 2 h 32"/>
                <a:gd name="T2" fmla="*/ 49 w 55"/>
                <a:gd name="T3" fmla="*/ 2 h 32"/>
                <a:gd name="T4" fmla="*/ 50 w 55"/>
                <a:gd name="T5" fmla="*/ 4 h 32"/>
                <a:gd name="T6" fmla="*/ 52 w 55"/>
                <a:gd name="T7" fmla="*/ 5 h 32"/>
                <a:gd name="T8" fmla="*/ 54 w 55"/>
                <a:gd name="T9" fmla="*/ 5 h 32"/>
                <a:gd name="T10" fmla="*/ 54 w 55"/>
                <a:gd name="T11" fmla="*/ 8 h 32"/>
                <a:gd name="T12" fmla="*/ 52 w 55"/>
                <a:gd name="T13" fmla="*/ 9 h 32"/>
                <a:gd name="T14" fmla="*/ 49 w 55"/>
                <a:gd name="T15" fmla="*/ 11 h 32"/>
                <a:gd name="T16" fmla="*/ 48 w 55"/>
                <a:gd name="T17" fmla="*/ 12 h 32"/>
                <a:gd name="T18" fmla="*/ 47 w 55"/>
                <a:gd name="T19" fmla="*/ 15 h 32"/>
                <a:gd name="T20" fmla="*/ 45 w 55"/>
                <a:gd name="T21" fmla="*/ 17 h 32"/>
                <a:gd name="T22" fmla="*/ 45 w 55"/>
                <a:gd name="T23" fmla="*/ 20 h 32"/>
                <a:gd name="T24" fmla="*/ 43 w 55"/>
                <a:gd name="T25" fmla="*/ 21 h 32"/>
                <a:gd name="T26" fmla="*/ 43 w 55"/>
                <a:gd name="T27" fmla="*/ 23 h 32"/>
                <a:gd name="T28" fmla="*/ 42 w 55"/>
                <a:gd name="T29" fmla="*/ 24 h 32"/>
                <a:gd name="T30" fmla="*/ 40 w 55"/>
                <a:gd name="T31" fmla="*/ 27 h 32"/>
                <a:gd name="T32" fmla="*/ 37 w 55"/>
                <a:gd name="T33" fmla="*/ 28 h 32"/>
                <a:gd name="T34" fmla="*/ 35 w 55"/>
                <a:gd name="T35" fmla="*/ 28 h 32"/>
                <a:gd name="T36" fmla="*/ 31 w 55"/>
                <a:gd name="T37" fmla="*/ 28 h 32"/>
                <a:gd name="T38" fmla="*/ 28 w 55"/>
                <a:gd name="T39" fmla="*/ 28 h 32"/>
                <a:gd name="T40" fmla="*/ 25 w 55"/>
                <a:gd name="T41" fmla="*/ 30 h 32"/>
                <a:gd name="T42" fmla="*/ 24 w 55"/>
                <a:gd name="T43" fmla="*/ 30 h 32"/>
                <a:gd name="T44" fmla="*/ 22 w 55"/>
                <a:gd name="T45" fmla="*/ 31 h 32"/>
                <a:gd name="T46" fmla="*/ 20 w 55"/>
                <a:gd name="T47" fmla="*/ 32 h 32"/>
                <a:gd name="T48" fmla="*/ 17 w 55"/>
                <a:gd name="T49" fmla="*/ 32 h 32"/>
                <a:gd name="T50" fmla="*/ 15 w 55"/>
                <a:gd name="T51" fmla="*/ 32 h 32"/>
                <a:gd name="T52" fmla="*/ 13 w 55"/>
                <a:gd name="T53" fmla="*/ 31 h 32"/>
                <a:gd name="T54" fmla="*/ 10 w 55"/>
                <a:gd name="T55" fmla="*/ 30 h 32"/>
                <a:gd name="T56" fmla="*/ 9 w 55"/>
                <a:gd name="T57" fmla="*/ 28 h 32"/>
                <a:gd name="T58" fmla="*/ 6 w 55"/>
                <a:gd name="T59" fmla="*/ 26 h 32"/>
                <a:gd name="T60" fmla="*/ 6 w 55"/>
                <a:gd name="T61" fmla="*/ 25 h 32"/>
                <a:gd name="T62" fmla="*/ 4 w 55"/>
                <a:gd name="T63" fmla="*/ 24 h 32"/>
                <a:gd name="T64" fmla="*/ 3 w 55"/>
                <a:gd name="T65" fmla="*/ 22 h 32"/>
                <a:gd name="T66" fmla="*/ 2 w 55"/>
                <a:gd name="T67" fmla="*/ 20 h 32"/>
                <a:gd name="T68" fmla="*/ 1 w 55"/>
                <a:gd name="T69" fmla="*/ 19 h 32"/>
                <a:gd name="T70" fmla="*/ 2 w 55"/>
                <a:gd name="T71" fmla="*/ 19 h 32"/>
                <a:gd name="T72" fmla="*/ 4 w 55"/>
                <a:gd name="T73" fmla="*/ 17 h 32"/>
                <a:gd name="T74" fmla="*/ 3 w 55"/>
                <a:gd name="T75" fmla="*/ 16 h 32"/>
                <a:gd name="T76" fmla="*/ 4 w 55"/>
                <a:gd name="T77" fmla="*/ 13 h 32"/>
                <a:gd name="T78" fmla="*/ 5 w 55"/>
                <a:gd name="T79" fmla="*/ 12 h 32"/>
                <a:gd name="T80" fmla="*/ 3 w 55"/>
                <a:gd name="T81" fmla="*/ 10 h 32"/>
                <a:gd name="T82" fmla="*/ 5 w 55"/>
                <a:gd name="T83" fmla="*/ 11 h 32"/>
                <a:gd name="T84" fmla="*/ 8 w 55"/>
                <a:gd name="T85" fmla="*/ 10 h 32"/>
                <a:gd name="T86" fmla="*/ 8 w 55"/>
                <a:gd name="T87" fmla="*/ 8 h 32"/>
                <a:gd name="T88" fmla="*/ 10 w 55"/>
                <a:gd name="T89" fmla="*/ 8 h 32"/>
                <a:gd name="T90" fmla="*/ 13 w 55"/>
                <a:gd name="T91" fmla="*/ 9 h 32"/>
                <a:gd name="T92" fmla="*/ 17 w 55"/>
                <a:gd name="T93" fmla="*/ 9 h 32"/>
                <a:gd name="T94" fmla="*/ 21 w 55"/>
                <a:gd name="T95" fmla="*/ 9 h 32"/>
                <a:gd name="T96" fmla="*/ 21 w 55"/>
                <a:gd name="T97" fmla="*/ 8 h 32"/>
                <a:gd name="T98" fmla="*/ 23 w 55"/>
                <a:gd name="T99" fmla="*/ 6 h 32"/>
                <a:gd name="T100" fmla="*/ 27 w 55"/>
                <a:gd name="T101" fmla="*/ 5 h 32"/>
                <a:gd name="T102" fmla="*/ 28 w 55"/>
                <a:gd name="T103" fmla="*/ 5 h 32"/>
                <a:gd name="T104" fmla="*/ 30 w 55"/>
                <a:gd name="T105" fmla="*/ 4 h 32"/>
                <a:gd name="T106" fmla="*/ 32 w 55"/>
                <a:gd name="T107" fmla="*/ 5 h 32"/>
                <a:gd name="T108" fmla="*/ 34 w 55"/>
                <a:gd name="T109" fmla="*/ 3 h 32"/>
                <a:gd name="T110" fmla="*/ 36 w 55"/>
                <a:gd name="T111" fmla="*/ 0 h 32"/>
                <a:gd name="T112" fmla="*/ 38 w 55"/>
                <a:gd name="T113" fmla="*/ 0 h 32"/>
                <a:gd name="T114" fmla="*/ 41 w 55"/>
                <a:gd name="T115" fmla="*/ 1 h 32"/>
                <a:gd name="T116" fmla="*/ 43 w 55"/>
                <a:gd name="T1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2">
                  <a:moveTo>
                    <a:pt x="43" y="0"/>
                  </a:moveTo>
                  <a:lnTo>
                    <a:pt x="44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0"/>
            <p:cNvSpPr>
              <a:spLocks/>
            </p:cNvSpPr>
            <p:nvPr/>
          </p:nvSpPr>
          <p:spPr bwMode="auto">
            <a:xfrm>
              <a:off x="5502017" y="3367658"/>
              <a:ext cx="116174" cy="59247"/>
            </a:xfrm>
            <a:custGeom>
              <a:avLst/>
              <a:gdLst>
                <a:gd name="T0" fmla="*/ 49 w 89"/>
                <a:gd name="T1" fmla="*/ 40 h 43"/>
                <a:gd name="T2" fmla="*/ 41 w 89"/>
                <a:gd name="T3" fmla="*/ 42 h 43"/>
                <a:gd name="T4" fmla="*/ 33 w 89"/>
                <a:gd name="T5" fmla="*/ 37 h 43"/>
                <a:gd name="T6" fmla="*/ 34 w 89"/>
                <a:gd name="T7" fmla="*/ 35 h 43"/>
                <a:gd name="T8" fmla="*/ 29 w 89"/>
                <a:gd name="T9" fmla="*/ 38 h 43"/>
                <a:gd name="T10" fmla="*/ 31 w 89"/>
                <a:gd name="T11" fmla="*/ 34 h 43"/>
                <a:gd name="T12" fmla="*/ 26 w 89"/>
                <a:gd name="T13" fmla="*/ 37 h 43"/>
                <a:gd name="T14" fmla="*/ 15 w 89"/>
                <a:gd name="T15" fmla="*/ 37 h 43"/>
                <a:gd name="T16" fmla="*/ 20 w 89"/>
                <a:gd name="T17" fmla="*/ 34 h 43"/>
                <a:gd name="T18" fmla="*/ 22 w 89"/>
                <a:gd name="T19" fmla="*/ 31 h 43"/>
                <a:gd name="T20" fmla="*/ 20 w 89"/>
                <a:gd name="T21" fmla="*/ 30 h 43"/>
                <a:gd name="T22" fmla="*/ 22 w 89"/>
                <a:gd name="T23" fmla="*/ 28 h 43"/>
                <a:gd name="T24" fmla="*/ 23 w 89"/>
                <a:gd name="T25" fmla="*/ 27 h 43"/>
                <a:gd name="T26" fmla="*/ 18 w 89"/>
                <a:gd name="T27" fmla="*/ 28 h 43"/>
                <a:gd name="T28" fmla="*/ 18 w 89"/>
                <a:gd name="T29" fmla="*/ 26 h 43"/>
                <a:gd name="T30" fmla="*/ 15 w 89"/>
                <a:gd name="T31" fmla="*/ 24 h 43"/>
                <a:gd name="T32" fmla="*/ 4 w 89"/>
                <a:gd name="T33" fmla="*/ 23 h 43"/>
                <a:gd name="T34" fmla="*/ 12 w 89"/>
                <a:gd name="T35" fmla="*/ 21 h 43"/>
                <a:gd name="T36" fmla="*/ 14 w 89"/>
                <a:gd name="T37" fmla="*/ 20 h 43"/>
                <a:gd name="T38" fmla="*/ 20 w 89"/>
                <a:gd name="T39" fmla="*/ 21 h 43"/>
                <a:gd name="T40" fmla="*/ 16 w 89"/>
                <a:gd name="T41" fmla="*/ 19 h 43"/>
                <a:gd name="T42" fmla="*/ 19 w 89"/>
                <a:gd name="T43" fmla="*/ 16 h 43"/>
                <a:gd name="T44" fmla="*/ 18 w 89"/>
                <a:gd name="T45" fmla="*/ 15 h 43"/>
                <a:gd name="T46" fmla="*/ 15 w 89"/>
                <a:gd name="T47" fmla="*/ 14 h 43"/>
                <a:gd name="T48" fmla="*/ 14 w 89"/>
                <a:gd name="T49" fmla="*/ 13 h 43"/>
                <a:gd name="T50" fmla="*/ 5 w 89"/>
                <a:gd name="T51" fmla="*/ 15 h 43"/>
                <a:gd name="T52" fmla="*/ 5 w 89"/>
                <a:gd name="T53" fmla="*/ 14 h 43"/>
                <a:gd name="T54" fmla="*/ 6 w 89"/>
                <a:gd name="T55" fmla="*/ 11 h 43"/>
                <a:gd name="T56" fmla="*/ 8 w 89"/>
                <a:gd name="T57" fmla="*/ 11 h 43"/>
                <a:gd name="T58" fmla="*/ 7 w 89"/>
                <a:gd name="T59" fmla="*/ 8 h 43"/>
                <a:gd name="T60" fmla="*/ 9 w 89"/>
                <a:gd name="T61" fmla="*/ 6 h 43"/>
                <a:gd name="T62" fmla="*/ 12 w 89"/>
                <a:gd name="T63" fmla="*/ 8 h 43"/>
                <a:gd name="T64" fmla="*/ 16 w 89"/>
                <a:gd name="T65" fmla="*/ 8 h 43"/>
                <a:gd name="T66" fmla="*/ 18 w 89"/>
                <a:gd name="T67" fmla="*/ 9 h 43"/>
                <a:gd name="T68" fmla="*/ 16 w 89"/>
                <a:gd name="T69" fmla="*/ 4 h 43"/>
                <a:gd name="T70" fmla="*/ 12 w 89"/>
                <a:gd name="T71" fmla="*/ 3 h 43"/>
                <a:gd name="T72" fmla="*/ 16 w 89"/>
                <a:gd name="T73" fmla="*/ 2 h 43"/>
                <a:gd name="T74" fmla="*/ 22 w 89"/>
                <a:gd name="T75" fmla="*/ 5 h 43"/>
                <a:gd name="T76" fmla="*/ 25 w 89"/>
                <a:gd name="T77" fmla="*/ 8 h 43"/>
                <a:gd name="T78" fmla="*/ 23 w 89"/>
                <a:gd name="T79" fmla="*/ 12 h 43"/>
                <a:gd name="T80" fmla="*/ 27 w 89"/>
                <a:gd name="T81" fmla="*/ 19 h 43"/>
                <a:gd name="T82" fmla="*/ 31 w 89"/>
                <a:gd name="T83" fmla="*/ 13 h 43"/>
                <a:gd name="T84" fmla="*/ 34 w 89"/>
                <a:gd name="T85" fmla="*/ 12 h 43"/>
                <a:gd name="T86" fmla="*/ 36 w 89"/>
                <a:gd name="T87" fmla="*/ 7 h 43"/>
                <a:gd name="T88" fmla="*/ 41 w 89"/>
                <a:gd name="T89" fmla="*/ 7 h 43"/>
                <a:gd name="T90" fmla="*/ 46 w 89"/>
                <a:gd name="T91" fmla="*/ 7 h 43"/>
                <a:gd name="T92" fmla="*/ 51 w 89"/>
                <a:gd name="T93" fmla="*/ 8 h 43"/>
                <a:gd name="T94" fmla="*/ 57 w 89"/>
                <a:gd name="T95" fmla="*/ 7 h 43"/>
                <a:gd name="T96" fmla="*/ 65 w 89"/>
                <a:gd name="T97" fmla="*/ 3 h 43"/>
                <a:gd name="T98" fmla="*/ 68 w 89"/>
                <a:gd name="T99" fmla="*/ 1 h 43"/>
                <a:gd name="T100" fmla="*/ 73 w 89"/>
                <a:gd name="T101" fmla="*/ 5 h 43"/>
                <a:gd name="T102" fmla="*/ 77 w 89"/>
                <a:gd name="T103" fmla="*/ 4 h 43"/>
                <a:gd name="T104" fmla="*/ 77 w 89"/>
                <a:gd name="T105" fmla="*/ 11 h 43"/>
                <a:gd name="T106" fmla="*/ 80 w 89"/>
                <a:gd name="T107" fmla="*/ 14 h 43"/>
                <a:gd name="T108" fmla="*/ 79 w 89"/>
                <a:gd name="T109" fmla="*/ 19 h 43"/>
                <a:gd name="T110" fmla="*/ 82 w 89"/>
                <a:gd name="T111" fmla="*/ 13 h 43"/>
                <a:gd name="T112" fmla="*/ 86 w 89"/>
                <a:gd name="T113" fmla="*/ 16 h 43"/>
                <a:gd name="T114" fmla="*/ 86 w 89"/>
                <a:gd name="T115" fmla="*/ 19 h 43"/>
                <a:gd name="T116" fmla="*/ 83 w 89"/>
                <a:gd name="T117" fmla="*/ 21 h 43"/>
                <a:gd name="T118" fmla="*/ 85 w 89"/>
                <a:gd name="T119" fmla="*/ 24 h 43"/>
                <a:gd name="T120" fmla="*/ 80 w 89"/>
                <a:gd name="T121" fmla="*/ 27 h 43"/>
                <a:gd name="T122" fmla="*/ 75 w 89"/>
                <a:gd name="T123" fmla="*/ 31 h 43"/>
                <a:gd name="T124" fmla="*/ 70 w 89"/>
                <a:gd name="T12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" h="43">
                  <a:moveTo>
                    <a:pt x="65" y="35"/>
                  </a:moveTo>
                  <a:lnTo>
                    <a:pt x="65" y="36"/>
                  </a:lnTo>
                  <a:lnTo>
                    <a:pt x="64" y="36"/>
                  </a:lnTo>
                  <a:lnTo>
                    <a:pt x="64" y="37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8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5" y="38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5" y="43"/>
                  </a:lnTo>
                  <a:lnTo>
                    <a:pt x="45" y="42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3" y="43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3" y="40"/>
                  </a:lnTo>
                  <a:lnTo>
                    <a:pt x="33" y="39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32" y="39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8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6" y="5"/>
                  </a:lnTo>
                  <a:lnTo>
                    <a:pt x="75" y="5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8" y="11"/>
                  </a:lnTo>
                  <a:lnTo>
                    <a:pt x="77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1" y="11"/>
                  </a:lnTo>
                  <a:lnTo>
                    <a:pt x="81" y="11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1" y="11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3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0" y="18"/>
                  </a:lnTo>
                  <a:lnTo>
                    <a:pt x="80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7" y="20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4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7" y="16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7" y="17"/>
                  </a:lnTo>
                  <a:lnTo>
                    <a:pt x="87" y="18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18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8" y="19"/>
                  </a:lnTo>
                  <a:lnTo>
                    <a:pt x="88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87" y="20"/>
                  </a:lnTo>
                  <a:lnTo>
                    <a:pt x="87" y="21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4" y="20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2" y="21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4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6" y="22"/>
                  </a:lnTo>
                  <a:lnTo>
                    <a:pt x="85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4" y="22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4"/>
                  </a:lnTo>
                  <a:lnTo>
                    <a:pt x="86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4" y="25"/>
                  </a:lnTo>
                  <a:lnTo>
                    <a:pt x="83" y="25"/>
                  </a:lnTo>
                  <a:lnTo>
                    <a:pt x="83" y="26"/>
                  </a:lnTo>
                  <a:lnTo>
                    <a:pt x="82" y="26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5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0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3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3"/>
                  </a:lnTo>
                  <a:lnTo>
                    <a:pt x="70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8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5" y="35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1"/>
            <p:cNvSpPr>
              <a:spLocks noEditPoints="1"/>
            </p:cNvSpPr>
            <p:nvPr/>
          </p:nvSpPr>
          <p:spPr bwMode="auto">
            <a:xfrm>
              <a:off x="5517681" y="3367658"/>
              <a:ext cx="92678" cy="59247"/>
            </a:xfrm>
            <a:custGeom>
              <a:avLst/>
              <a:gdLst>
                <a:gd name="T0" fmla="*/ 22 w 71"/>
                <a:gd name="T1" fmla="*/ 43 h 43"/>
                <a:gd name="T2" fmla="*/ 22 w 71"/>
                <a:gd name="T3" fmla="*/ 42 h 43"/>
                <a:gd name="T4" fmla="*/ 21 w 71"/>
                <a:gd name="T5" fmla="*/ 38 h 43"/>
                <a:gd name="T6" fmla="*/ 21 w 71"/>
                <a:gd name="T7" fmla="*/ 34 h 43"/>
                <a:gd name="T8" fmla="*/ 20 w 71"/>
                <a:gd name="T9" fmla="*/ 35 h 43"/>
                <a:gd name="T10" fmla="*/ 24 w 71"/>
                <a:gd name="T11" fmla="*/ 34 h 43"/>
                <a:gd name="T12" fmla="*/ 10 w 71"/>
                <a:gd name="T13" fmla="*/ 33 h 43"/>
                <a:gd name="T14" fmla="*/ 10 w 71"/>
                <a:gd name="T15" fmla="*/ 33 h 43"/>
                <a:gd name="T16" fmla="*/ 10 w 71"/>
                <a:gd name="T17" fmla="*/ 32 h 43"/>
                <a:gd name="T18" fmla="*/ 62 w 71"/>
                <a:gd name="T19" fmla="*/ 31 h 43"/>
                <a:gd name="T20" fmla="*/ 66 w 71"/>
                <a:gd name="T21" fmla="*/ 30 h 43"/>
                <a:gd name="T22" fmla="*/ 65 w 71"/>
                <a:gd name="T23" fmla="*/ 31 h 43"/>
                <a:gd name="T24" fmla="*/ 67 w 71"/>
                <a:gd name="T25" fmla="*/ 29 h 43"/>
                <a:gd name="T26" fmla="*/ 6 w 71"/>
                <a:gd name="T27" fmla="*/ 29 h 43"/>
                <a:gd name="T28" fmla="*/ 6 w 71"/>
                <a:gd name="T29" fmla="*/ 29 h 43"/>
                <a:gd name="T30" fmla="*/ 6 w 71"/>
                <a:gd name="T31" fmla="*/ 28 h 43"/>
                <a:gd name="T32" fmla="*/ 68 w 71"/>
                <a:gd name="T33" fmla="*/ 27 h 43"/>
                <a:gd name="T34" fmla="*/ 68 w 71"/>
                <a:gd name="T35" fmla="*/ 27 h 43"/>
                <a:gd name="T36" fmla="*/ 71 w 71"/>
                <a:gd name="T37" fmla="*/ 27 h 43"/>
                <a:gd name="T38" fmla="*/ 5 w 71"/>
                <a:gd name="T39" fmla="*/ 24 h 43"/>
                <a:gd name="T40" fmla="*/ 4 w 71"/>
                <a:gd name="T41" fmla="*/ 24 h 43"/>
                <a:gd name="T42" fmla="*/ 0 w 71"/>
                <a:gd name="T43" fmla="*/ 21 h 43"/>
                <a:gd name="T44" fmla="*/ 0 w 71"/>
                <a:gd name="T45" fmla="*/ 21 h 43"/>
                <a:gd name="T46" fmla="*/ 4 w 71"/>
                <a:gd name="T47" fmla="*/ 20 h 43"/>
                <a:gd name="T48" fmla="*/ 3 w 71"/>
                <a:gd name="T49" fmla="*/ 20 h 43"/>
                <a:gd name="T50" fmla="*/ 2 w 71"/>
                <a:gd name="T51" fmla="*/ 20 h 43"/>
                <a:gd name="T52" fmla="*/ 5 w 71"/>
                <a:gd name="T53" fmla="*/ 20 h 43"/>
                <a:gd name="T54" fmla="*/ 4 w 71"/>
                <a:gd name="T55" fmla="*/ 20 h 43"/>
                <a:gd name="T56" fmla="*/ 4 w 71"/>
                <a:gd name="T57" fmla="*/ 20 h 43"/>
                <a:gd name="T58" fmla="*/ 4 w 71"/>
                <a:gd name="T59" fmla="*/ 20 h 43"/>
                <a:gd name="T60" fmla="*/ 5 w 71"/>
                <a:gd name="T61" fmla="*/ 20 h 43"/>
                <a:gd name="T62" fmla="*/ 4 w 71"/>
                <a:gd name="T63" fmla="*/ 19 h 43"/>
                <a:gd name="T64" fmla="*/ 4 w 71"/>
                <a:gd name="T65" fmla="*/ 19 h 43"/>
                <a:gd name="T66" fmla="*/ 4 w 71"/>
                <a:gd name="T67" fmla="*/ 19 h 43"/>
                <a:gd name="T68" fmla="*/ 3 w 71"/>
                <a:gd name="T69" fmla="*/ 19 h 43"/>
                <a:gd name="T70" fmla="*/ 5 w 71"/>
                <a:gd name="T71" fmla="*/ 19 h 43"/>
                <a:gd name="T72" fmla="*/ 3 w 71"/>
                <a:gd name="T73" fmla="*/ 19 h 43"/>
                <a:gd name="T74" fmla="*/ 3 w 71"/>
                <a:gd name="T75" fmla="*/ 19 h 43"/>
                <a:gd name="T76" fmla="*/ 4 w 71"/>
                <a:gd name="T77" fmla="*/ 19 h 43"/>
                <a:gd name="T78" fmla="*/ 3 w 71"/>
                <a:gd name="T79" fmla="*/ 19 h 43"/>
                <a:gd name="T80" fmla="*/ 4 w 71"/>
                <a:gd name="T81" fmla="*/ 18 h 43"/>
                <a:gd name="T82" fmla="*/ 2 w 71"/>
                <a:gd name="T83" fmla="*/ 16 h 43"/>
                <a:gd name="T84" fmla="*/ 3 w 71"/>
                <a:gd name="T85" fmla="*/ 15 h 43"/>
                <a:gd name="T86" fmla="*/ 3 w 71"/>
                <a:gd name="T87" fmla="*/ 15 h 43"/>
                <a:gd name="T88" fmla="*/ 7 w 71"/>
                <a:gd name="T89" fmla="*/ 15 h 43"/>
                <a:gd name="T90" fmla="*/ 2 w 71"/>
                <a:gd name="T91" fmla="*/ 14 h 43"/>
                <a:gd name="T92" fmla="*/ 2 w 71"/>
                <a:gd name="T93" fmla="*/ 13 h 43"/>
                <a:gd name="T94" fmla="*/ 28 w 71"/>
                <a:gd name="T95" fmla="*/ 8 h 43"/>
                <a:gd name="T96" fmla="*/ 28 w 71"/>
                <a:gd name="T97" fmla="*/ 8 h 43"/>
                <a:gd name="T98" fmla="*/ 37 w 71"/>
                <a:gd name="T99" fmla="*/ 7 h 43"/>
                <a:gd name="T100" fmla="*/ 3 w 71"/>
                <a:gd name="T101" fmla="*/ 6 h 43"/>
                <a:gd name="T102" fmla="*/ 3 w 71"/>
                <a:gd name="T103" fmla="*/ 6 h 43"/>
                <a:gd name="T104" fmla="*/ 40 w 71"/>
                <a:gd name="T105" fmla="*/ 0 h 43"/>
                <a:gd name="T106" fmla="*/ 40 w 71"/>
                <a:gd name="T10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" h="43">
                  <a:moveTo>
                    <a:pt x="22" y="42"/>
                  </a:move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21" y="38"/>
                  </a:moveTo>
                  <a:lnTo>
                    <a:pt x="21" y="38"/>
                  </a:lnTo>
                  <a:lnTo>
                    <a:pt x="21" y="38"/>
                  </a:lnTo>
                  <a:close/>
                  <a:moveTo>
                    <a:pt x="22" y="34"/>
                  </a:moveTo>
                  <a:lnTo>
                    <a:pt x="22" y="35"/>
                  </a:lnTo>
                  <a:lnTo>
                    <a:pt x="22" y="34"/>
                  </a:lnTo>
                  <a:close/>
                  <a:moveTo>
                    <a:pt x="21" y="34"/>
                  </a:moveTo>
                  <a:lnTo>
                    <a:pt x="21" y="34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0" y="35"/>
                  </a:lnTo>
                  <a:lnTo>
                    <a:pt x="21" y="34"/>
                  </a:lnTo>
                  <a:lnTo>
                    <a:pt x="21" y="34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34"/>
                  </a:lnTo>
                  <a:close/>
                  <a:moveTo>
                    <a:pt x="10" y="33"/>
                  </a:moveTo>
                  <a:lnTo>
                    <a:pt x="10" y="33"/>
                  </a:lnTo>
                  <a:lnTo>
                    <a:pt x="10" y="33"/>
                  </a:lnTo>
                  <a:close/>
                  <a:moveTo>
                    <a:pt x="10" y="33"/>
                  </a:moveTo>
                  <a:lnTo>
                    <a:pt x="9" y="33"/>
                  </a:lnTo>
                  <a:lnTo>
                    <a:pt x="10" y="33"/>
                  </a:lnTo>
                  <a:close/>
                  <a:moveTo>
                    <a:pt x="10" y="33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3"/>
                  </a:lnTo>
                  <a:close/>
                  <a:moveTo>
                    <a:pt x="62" y="31"/>
                  </a:moveTo>
                  <a:lnTo>
                    <a:pt x="61" y="31"/>
                  </a:lnTo>
                  <a:lnTo>
                    <a:pt x="62" y="31"/>
                  </a:lnTo>
                  <a:close/>
                  <a:moveTo>
                    <a:pt x="65" y="31"/>
                  </a:moveTo>
                  <a:lnTo>
                    <a:pt x="65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5" y="30"/>
                  </a:lnTo>
                  <a:lnTo>
                    <a:pt x="65" y="31"/>
                  </a:lnTo>
                  <a:close/>
                  <a:moveTo>
                    <a:pt x="66" y="30"/>
                  </a:moveTo>
                  <a:lnTo>
                    <a:pt x="67" y="30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7" y="30"/>
                  </a:lnTo>
                  <a:lnTo>
                    <a:pt x="66" y="30"/>
                  </a:lnTo>
                  <a:close/>
                  <a:moveTo>
                    <a:pt x="7" y="29"/>
                  </a:moveTo>
                  <a:lnTo>
                    <a:pt x="6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9"/>
                  </a:lnTo>
                  <a:close/>
                  <a:moveTo>
                    <a:pt x="6" y="29"/>
                  </a:moveTo>
                  <a:lnTo>
                    <a:pt x="6" y="28"/>
                  </a:lnTo>
                  <a:lnTo>
                    <a:pt x="6" y="29"/>
                  </a:lnTo>
                  <a:close/>
                  <a:moveTo>
                    <a:pt x="6" y="27"/>
                  </a:moveTo>
                  <a:lnTo>
                    <a:pt x="6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6" y="27"/>
                  </a:lnTo>
                  <a:close/>
                  <a:moveTo>
                    <a:pt x="68" y="27"/>
                  </a:moveTo>
                  <a:lnTo>
                    <a:pt x="69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close/>
                  <a:moveTo>
                    <a:pt x="68" y="27"/>
                  </a:moveTo>
                  <a:lnTo>
                    <a:pt x="68" y="27"/>
                  </a:lnTo>
                  <a:lnTo>
                    <a:pt x="68" y="27"/>
                  </a:lnTo>
                  <a:close/>
                  <a:moveTo>
                    <a:pt x="71" y="27"/>
                  </a:moveTo>
                  <a:lnTo>
                    <a:pt x="71" y="27"/>
                  </a:lnTo>
                  <a:lnTo>
                    <a:pt x="71" y="27"/>
                  </a:lnTo>
                  <a:close/>
                  <a:moveTo>
                    <a:pt x="5" y="25"/>
                  </a:moveTo>
                  <a:lnTo>
                    <a:pt x="5" y="24"/>
                  </a:lnTo>
                  <a:lnTo>
                    <a:pt x="4" y="24"/>
                  </a:lnTo>
                  <a:lnTo>
                    <a:pt x="5" y="25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  <a:moveTo>
                    <a:pt x="2" y="21"/>
                  </a:moveTo>
                  <a:lnTo>
                    <a:pt x="1" y="21"/>
                  </a:lnTo>
                  <a:lnTo>
                    <a:pt x="2" y="21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3" y="20"/>
                  </a:moveTo>
                  <a:lnTo>
                    <a:pt x="3" y="20"/>
                  </a:lnTo>
                  <a:lnTo>
                    <a:pt x="3" y="20"/>
                  </a:lnTo>
                  <a:close/>
                  <a:moveTo>
                    <a:pt x="2" y="20"/>
                  </a:moveTo>
                  <a:lnTo>
                    <a:pt x="2" y="20"/>
                  </a:lnTo>
                  <a:lnTo>
                    <a:pt x="2" y="20"/>
                  </a:lnTo>
                  <a:close/>
                  <a:moveTo>
                    <a:pt x="4" y="20"/>
                  </a:move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close/>
                  <a:moveTo>
                    <a:pt x="4" y="19"/>
                  </a:moveTo>
                  <a:lnTo>
                    <a:pt x="4" y="20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20"/>
                  </a:lnTo>
                  <a:lnTo>
                    <a:pt x="3" y="19"/>
                  </a:lnTo>
                  <a:close/>
                  <a:moveTo>
                    <a:pt x="4" y="19"/>
                  </a:moveTo>
                  <a:lnTo>
                    <a:pt x="3" y="19"/>
                  </a:lnTo>
                  <a:lnTo>
                    <a:pt x="4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2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4" y="19"/>
                  </a:move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4" y="19"/>
                  </a:moveTo>
                  <a:lnTo>
                    <a:pt x="4" y="19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7" y="15"/>
                  </a:move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2" y="14"/>
                  </a:moveTo>
                  <a:lnTo>
                    <a:pt x="2" y="14"/>
                  </a:lnTo>
                  <a:lnTo>
                    <a:pt x="2" y="14"/>
                  </a:lnTo>
                  <a:close/>
                  <a:moveTo>
                    <a:pt x="2" y="13"/>
                  </a:moveTo>
                  <a:lnTo>
                    <a:pt x="1" y="13"/>
                  </a:lnTo>
                  <a:lnTo>
                    <a:pt x="2" y="13"/>
                  </a:lnTo>
                  <a:close/>
                  <a:moveTo>
                    <a:pt x="70" y="12"/>
                  </a:moveTo>
                  <a:lnTo>
                    <a:pt x="70" y="12"/>
                  </a:lnTo>
                  <a:lnTo>
                    <a:pt x="70" y="12"/>
                  </a:lnTo>
                  <a:close/>
                  <a:moveTo>
                    <a:pt x="28" y="8"/>
                  </a:moveTo>
                  <a:lnTo>
                    <a:pt x="29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8"/>
                  </a:lnTo>
                  <a:close/>
                  <a:moveTo>
                    <a:pt x="37" y="7"/>
                  </a:moveTo>
                  <a:lnTo>
                    <a:pt x="37" y="7"/>
                  </a:lnTo>
                  <a:lnTo>
                    <a:pt x="37" y="8"/>
                  </a:lnTo>
                  <a:lnTo>
                    <a:pt x="37" y="7"/>
                  </a:lnTo>
                  <a:close/>
                  <a:moveTo>
                    <a:pt x="28" y="8"/>
                  </a:moveTo>
                  <a:lnTo>
                    <a:pt x="28" y="7"/>
                  </a:lnTo>
                  <a:lnTo>
                    <a:pt x="28" y="8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close/>
                  <a:moveTo>
                    <a:pt x="41" y="5"/>
                  </a:moveTo>
                  <a:lnTo>
                    <a:pt x="42" y="5"/>
                  </a:lnTo>
                  <a:lnTo>
                    <a:pt x="41" y="5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2"/>
            <p:cNvSpPr>
              <a:spLocks noEditPoints="1"/>
            </p:cNvSpPr>
            <p:nvPr/>
          </p:nvSpPr>
          <p:spPr bwMode="auto">
            <a:xfrm>
              <a:off x="5513765" y="3369036"/>
              <a:ext cx="104426" cy="55113"/>
            </a:xfrm>
            <a:custGeom>
              <a:avLst/>
              <a:gdLst>
                <a:gd name="T0" fmla="*/ 21 w 80"/>
                <a:gd name="T1" fmla="*/ 36 h 40"/>
                <a:gd name="T2" fmla="*/ 18 w 80"/>
                <a:gd name="T3" fmla="*/ 36 h 40"/>
                <a:gd name="T4" fmla="*/ 23 w 80"/>
                <a:gd name="T5" fmla="*/ 34 h 40"/>
                <a:gd name="T6" fmla="*/ 20 w 80"/>
                <a:gd name="T7" fmla="*/ 34 h 40"/>
                <a:gd name="T8" fmla="*/ 25 w 80"/>
                <a:gd name="T9" fmla="*/ 33 h 40"/>
                <a:gd name="T10" fmla="*/ 23 w 80"/>
                <a:gd name="T11" fmla="*/ 32 h 40"/>
                <a:gd name="T12" fmla="*/ 11 w 80"/>
                <a:gd name="T13" fmla="*/ 28 h 40"/>
                <a:gd name="T14" fmla="*/ 9 w 80"/>
                <a:gd name="T15" fmla="*/ 26 h 40"/>
                <a:gd name="T16" fmla="*/ 74 w 80"/>
                <a:gd name="T17" fmla="*/ 26 h 40"/>
                <a:gd name="T18" fmla="*/ 9 w 80"/>
                <a:gd name="T19" fmla="*/ 26 h 40"/>
                <a:gd name="T20" fmla="*/ 9 w 80"/>
                <a:gd name="T21" fmla="*/ 25 h 40"/>
                <a:gd name="T22" fmla="*/ 6 w 80"/>
                <a:gd name="T23" fmla="*/ 23 h 40"/>
                <a:gd name="T24" fmla="*/ 80 w 80"/>
                <a:gd name="T25" fmla="*/ 21 h 40"/>
                <a:gd name="T26" fmla="*/ 4 w 80"/>
                <a:gd name="T27" fmla="*/ 20 h 40"/>
                <a:gd name="T28" fmla="*/ 5 w 80"/>
                <a:gd name="T29" fmla="*/ 20 h 40"/>
                <a:gd name="T30" fmla="*/ 6 w 80"/>
                <a:gd name="T31" fmla="*/ 19 h 40"/>
                <a:gd name="T32" fmla="*/ 6 w 80"/>
                <a:gd name="T33" fmla="*/ 20 h 40"/>
                <a:gd name="T34" fmla="*/ 7 w 80"/>
                <a:gd name="T35" fmla="*/ 19 h 40"/>
                <a:gd name="T36" fmla="*/ 5 w 80"/>
                <a:gd name="T37" fmla="*/ 19 h 40"/>
                <a:gd name="T38" fmla="*/ 9 w 80"/>
                <a:gd name="T39" fmla="*/ 19 h 40"/>
                <a:gd name="T40" fmla="*/ 9 w 80"/>
                <a:gd name="T41" fmla="*/ 19 h 40"/>
                <a:gd name="T42" fmla="*/ 7 w 80"/>
                <a:gd name="T43" fmla="*/ 19 h 40"/>
                <a:gd name="T44" fmla="*/ 8 w 80"/>
                <a:gd name="T45" fmla="*/ 19 h 40"/>
                <a:gd name="T46" fmla="*/ 8 w 80"/>
                <a:gd name="T47" fmla="*/ 19 h 40"/>
                <a:gd name="T48" fmla="*/ 7 w 80"/>
                <a:gd name="T49" fmla="*/ 19 h 40"/>
                <a:gd name="T50" fmla="*/ 7 w 80"/>
                <a:gd name="T51" fmla="*/ 19 h 40"/>
                <a:gd name="T52" fmla="*/ 6 w 80"/>
                <a:gd name="T53" fmla="*/ 18 h 40"/>
                <a:gd name="T54" fmla="*/ 7 w 80"/>
                <a:gd name="T55" fmla="*/ 18 h 40"/>
                <a:gd name="T56" fmla="*/ 7 w 80"/>
                <a:gd name="T57" fmla="*/ 18 h 40"/>
                <a:gd name="T58" fmla="*/ 7 w 80"/>
                <a:gd name="T59" fmla="*/ 17 h 40"/>
                <a:gd name="T60" fmla="*/ 7 w 80"/>
                <a:gd name="T61" fmla="*/ 17 h 40"/>
                <a:gd name="T62" fmla="*/ 7 w 80"/>
                <a:gd name="T63" fmla="*/ 17 h 40"/>
                <a:gd name="T64" fmla="*/ 10 w 80"/>
                <a:gd name="T65" fmla="*/ 15 h 40"/>
                <a:gd name="T66" fmla="*/ 9 w 80"/>
                <a:gd name="T67" fmla="*/ 15 h 40"/>
                <a:gd name="T68" fmla="*/ 10 w 80"/>
                <a:gd name="T69" fmla="*/ 15 h 40"/>
                <a:gd name="T70" fmla="*/ 5 w 80"/>
                <a:gd name="T71" fmla="*/ 15 h 40"/>
                <a:gd name="T72" fmla="*/ 4 w 80"/>
                <a:gd name="T73" fmla="*/ 15 h 40"/>
                <a:gd name="T74" fmla="*/ 9 w 80"/>
                <a:gd name="T75" fmla="*/ 14 h 40"/>
                <a:gd name="T76" fmla="*/ 9 w 80"/>
                <a:gd name="T77" fmla="*/ 14 h 40"/>
                <a:gd name="T78" fmla="*/ 6 w 80"/>
                <a:gd name="T79" fmla="*/ 14 h 40"/>
                <a:gd name="T80" fmla="*/ 9 w 80"/>
                <a:gd name="T81" fmla="*/ 14 h 40"/>
                <a:gd name="T82" fmla="*/ 7 w 80"/>
                <a:gd name="T83" fmla="*/ 14 h 40"/>
                <a:gd name="T84" fmla="*/ 5 w 80"/>
                <a:gd name="T85" fmla="*/ 13 h 40"/>
                <a:gd name="T86" fmla="*/ 5 w 80"/>
                <a:gd name="T87" fmla="*/ 13 h 40"/>
                <a:gd name="T88" fmla="*/ 5 w 80"/>
                <a:gd name="T89" fmla="*/ 14 h 40"/>
                <a:gd name="T90" fmla="*/ 6 w 80"/>
                <a:gd name="T91" fmla="*/ 13 h 40"/>
                <a:gd name="T92" fmla="*/ 10 w 80"/>
                <a:gd name="T93" fmla="*/ 12 h 40"/>
                <a:gd name="T94" fmla="*/ 24 w 80"/>
                <a:gd name="T95" fmla="*/ 12 h 40"/>
                <a:gd name="T96" fmla="*/ 23 w 80"/>
                <a:gd name="T97" fmla="*/ 12 h 40"/>
                <a:gd name="T98" fmla="*/ 73 w 80"/>
                <a:gd name="T99" fmla="*/ 11 h 40"/>
                <a:gd name="T100" fmla="*/ 14 w 80"/>
                <a:gd name="T101" fmla="*/ 11 h 40"/>
                <a:gd name="T102" fmla="*/ 73 w 80"/>
                <a:gd name="T103" fmla="*/ 10 h 40"/>
                <a:gd name="T104" fmla="*/ 5 w 80"/>
                <a:gd name="T105" fmla="*/ 6 h 40"/>
                <a:gd name="T106" fmla="*/ 51 w 80"/>
                <a:gd name="T107" fmla="*/ 3 h 40"/>
                <a:gd name="T108" fmla="*/ 3 w 80"/>
                <a:gd name="T10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40">
                  <a:moveTo>
                    <a:pt x="41" y="40"/>
                  </a:moveTo>
                  <a:lnTo>
                    <a:pt x="41" y="40"/>
                  </a:lnTo>
                  <a:lnTo>
                    <a:pt x="41" y="40"/>
                  </a:lnTo>
                  <a:close/>
                  <a:moveTo>
                    <a:pt x="21" y="36"/>
                  </a:moveTo>
                  <a:lnTo>
                    <a:pt x="22" y="36"/>
                  </a:lnTo>
                  <a:lnTo>
                    <a:pt x="21" y="36"/>
                  </a:lnTo>
                  <a:close/>
                  <a:moveTo>
                    <a:pt x="18" y="36"/>
                  </a:moveTo>
                  <a:lnTo>
                    <a:pt x="18" y="36"/>
                  </a:lnTo>
                  <a:lnTo>
                    <a:pt x="18" y="36"/>
                  </a:lnTo>
                  <a:close/>
                  <a:moveTo>
                    <a:pt x="18" y="36"/>
                  </a:moveTo>
                  <a:lnTo>
                    <a:pt x="18" y="36"/>
                  </a:lnTo>
                  <a:lnTo>
                    <a:pt x="18" y="36"/>
                  </a:lnTo>
                  <a:close/>
                  <a:moveTo>
                    <a:pt x="23" y="34"/>
                  </a:moveTo>
                  <a:lnTo>
                    <a:pt x="22" y="34"/>
                  </a:lnTo>
                  <a:lnTo>
                    <a:pt x="23" y="34"/>
                  </a:lnTo>
                  <a:close/>
                  <a:moveTo>
                    <a:pt x="23" y="34"/>
                  </a:moveTo>
                  <a:lnTo>
                    <a:pt x="23" y="34"/>
                  </a:lnTo>
                  <a:lnTo>
                    <a:pt x="23" y="34"/>
                  </a:lnTo>
                  <a:close/>
                  <a:moveTo>
                    <a:pt x="21" y="34"/>
                  </a:moveTo>
                  <a:lnTo>
                    <a:pt x="21" y="34"/>
                  </a:lnTo>
                  <a:lnTo>
                    <a:pt x="21" y="34"/>
                  </a:lnTo>
                  <a:close/>
                  <a:moveTo>
                    <a:pt x="20" y="34"/>
                  </a:moveTo>
                  <a:lnTo>
                    <a:pt x="21" y="34"/>
                  </a:lnTo>
                  <a:lnTo>
                    <a:pt x="20" y="34"/>
                  </a:lnTo>
                  <a:close/>
                  <a:moveTo>
                    <a:pt x="24" y="33"/>
                  </a:moveTo>
                  <a:lnTo>
                    <a:pt x="24" y="34"/>
                  </a:lnTo>
                  <a:lnTo>
                    <a:pt x="24" y="33"/>
                  </a:lnTo>
                  <a:close/>
                  <a:moveTo>
                    <a:pt x="25" y="33"/>
                  </a:moveTo>
                  <a:lnTo>
                    <a:pt x="24" y="33"/>
                  </a:lnTo>
                  <a:lnTo>
                    <a:pt x="25" y="33"/>
                  </a:lnTo>
                  <a:close/>
                  <a:moveTo>
                    <a:pt x="22" y="33"/>
                  </a:moveTo>
                  <a:lnTo>
                    <a:pt x="22" y="33"/>
                  </a:lnTo>
                  <a:lnTo>
                    <a:pt x="22" y="33"/>
                  </a:lnTo>
                  <a:close/>
                  <a:moveTo>
                    <a:pt x="23" y="32"/>
                  </a:moveTo>
                  <a:lnTo>
                    <a:pt x="24" y="32"/>
                  </a:lnTo>
                  <a:lnTo>
                    <a:pt x="23" y="32"/>
                  </a:lnTo>
                  <a:close/>
                  <a:moveTo>
                    <a:pt x="11" y="29"/>
                  </a:moveTo>
                  <a:lnTo>
                    <a:pt x="12" y="29"/>
                  </a:lnTo>
                  <a:lnTo>
                    <a:pt x="11" y="29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1" y="28"/>
                  </a:lnTo>
                  <a:close/>
                  <a:moveTo>
                    <a:pt x="10" y="27"/>
                  </a:moveTo>
                  <a:lnTo>
                    <a:pt x="10" y="28"/>
                  </a:lnTo>
                  <a:lnTo>
                    <a:pt x="10" y="27"/>
                  </a:lnTo>
                  <a:close/>
                  <a:moveTo>
                    <a:pt x="9" y="26"/>
                  </a:moveTo>
                  <a:lnTo>
                    <a:pt x="9" y="27"/>
                  </a:lnTo>
                  <a:lnTo>
                    <a:pt x="9" y="26"/>
                  </a:lnTo>
                  <a:close/>
                  <a:moveTo>
                    <a:pt x="9" y="26"/>
                  </a:moveTo>
                  <a:lnTo>
                    <a:pt x="8" y="26"/>
                  </a:lnTo>
                  <a:lnTo>
                    <a:pt x="9" y="26"/>
                  </a:lnTo>
                  <a:close/>
                  <a:moveTo>
                    <a:pt x="74" y="26"/>
                  </a:moveTo>
                  <a:lnTo>
                    <a:pt x="74" y="26"/>
                  </a:lnTo>
                  <a:lnTo>
                    <a:pt x="74" y="26"/>
                  </a:lnTo>
                  <a:close/>
                  <a:moveTo>
                    <a:pt x="8" y="26"/>
                  </a:moveTo>
                  <a:lnTo>
                    <a:pt x="9" y="26"/>
                  </a:lnTo>
                  <a:lnTo>
                    <a:pt x="8" y="26"/>
                  </a:lnTo>
                  <a:close/>
                  <a:moveTo>
                    <a:pt x="9" y="26"/>
                  </a:moveTo>
                  <a:lnTo>
                    <a:pt x="9" y="25"/>
                  </a:lnTo>
                  <a:lnTo>
                    <a:pt x="9" y="26"/>
                  </a:lnTo>
                  <a:close/>
                  <a:moveTo>
                    <a:pt x="74" y="25"/>
                  </a:moveTo>
                  <a:lnTo>
                    <a:pt x="73" y="25"/>
                  </a:lnTo>
                  <a:lnTo>
                    <a:pt x="74" y="25"/>
                  </a:lnTo>
                  <a:close/>
                  <a:moveTo>
                    <a:pt x="9" y="25"/>
                  </a:moveTo>
                  <a:lnTo>
                    <a:pt x="8" y="25"/>
                  </a:lnTo>
                  <a:lnTo>
                    <a:pt x="9" y="25"/>
                  </a:lnTo>
                  <a:close/>
                  <a:moveTo>
                    <a:pt x="9" y="23"/>
                  </a:moveTo>
                  <a:lnTo>
                    <a:pt x="9" y="24"/>
                  </a:lnTo>
                  <a:lnTo>
                    <a:pt x="9" y="23"/>
                  </a:lnTo>
                  <a:close/>
                  <a:moveTo>
                    <a:pt x="6" y="23"/>
                  </a:moveTo>
                  <a:lnTo>
                    <a:pt x="6" y="23"/>
                  </a:lnTo>
                  <a:lnTo>
                    <a:pt x="6" y="23"/>
                  </a:lnTo>
                  <a:close/>
                  <a:moveTo>
                    <a:pt x="7" y="23"/>
                  </a:move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close/>
                  <a:moveTo>
                    <a:pt x="80" y="21"/>
                  </a:moveTo>
                  <a:lnTo>
                    <a:pt x="79" y="21"/>
                  </a:lnTo>
                  <a:lnTo>
                    <a:pt x="80" y="21"/>
                  </a:lnTo>
                  <a:close/>
                  <a:moveTo>
                    <a:pt x="1" y="21"/>
                  </a:moveTo>
                  <a:lnTo>
                    <a:pt x="1" y="21"/>
                  </a:lnTo>
                  <a:lnTo>
                    <a:pt x="1" y="21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68" y="20"/>
                  </a:moveTo>
                  <a:lnTo>
                    <a:pt x="68" y="19"/>
                  </a:lnTo>
                  <a:lnTo>
                    <a:pt x="68" y="20"/>
                  </a:lnTo>
                  <a:close/>
                  <a:moveTo>
                    <a:pt x="6" y="19"/>
                  </a:moveTo>
                  <a:lnTo>
                    <a:pt x="6" y="20"/>
                  </a:lnTo>
                  <a:lnTo>
                    <a:pt x="6" y="19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6" y="20"/>
                  </a:moveTo>
                  <a:lnTo>
                    <a:pt x="6" y="19"/>
                  </a:lnTo>
                  <a:lnTo>
                    <a:pt x="6" y="20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7" y="19"/>
                  </a:lnTo>
                  <a:close/>
                  <a:moveTo>
                    <a:pt x="7" y="19"/>
                  </a:moveTo>
                  <a:lnTo>
                    <a:pt x="7" y="19"/>
                  </a:lnTo>
                  <a:lnTo>
                    <a:pt x="7" y="19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19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9" y="19"/>
                  </a:move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7" y="19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9" y="19"/>
                  </a:move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10" y="19"/>
                  </a:lnTo>
                  <a:close/>
                  <a:moveTo>
                    <a:pt x="6" y="19"/>
                  </a:moveTo>
                  <a:lnTo>
                    <a:pt x="6" y="18"/>
                  </a:lnTo>
                  <a:lnTo>
                    <a:pt x="6" y="19"/>
                  </a:lnTo>
                  <a:close/>
                  <a:moveTo>
                    <a:pt x="9" y="19"/>
                  </a:moveTo>
                  <a:lnTo>
                    <a:pt x="9" y="18"/>
                  </a:lnTo>
                  <a:lnTo>
                    <a:pt x="9" y="19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7" y="17"/>
                  </a:lnTo>
                  <a:close/>
                  <a:moveTo>
                    <a:pt x="8" y="17"/>
                  </a:move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7" y="17"/>
                  </a:lnTo>
                  <a:close/>
                  <a:moveTo>
                    <a:pt x="8" y="17"/>
                  </a:moveTo>
                  <a:lnTo>
                    <a:pt x="7" y="17"/>
                  </a:lnTo>
                  <a:lnTo>
                    <a:pt x="8" y="17"/>
                  </a:lnTo>
                  <a:close/>
                  <a:moveTo>
                    <a:pt x="7" y="17"/>
                  </a:moveTo>
                  <a:lnTo>
                    <a:pt x="6" y="17"/>
                  </a:lnTo>
                  <a:lnTo>
                    <a:pt x="7" y="17"/>
                  </a:lnTo>
                  <a:close/>
                  <a:moveTo>
                    <a:pt x="9" y="15"/>
                  </a:moveTo>
                  <a:lnTo>
                    <a:pt x="9" y="16"/>
                  </a:lnTo>
                  <a:lnTo>
                    <a:pt x="9" y="15"/>
                  </a:lnTo>
                  <a:close/>
                  <a:moveTo>
                    <a:pt x="10" y="15"/>
                  </a:move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0" y="15"/>
                  </a:moveTo>
                  <a:lnTo>
                    <a:pt x="9" y="15"/>
                  </a:lnTo>
                  <a:lnTo>
                    <a:pt x="10" y="15"/>
                  </a:lnTo>
                  <a:close/>
                  <a:moveTo>
                    <a:pt x="9" y="15"/>
                  </a:move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9" y="15"/>
                  </a:move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5" y="15"/>
                  </a:move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5" y="15"/>
                  </a:move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3" y="15"/>
                  </a:moveTo>
                  <a:lnTo>
                    <a:pt x="4" y="15"/>
                  </a:lnTo>
                  <a:lnTo>
                    <a:pt x="3" y="15"/>
                  </a:lnTo>
                  <a:close/>
                  <a:moveTo>
                    <a:pt x="5" y="14"/>
                  </a:moveTo>
                  <a:lnTo>
                    <a:pt x="5" y="15"/>
                  </a:lnTo>
                  <a:lnTo>
                    <a:pt x="5" y="14"/>
                  </a:lnTo>
                  <a:close/>
                  <a:moveTo>
                    <a:pt x="10" y="14"/>
                  </a:moveTo>
                  <a:lnTo>
                    <a:pt x="9" y="14"/>
                  </a:lnTo>
                  <a:lnTo>
                    <a:pt x="10" y="14"/>
                  </a:lnTo>
                  <a:close/>
                  <a:moveTo>
                    <a:pt x="3" y="14"/>
                  </a:moveTo>
                  <a:lnTo>
                    <a:pt x="3" y="14"/>
                  </a:lnTo>
                  <a:lnTo>
                    <a:pt x="3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13" y="14"/>
                  </a:moveTo>
                  <a:lnTo>
                    <a:pt x="12" y="14"/>
                  </a:lnTo>
                  <a:lnTo>
                    <a:pt x="13" y="14"/>
                  </a:lnTo>
                  <a:close/>
                  <a:moveTo>
                    <a:pt x="6" y="14"/>
                  </a:moveTo>
                  <a:lnTo>
                    <a:pt x="6" y="14"/>
                  </a:lnTo>
                  <a:lnTo>
                    <a:pt x="6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12" y="14"/>
                  </a:moveTo>
                  <a:lnTo>
                    <a:pt x="11" y="14"/>
                  </a:lnTo>
                  <a:lnTo>
                    <a:pt x="12" y="14"/>
                  </a:lnTo>
                  <a:close/>
                  <a:moveTo>
                    <a:pt x="8" y="14"/>
                  </a:moveTo>
                  <a:lnTo>
                    <a:pt x="7" y="14"/>
                  </a:lnTo>
                  <a:lnTo>
                    <a:pt x="8" y="14"/>
                  </a:lnTo>
                  <a:close/>
                  <a:moveTo>
                    <a:pt x="9" y="14"/>
                  </a:moveTo>
                  <a:lnTo>
                    <a:pt x="8" y="14"/>
                  </a:lnTo>
                  <a:lnTo>
                    <a:pt x="9" y="14"/>
                  </a:lnTo>
                  <a:close/>
                  <a:moveTo>
                    <a:pt x="5" y="14"/>
                  </a:moveTo>
                  <a:lnTo>
                    <a:pt x="5" y="13"/>
                  </a:lnTo>
                  <a:lnTo>
                    <a:pt x="5" y="14"/>
                  </a:lnTo>
                  <a:close/>
                  <a:moveTo>
                    <a:pt x="8" y="14"/>
                  </a:moveTo>
                  <a:lnTo>
                    <a:pt x="8" y="13"/>
                  </a:lnTo>
                  <a:lnTo>
                    <a:pt x="8" y="14"/>
                  </a:lnTo>
                  <a:close/>
                  <a:moveTo>
                    <a:pt x="5" y="14"/>
                  </a:moveTo>
                  <a:lnTo>
                    <a:pt x="5" y="13"/>
                  </a:lnTo>
                  <a:lnTo>
                    <a:pt x="5" y="14"/>
                  </a:lnTo>
                  <a:close/>
                  <a:moveTo>
                    <a:pt x="11" y="13"/>
                  </a:moveTo>
                  <a:lnTo>
                    <a:pt x="11" y="14"/>
                  </a:lnTo>
                  <a:lnTo>
                    <a:pt x="11" y="13"/>
                  </a:lnTo>
                  <a:close/>
                  <a:moveTo>
                    <a:pt x="5" y="13"/>
                  </a:moveTo>
                  <a:lnTo>
                    <a:pt x="5" y="14"/>
                  </a:lnTo>
                  <a:lnTo>
                    <a:pt x="5" y="13"/>
                  </a:lnTo>
                  <a:close/>
                  <a:moveTo>
                    <a:pt x="9" y="13"/>
                  </a:moveTo>
                  <a:lnTo>
                    <a:pt x="8" y="13"/>
                  </a:lnTo>
                  <a:lnTo>
                    <a:pt x="9" y="13"/>
                  </a:lnTo>
                  <a:close/>
                  <a:moveTo>
                    <a:pt x="7" y="13"/>
                  </a:moveTo>
                  <a:lnTo>
                    <a:pt x="6" y="13"/>
                  </a:lnTo>
                  <a:lnTo>
                    <a:pt x="7" y="13"/>
                  </a:lnTo>
                  <a:close/>
                  <a:moveTo>
                    <a:pt x="4" y="13"/>
                  </a:moveTo>
                  <a:lnTo>
                    <a:pt x="4" y="12"/>
                  </a:lnTo>
                  <a:lnTo>
                    <a:pt x="4" y="13"/>
                  </a:lnTo>
                  <a:close/>
                  <a:moveTo>
                    <a:pt x="10" y="12"/>
                  </a:move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2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4" y="12"/>
                  </a:moveTo>
                  <a:lnTo>
                    <a:pt x="23" y="12"/>
                  </a:lnTo>
                  <a:lnTo>
                    <a:pt x="23" y="12"/>
                  </a:lnTo>
                  <a:lnTo>
                    <a:pt x="24" y="12"/>
                  </a:lnTo>
                  <a:close/>
                  <a:moveTo>
                    <a:pt x="23" y="12"/>
                  </a:moveTo>
                  <a:lnTo>
                    <a:pt x="24" y="12"/>
                  </a:lnTo>
                  <a:lnTo>
                    <a:pt x="23" y="12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73" y="11"/>
                  </a:moveTo>
                  <a:lnTo>
                    <a:pt x="73" y="11"/>
                  </a:lnTo>
                  <a:lnTo>
                    <a:pt x="73" y="11"/>
                  </a:lnTo>
                  <a:close/>
                  <a:moveTo>
                    <a:pt x="14" y="11"/>
                  </a:moveTo>
                  <a:lnTo>
                    <a:pt x="14" y="11"/>
                  </a:lnTo>
                  <a:lnTo>
                    <a:pt x="14" y="11"/>
                  </a:lnTo>
                  <a:close/>
                  <a:moveTo>
                    <a:pt x="14" y="11"/>
                  </a:moveTo>
                  <a:lnTo>
                    <a:pt x="14" y="10"/>
                  </a:lnTo>
                  <a:lnTo>
                    <a:pt x="14" y="11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16" y="10"/>
                  </a:lnTo>
                  <a:close/>
                  <a:moveTo>
                    <a:pt x="73" y="10"/>
                  </a:moveTo>
                  <a:lnTo>
                    <a:pt x="73" y="10"/>
                  </a:lnTo>
                  <a:lnTo>
                    <a:pt x="73" y="10"/>
                  </a:lnTo>
                  <a:close/>
                  <a:moveTo>
                    <a:pt x="1" y="7"/>
                  </a:moveTo>
                  <a:lnTo>
                    <a:pt x="0" y="7"/>
                  </a:lnTo>
                  <a:lnTo>
                    <a:pt x="1" y="7"/>
                  </a:lnTo>
                  <a:close/>
                  <a:moveTo>
                    <a:pt x="5" y="6"/>
                  </a:moveTo>
                  <a:lnTo>
                    <a:pt x="5" y="7"/>
                  </a:lnTo>
                  <a:lnTo>
                    <a:pt x="5" y="6"/>
                  </a:lnTo>
                  <a:close/>
                  <a:moveTo>
                    <a:pt x="34" y="6"/>
                  </a:moveTo>
                  <a:lnTo>
                    <a:pt x="35" y="6"/>
                  </a:lnTo>
                  <a:lnTo>
                    <a:pt x="34" y="6"/>
                  </a:lnTo>
                  <a:close/>
                  <a:moveTo>
                    <a:pt x="51" y="3"/>
                  </a:moveTo>
                  <a:lnTo>
                    <a:pt x="50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1" y="3"/>
                  </a:lnTo>
                  <a:close/>
                  <a:moveTo>
                    <a:pt x="3" y="1"/>
                  </a:move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3"/>
            <p:cNvSpPr>
              <a:spLocks/>
            </p:cNvSpPr>
            <p:nvPr/>
          </p:nvSpPr>
          <p:spPr bwMode="auto">
            <a:xfrm>
              <a:off x="5649519" y="3568821"/>
              <a:ext cx="46992" cy="66136"/>
            </a:xfrm>
            <a:custGeom>
              <a:avLst/>
              <a:gdLst>
                <a:gd name="T0" fmla="*/ 17 w 36"/>
                <a:gd name="T1" fmla="*/ 43 h 48"/>
                <a:gd name="T2" fmla="*/ 16 w 36"/>
                <a:gd name="T3" fmla="*/ 44 h 48"/>
                <a:gd name="T4" fmla="*/ 14 w 36"/>
                <a:gd name="T5" fmla="*/ 46 h 48"/>
                <a:gd name="T6" fmla="*/ 10 w 36"/>
                <a:gd name="T7" fmla="*/ 46 h 48"/>
                <a:gd name="T8" fmla="*/ 9 w 36"/>
                <a:gd name="T9" fmla="*/ 47 h 48"/>
                <a:gd name="T10" fmla="*/ 6 w 36"/>
                <a:gd name="T11" fmla="*/ 47 h 48"/>
                <a:gd name="T12" fmla="*/ 5 w 36"/>
                <a:gd name="T13" fmla="*/ 46 h 48"/>
                <a:gd name="T14" fmla="*/ 2 w 36"/>
                <a:gd name="T15" fmla="*/ 46 h 48"/>
                <a:gd name="T16" fmla="*/ 5 w 36"/>
                <a:gd name="T17" fmla="*/ 44 h 48"/>
                <a:gd name="T18" fmla="*/ 4 w 36"/>
                <a:gd name="T19" fmla="*/ 44 h 48"/>
                <a:gd name="T20" fmla="*/ 1 w 36"/>
                <a:gd name="T21" fmla="*/ 43 h 48"/>
                <a:gd name="T22" fmla="*/ 6 w 36"/>
                <a:gd name="T23" fmla="*/ 40 h 48"/>
                <a:gd name="T24" fmla="*/ 0 w 36"/>
                <a:gd name="T25" fmla="*/ 39 h 48"/>
                <a:gd name="T26" fmla="*/ 3 w 36"/>
                <a:gd name="T27" fmla="*/ 38 h 48"/>
                <a:gd name="T28" fmla="*/ 5 w 36"/>
                <a:gd name="T29" fmla="*/ 36 h 48"/>
                <a:gd name="T30" fmla="*/ 8 w 36"/>
                <a:gd name="T31" fmla="*/ 35 h 48"/>
                <a:gd name="T32" fmla="*/ 13 w 36"/>
                <a:gd name="T33" fmla="*/ 33 h 48"/>
                <a:gd name="T34" fmla="*/ 9 w 36"/>
                <a:gd name="T35" fmla="*/ 34 h 48"/>
                <a:gd name="T36" fmla="*/ 5 w 36"/>
                <a:gd name="T37" fmla="*/ 34 h 48"/>
                <a:gd name="T38" fmla="*/ 9 w 36"/>
                <a:gd name="T39" fmla="*/ 30 h 48"/>
                <a:gd name="T40" fmla="*/ 12 w 36"/>
                <a:gd name="T41" fmla="*/ 28 h 48"/>
                <a:gd name="T42" fmla="*/ 11 w 36"/>
                <a:gd name="T43" fmla="*/ 26 h 48"/>
                <a:gd name="T44" fmla="*/ 7 w 36"/>
                <a:gd name="T45" fmla="*/ 25 h 48"/>
                <a:gd name="T46" fmla="*/ 5 w 36"/>
                <a:gd name="T47" fmla="*/ 26 h 48"/>
                <a:gd name="T48" fmla="*/ 3 w 36"/>
                <a:gd name="T49" fmla="*/ 24 h 48"/>
                <a:gd name="T50" fmla="*/ 3 w 36"/>
                <a:gd name="T51" fmla="*/ 23 h 48"/>
                <a:gd name="T52" fmla="*/ 4 w 36"/>
                <a:gd name="T53" fmla="*/ 21 h 48"/>
                <a:gd name="T54" fmla="*/ 7 w 36"/>
                <a:gd name="T55" fmla="*/ 18 h 48"/>
                <a:gd name="T56" fmla="*/ 2 w 36"/>
                <a:gd name="T57" fmla="*/ 17 h 48"/>
                <a:gd name="T58" fmla="*/ 5 w 36"/>
                <a:gd name="T59" fmla="*/ 18 h 48"/>
                <a:gd name="T60" fmla="*/ 5 w 36"/>
                <a:gd name="T61" fmla="*/ 16 h 48"/>
                <a:gd name="T62" fmla="*/ 3 w 36"/>
                <a:gd name="T63" fmla="*/ 15 h 48"/>
                <a:gd name="T64" fmla="*/ 5 w 36"/>
                <a:gd name="T65" fmla="*/ 14 h 48"/>
                <a:gd name="T66" fmla="*/ 7 w 36"/>
                <a:gd name="T67" fmla="*/ 13 h 48"/>
                <a:gd name="T68" fmla="*/ 11 w 36"/>
                <a:gd name="T69" fmla="*/ 15 h 48"/>
                <a:gd name="T70" fmla="*/ 16 w 36"/>
                <a:gd name="T71" fmla="*/ 14 h 48"/>
                <a:gd name="T72" fmla="*/ 15 w 36"/>
                <a:gd name="T73" fmla="*/ 12 h 48"/>
                <a:gd name="T74" fmla="*/ 19 w 36"/>
                <a:gd name="T75" fmla="*/ 10 h 48"/>
                <a:gd name="T76" fmla="*/ 17 w 36"/>
                <a:gd name="T77" fmla="*/ 10 h 48"/>
                <a:gd name="T78" fmla="*/ 15 w 36"/>
                <a:gd name="T79" fmla="*/ 9 h 48"/>
                <a:gd name="T80" fmla="*/ 16 w 36"/>
                <a:gd name="T81" fmla="*/ 7 h 48"/>
                <a:gd name="T82" fmla="*/ 16 w 36"/>
                <a:gd name="T83" fmla="*/ 6 h 48"/>
                <a:gd name="T84" fmla="*/ 17 w 36"/>
                <a:gd name="T85" fmla="*/ 4 h 48"/>
                <a:gd name="T86" fmla="*/ 21 w 36"/>
                <a:gd name="T87" fmla="*/ 3 h 48"/>
                <a:gd name="T88" fmla="*/ 22 w 36"/>
                <a:gd name="T89" fmla="*/ 3 h 48"/>
                <a:gd name="T90" fmla="*/ 22 w 36"/>
                <a:gd name="T91" fmla="*/ 2 h 48"/>
                <a:gd name="T92" fmla="*/ 24 w 36"/>
                <a:gd name="T93" fmla="*/ 5 h 48"/>
                <a:gd name="T94" fmla="*/ 25 w 36"/>
                <a:gd name="T95" fmla="*/ 1 h 48"/>
                <a:gd name="T96" fmla="*/ 28 w 36"/>
                <a:gd name="T97" fmla="*/ 2 h 48"/>
                <a:gd name="T98" fmla="*/ 24 w 36"/>
                <a:gd name="T99" fmla="*/ 8 h 48"/>
                <a:gd name="T100" fmla="*/ 19 w 36"/>
                <a:gd name="T101" fmla="*/ 11 h 48"/>
                <a:gd name="T102" fmla="*/ 25 w 36"/>
                <a:gd name="T103" fmla="*/ 15 h 48"/>
                <a:gd name="T104" fmla="*/ 30 w 36"/>
                <a:gd name="T105" fmla="*/ 15 h 48"/>
                <a:gd name="T106" fmla="*/ 35 w 36"/>
                <a:gd name="T107" fmla="*/ 17 h 48"/>
                <a:gd name="T108" fmla="*/ 34 w 36"/>
                <a:gd name="T109" fmla="*/ 21 h 48"/>
                <a:gd name="T110" fmla="*/ 35 w 36"/>
                <a:gd name="T111" fmla="*/ 26 h 48"/>
                <a:gd name="T112" fmla="*/ 34 w 36"/>
                <a:gd name="T113" fmla="*/ 33 h 48"/>
                <a:gd name="T114" fmla="*/ 32 w 36"/>
                <a:gd name="T115" fmla="*/ 38 h 48"/>
                <a:gd name="T116" fmla="*/ 29 w 36"/>
                <a:gd name="T117" fmla="*/ 39 h 48"/>
                <a:gd name="T118" fmla="*/ 28 w 36"/>
                <a:gd name="T119" fmla="*/ 38 h 48"/>
                <a:gd name="T120" fmla="*/ 27 w 36"/>
                <a:gd name="T121" fmla="*/ 40 h 48"/>
                <a:gd name="T122" fmla="*/ 23 w 36"/>
                <a:gd name="T123" fmla="*/ 40 h 48"/>
                <a:gd name="T124" fmla="*/ 20 w 36"/>
                <a:gd name="T12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" h="48">
                  <a:moveTo>
                    <a:pt x="18" y="43"/>
                  </a:move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5" y="48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5" y="28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9"/>
                  </a:lnTo>
                  <a:lnTo>
                    <a:pt x="36" y="30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6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5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3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3"/>
                  </a:lnTo>
                  <a:lnTo>
                    <a:pt x="18" y="43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4"/>
            <p:cNvSpPr>
              <a:spLocks noEditPoints="1"/>
            </p:cNvSpPr>
            <p:nvPr/>
          </p:nvSpPr>
          <p:spPr bwMode="auto">
            <a:xfrm>
              <a:off x="5648214" y="3570199"/>
              <a:ext cx="48297" cy="66136"/>
            </a:xfrm>
            <a:custGeom>
              <a:avLst/>
              <a:gdLst>
                <a:gd name="T0" fmla="*/ 9 w 37"/>
                <a:gd name="T1" fmla="*/ 47 h 48"/>
                <a:gd name="T2" fmla="*/ 10 w 37"/>
                <a:gd name="T3" fmla="*/ 47 h 48"/>
                <a:gd name="T4" fmla="*/ 10 w 37"/>
                <a:gd name="T5" fmla="*/ 46 h 48"/>
                <a:gd name="T6" fmla="*/ 9 w 37"/>
                <a:gd name="T7" fmla="*/ 46 h 48"/>
                <a:gd name="T8" fmla="*/ 6 w 37"/>
                <a:gd name="T9" fmla="*/ 45 h 48"/>
                <a:gd name="T10" fmla="*/ 6 w 37"/>
                <a:gd name="T11" fmla="*/ 45 h 48"/>
                <a:gd name="T12" fmla="*/ 4 w 37"/>
                <a:gd name="T13" fmla="*/ 44 h 48"/>
                <a:gd name="T14" fmla="*/ 1 w 37"/>
                <a:gd name="T15" fmla="*/ 42 h 48"/>
                <a:gd name="T16" fmla="*/ 1 w 37"/>
                <a:gd name="T17" fmla="*/ 41 h 48"/>
                <a:gd name="T18" fmla="*/ 0 w 37"/>
                <a:gd name="T19" fmla="*/ 39 h 48"/>
                <a:gd name="T20" fmla="*/ 32 w 37"/>
                <a:gd name="T21" fmla="*/ 39 h 48"/>
                <a:gd name="T22" fmla="*/ 28 w 37"/>
                <a:gd name="T23" fmla="*/ 37 h 48"/>
                <a:gd name="T24" fmla="*/ 12 w 37"/>
                <a:gd name="T25" fmla="*/ 32 h 48"/>
                <a:gd name="T26" fmla="*/ 12 w 37"/>
                <a:gd name="T27" fmla="*/ 32 h 48"/>
                <a:gd name="T28" fmla="*/ 12 w 37"/>
                <a:gd name="T29" fmla="*/ 32 h 48"/>
                <a:gd name="T30" fmla="*/ 12 w 37"/>
                <a:gd name="T31" fmla="*/ 32 h 48"/>
                <a:gd name="T32" fmla="*/ 8 w 37"/>
                <a:gd name="T33" fmla="*/ 28 h 48"/>
                <a:gd name="T34" fmla="*/ 8 w 37"/>
                <a:gd name="T35" fmla="*/ 27 h 48"/>
                <a:gd name="T36" fmla="*/ 6 w 37"/>
                <a:gd name="T37" fmla="*/ 27 h 48"/>
                <a:gd name="T38" fmla="*/ 7 w 37"/>
                <a:gd name="T39" fmla="*/ 26 h 48"/>
                <a:gd name="T40" fmla="*/ 7 w 37"/>
                <a:gd name="T41" fmla="*/ 27 h 48"/>
                <a:gd name="T42" fmla="*/ 6 w 37"/>
                <a:gd name="T43" fmla="*/ 27 h 48"/>
                <a:gd name="T44" fmla="*/ 12 w 37"/>
                <a:gd name="T45" fmla="*/ 26 h 48"/>
                <a:gd name="T46" fmla="*/ 6 w 37"/>
                <a:gd name="T47" fmla="*/ 25 h 48"/>
                <a:gd name="T48" fmla="*/ 7 w 37"/>
                <a:gd name="T49" fmla="*/ 24 h 48"/>
                <a:gd name="T50" fmla="*/ 7 w 37"/>
                <a:gd name="T51" fmla="*/ 25 h 48"/>
                <a:gd name="T52" fmla="*/ 7 w 37"/>
                <a:gd name="T53" fmla="*/ 25 h 48"/>
                <a:gd name="T54" fmla="*/ 7 w 37"/>
                <a:gd name="T55" fmla="*/ 25 h 48"/>
                <a:gd name="T56" fmla="*/ 7 w 37"/>
                <a:gd name="T57" fmla="*/ 24 h 48"/>
                <a:gd name="T58" fmla="*/ 3 w 37"/>
                <a:gd name="T59" fmla="*/ 23 h 48"/>
                <a:gd name="T60" fmla="*/ 4 w 37"/>
                <a:gd name="T61" fmla="*/ 22 h 48"/>
                <a:gd name="T62" fmla="*/ 3 w 37"/>
                <a:gd name="T63" fmla="*/ 22 h 48"/>
                <a:gd name="T64" fmla="*/ 4 w 37"/>
                <a:gd name="T65" fmla="*/ 21 h 48"/>
                <a:gd name="T66" fmla="*/ 5 w 37"/>
                <a:gd name="T67" fmla="*/ 21 h 48"/>
                <a:gd name="T68" fmla="*/ 4 w 37"/>
                <a:gd name="T69" fmla="*/ 20 h 48"/>
                <a:gd name="T70" fmla="*/ 3 w 37"/>
                <a:gd name="T71" fmla="*/ 21 h 48"/>
                <a:gd name="T72" fmla="*/ 3 w 37"/>
                <a:gd name="T73" fmla="*/ 20 h 48"/>
                <a:gd name="T74" fmla="*/ 5 w 37"/>
                <a:gd name="T75" fmla="*/ 20 h 48"/>
                <a:gd name="T76" fmla="*/ 3 w 37"/>
                <a:gd name="T77" fmla="*/ 20 h 48"/>
                <a:gd name="T78" fmla="*/ 4 w 37"/>
                <a:gd name="T79" fmla="*/ 19 h 48"/>
                <a:gd name="T80" fmla="*/ 5 w 37"/>
                <a:gd name="T81" fmla="*/ 19 h 48"/>
                <a:gd name="T82" fmla="*/ 8 w 37"/>
                <a:gd name="T83" fmla="*/ 18 h 48"/>
                <a:gd name="T84" fmla="*/ 8 w 37"/>
                <a:gd name="T85" fmla="*/ 18 h 48"/>
                <a:gd name="T86" fmla="*/ 5 w 37"/>
                <a:gd name="T87" fmla="*/ 17 h 48"/>
                <a:gd name="T88" fmla="*/ 3 w 37"/>
                <a:gd name="T89" fmla="*/ 15 h 48"/>
                <a:gd name="T90" fmla="*/ 3 w 37"/>
                <a:gd name="T91" fmla="*/ 15 h 48"/>
                <a:gd name="T92" fmla="*/ 3 w 37"/>
                <a:gd name="T93" fmla="*/ 14 h 48"/>
                <a:gd name="T94" fmla="*/ 15 w 37"/>
                <a:gd name="T95" fmla="*/ 11 h 48"/>
                <a:gd name="T96" fmla="*/ 14 w 37"/>
                <a:gd name="T97" fmla="*/ 8 h 48"/>
                <a:gd name="T98" fmla="*/ 17 w 37"/>
                <a:gd name="T99" fmla="*/ 4 h 48"/>
                <a:gd name="T100" fmla="*/ 16 w 37"/>
                <a:gd name="T101" fmla="*/ 4 h 48"/>
                <a:gd name="T102" fmla="*/ 18 w 37"/>
                <a:gd name="T103" fmla="*/ 3 h 48"/>
                <a:gd name="T104" fmla="*/ 18 w 37"/>
                <a:gd name="T105" fmla="*/ 2 h 48"/>
                <a:gd name="T106" fmla="*/ 18 w 37"/>
                <a:gd name="T107" fmla="*/ 2 h 48"/>
                <a:gd name="T108" fmla="*/ 19 w 37"/>
                <a:gd name="T10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48">
                  <a:moveTo>
                    <a:pt x="9" y="47"/>
                  </a:moveTo>
                  <a:lnTo>
                    <a:pt x="8" y="47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9" y="47"/>
                  </a:lnTo>
                  <a:close/>
                  <a:moveTo>
                    <a:pt x="9" y="46"/>
                  </a:moveTo>
                  <a:lnTo>
                    <a:pt x="8" y="46"/>
                  </a:lnTo>
                  <a:lnTo>
                    <a:pt x="9" y="46"/>
                  </a:lnTo>
                  <a:close/>
                  <a:moveTo>
                    <a:pt x="10" y="46"/>
                  </a:moveTo>
                  <a:lnTo>
                    <a:pt x="10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close/>
                  <a:moveTo>
                    <a:pt x="8" y="46"/>
                  </a:moveTo>
                  <a:lnTo>
                    <a:pt x="8" y="46"/>
                  </a:lnTo>
                  <a:lnTo>
                    <a:pt x="8" y="46"/>
                  </a:lnTo>
                  <a:close/>
                  <a:moveTo>
                    <a:pt x="9" y="46"/>
                  </a:moveTo>
                  <a:lnTo>
                    <a:pt x="9" y="46"/>
                  </a:lnTo>
                  <a:lnTo>
                    <a:pt x="9" y="46"/>
                  </a:lnTo>
                  <a:close/>
                  <a:moveTo>
                    <a:pt x="3" y="45"/>
                  </a:moveTo>
                  <a:lnTo>
                    <a:pt x="3" y="45"/>
                  </a:lnTo>
                  <a:lnTo>
                    <a:pt x="3" y="45"/>
                  </a:lnTo>
                  <a:close/>
                  <a:moveTo>
                    <a:pt x="6" y="45"/>
                  </a:move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close/>
                  <a:moveTo>
                    <a:pt x="9" y="44"/>
                  </a:moveTo>
                  <a:lnTo>
                    <a:pt x="8" y="44"/>
                  </a:lnTo>
                  <a:lnTo>
                    <a:pt x="9" y="44"/>
                  </a:lnTo>
                  <a:close/>
                  <a:moveTo>
                    <a:pt x="4" y="44"/>
                  </a:moveTo>
                  <a:lnTo>
                    <a:pt x="4" y="43"/>
                  </a:lnTo>
                  <a:lnTo>
                    <a:pt x="4" y="44"/>
                  </a:lnTo>
                  <a:close/>
                  <a:moveTo>
                    <a:pt x="2" y="41"/>
                  </a:moveTo>
                  <a:lnTo>
                    <a:pt x="2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2" y="41"/>
                  </a:lnTo>
                  <a:close/>
                  <a:moveTo>
                    <a:pt x="0" y="40"/>
                  </a:moveTo>
                  <a:lnTo>
                    <a:pt x="0" y="39"/>
                  </a:lnTo>
                  <a:lnTo>
                    <a:pt x="0" y="40"/>
                  </a:lnTo>
                  <a:close/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32" y="39"/>
                  </a:moveTo>
                  <a:lnTo>
                    <a:pt x="32" y="39"/>
                  </a:lnTo>
                  <a:lnTo>
                    <a:pt x="32" y="39"/>
                  </a:lnTo>
                  <a:close/>
                  <a:moveTo>
                    <a:pt x="28" y="37"/>
                  </a:moveTo>
                  <a:lnTo>
                    <a:pt x="29" y="37"/>
                  </a:lnTo>
                  <a:lnTo>
                    <a:pt x="28" y="37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1"/>
                  </a:lnTo>
                  <a:lnTo>
                    <a:pt x="12" y="32"/>
                  </a:lnTo>
                  <a:close/>
                  <a:moveTo>
                    <a:pt x="8" y="30"/>
                  </a:moveTo>
                  <a:lnTo>
                    <a:pt x="8" y="31"/>
                  </a:lnTo>
                  <a:lnTo>
                    <a:pt x="8" y="30"/>
                  </a:lnTo>
                  <a:close/>
                  <a:moveTo>
                    <a:pt x="8" y="27"/>
                  </a:moveTo>
                  <a:lnTo>
                    <a:pt x="8" y="28"/>
                  </a:lnTo>
                  <a:lnTo>
                    <a:pt x="8" y="27"/>
                  </a:lnTo>
                  <a:close/>
                  <a:moveTo>
                    <a:pt x="8" y="27"/>
                  </a:move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close/>
                  <a:moveTo>
                    <a:pt x="6" y="27"/>
                  </a:moveTo>
                  <a:lnTo>
                    <a:pt x="6" y="27"/>
                  </a:lnTo>
                  <a:lnTo>
                    <a:pt x="6" y="27"/>
                  </a:lnTo>
                  <a:close/>
                  <a:moveTo>
                    <a:pt x="6" y="27"/>
                  </a:moveTo>
                  <a:lnTo>
                    <a:pt x="7" y="27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7"/>
                  </a:lnTo>
                  <a:close/>
                  <a:moveTo>
                    <a:pt x="12" y="26"/>
                  </a:moveTo>
                  <a:lnTo>
                    <a:pt x="13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7" y="25"/>
                  </a:moveTo>
                  <a:lnTo>
                    <a:pt x="7" y="25"/>
                  </a:lnTo>
                  <a:lnTo>
                    <a:pt x="7" y="25"/>
                  </a:lnTo>
                  <a:close/>
                  <a:moveTo>
                    <a:pt x="6" y="24"/>
                  </a:moveTo>
                  <a:lnTo>
                    <a:pt x="6" y="25"/>
                  </a:lnTo>
                  <a:lnTo>
                    <a:pt x="6" y="24"/>
                  </a:lnTo>
                  <a:close/>
                  <a:moveTo>
                    <a:pt x="6" y="24"/>
                  </a:moveTo>
                  <a:lnTo>
                    <a:pt x="5" y="24"/>
                  </a:lnTo>
                  <a:lnTo>
                    <a:pt x="6" y="24"/>
                  </a:lnTo>
                  <a:close/>
                  <a:moveTo>
                    <a:pt x="7" y="24"/>
                  </a:moveTo>
                  <a:lnTo>
                    <a:pt x="8" y="24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7" y="24"/>
                  </a:lnTo>
                  <a:close/>
                  <a:moveTo>
                    <a:pt x="5" y="24"/>
                  </a:moveTo>
                  <a:lnTo>
                    <a:pt x="6" y="24"/>
                  </a:lnTo>
                  <a:lnTo>
                    <a:pt x="5" y="24"/>
                  </a:lnTo>
                  <a:close/>
                  <a:moveTo>
                    <a:pt x="3" y="23"/>
                  </a:moveTo>
                  <a:lnTo>
                    <a:pt x="3" y="23"/>
                  </a:lnTo>
                  <a:lnTo>
                    <a:pt x="3" y="23"/>
                  </a:lnTo>
                  <a:close/>
                  <a:moveTo>
                    <a:pt x="37" y="22"/>
                  </a:moveTo>
                  <a:lnTo>
                    <a:pt x="37" y="23"/>
                  </a:lnTo>
                  <a:lnTo>
                    <a:pt x="37" y="22"/>
                  </a:lnTo>
                  <a:close/>
                  <a:moveTo>
                    <a:pt x="4" y="22"/>
                  </a:moveTo>
                  <a:lnTo>
                    <a:pt x="3" y="22"/>
                  </a:lnTo>
                  <a:lnTo>
                    <a:pt x="4" y="22"/>
                  </a:lnTo>
                  <a:close/>
                  <a:moveTo>
                    <a:pt x="3" y="22"/>
                  </a:moveTo>
                  <a:lnTo>
                    <a:pt x="3" y="22"/>
                  </a:lnTo>
                  <a:lnTo>
                    <a:pt x="3" y="22"/>
                  </a:lnTo>
                  <a:close/>
                  <a:moveTo>
                    <a:pt x="3" y="22"/>
                  </a:moveTo>
                  <a:lnTo>
                    <a:pt x="3" y="22"/>
                  </a:lnTo>
                  <a:lnTo>
                    <a:pt x="3" y="22"/>
                  </a:lnTo>
                  <a:close/>
                  <a:moveTo>
                    <a:pt x="4" y="22"/>
                  </a:moveTo>
                  <a:lnTo>
                    <a:pt x="4" y="21"/>
                  </a:lnTo>
                  <a:lnTo>
                    <a:pt x="4" y="22"/>
                  </a:lnTo>
                  <a:close/>
                  <a:moveTo>
                    <a:pt x="2" y="21"/>
                  </a:moveTo>
                  <a:lnTo>
                    <a:pt x="3" y="21"/>
                  </a:lnTo>
                  <a:lnTo>
                    <a:pt x="2" y="21"/>
                  </a:lnTo>
                  <a:close/>
                  <a:moveTo>
                    <a:pt x="5" y="21"/>
                  </a:moveTo>
                  <a:lnTo>
                    <a:pt x="4" y="21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3" y="20"/>
                  </a:move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close/>
                  <a:moveTo>
                    <a:pt x="6" y="20"/>
                  </a:moveTo>
                  <a:lnTo>
                    <a:pt x="5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6" y="20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4" y="19"/>
                  </a:lnTo>
                  <a:lnTo>
                    <a:pt x="4" y="20"/>
                  </a:lnTo>
                  <a:close/>
                  <a:moveTo>
                    <a:pt x="7" y="19"/>
                  </a:moveTo>
                  <a:lnTo>
                    <a:pt x="7" y="18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5" y="18"/>
                  </a:moveTo>
                  <a:lnTo>
                    <a:pt x="5" y="17"/>
                  </a:lnTo>
                  <a:lnTo>
                    <a:pt x="5" y="18"/>
                  </a:lnTo>
                  <a:close/>
                  <a:moveTo>
                    <a:pt x="3" y="15"/>
                  </a:moveTo>
                  <a:lnTo>
                    <a:pt x="4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close/>
                  <a:moveTo>
                    <a:pt x="16" y="12"/>
                  </a:moveTo>
                  <a:lnTo>
                    <a:pt x="16" y="13"/>
                  </a:lnTo>
                  <a:lnTo>
                    <a:pt x="16" y="12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15" y="11"/>
                  </a:lnTo>
                  <a:close/>
                  <a:moveTo>
                    <a:pt x="14" y="8"/>
                  </a:move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17" y="4"/>
                  </a:moveTo>
                  <a:lnTo>
                    <a:pt x="17" y="5"/>
                  </a:lnTo>
                  <a:lnTo>
                    <a:pt x="17" y="4"/>
                  </a:lnTo>
                  <a:close/>
                  <a:moveTo>
                    <a:pt x="17" y="4"/>
                  </a:moveTo>
                  <a:lnTo>
                    <a:pt x="17" y="4"/>
                  </a:lnTo>
                  <a:lnTo>
                    <a:pt x="17" y="4"/>
                  </a:lnTo>
                  <a:close/>
                  <a:moveTo>
                    <a:pt x="17" y="4"/>
                  </a:move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close/>
                  <a:moveTo>
                    <a:pt x="18" y="3"/>
                  </a:moveTo>
                  <a:lnTo>
                    <a:pt x="18" y="3"/>
                  </a:lnTo>
                  <a:lnTo>
                    <a:pt x="18" y="3"/>
                  </a:lnTo>
                  <a:close/>
                  <a:moveTo>
                    <a:pt x="18" y="3"/>
                  </a:moveTo>
                  <a:lnTo>
                    <a:pt x="18" y="2"/>
                  </a:lnTo>
                  <a:lnTo>
                    <a:pt x="18" y="3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19" y="2"/>
                  </a:moveTo>
                  <a:lnTo>
                    <a:pt x="19" y="1"/>
                  </a:lnTo>
                  <a:lnTo>
                    <a:pt x="19" y="2"/>
                  </a:lnTo>
                  <a:close/>
                  <a:moveTo>
                    <a:pt x="19" y="1"/>
                  </a:move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5"/>
            <p:cNvSpPr>
              <a:spLocks noEditPoints="1"/>
            </p:cNvSpPr>
            <p:nvPr/>
          </p:nvSpPr>
          <p:spPr bwMode="auto">
            <a:xfrm>
              <a:off x="5652130" y="3568821"/>
              <a:ext cx="30022" cy="66136"/>
            </a:xfrm>
            <a:custGeom>
              <a:avLst/>
              <a:gdLst>
                <a:gd name="T0" fmla="*/ 7 w 23"/>
                <a:gd name="T1" fmla="*/ 48 h 48"/>
                <a:gd name="T2" fmla="*/ 8 w 23"/>
                <a:gd name="T3" fmla="*/ 48 h 48"/>
                <a:gd name="T4" fmla="*/ 9 w 23"/>
                <a:gd name="T5" fmla="*/ 47 h 48"/>
                <a:gd name="T6" fmla="*/ 6 w 23"/>
                <a:gd name="T7" fmla="*/ 47 h 48"/>
                <a:gd name="T8" fmla="*/ 0 w 23"/>
                <a:gd name="T9" fmla="*/ 44 h 48"/>
                <a:gd name="T10" fmla="*/ 1 w 23"/>
                <a:gd name="T11" fmla="*/ 37 h 48"/>
                <a:gd name="T12" fmla="*/ 9 w 23"/>
                <a:gd name="T13" fmla="*/ 33 h 48"/>
                <a:gd name="T14" fmla="*/ 9 w 23"/>
                <a:gd name="T15" fmla="*/ 33 h 48"/>
                <a:gd name="T16" fmla="*/ 9 w 23"/>
                <a:gd name="T17" fmla="*/ 33 h 48"/>
                <a:gd name="T18" fmla="*/ 9 w 23"/>
                <a:gd name="T19" fmla="*/ 33 h 48"/>
                <a:gd name="T20" fmla="*/ 9 w 23"/>
                <a:gd name="T21" fmla="*/ 32 h 48"/>
                <a:gd name="T22" fmla="*/ 3 w 23"/>
                <a:gd name="T23" fmla="*/ 27 h 48"/>
                <a:gd name="T24" fmla="*/ 3 w 23"/>
                <a:gd name="T25" fmla="*/ 26 h 48"/>
                <a:gd name="T26" fmla="*/ 5 w 23"/>
                <a:gd name="T27" fmla="*/ 26 h 48"/>
                <a:gd name="T28" fmla="*/ 3 w 23"/>
                <a:gd name="T29" fmla="*/ 26 h 48"/>
                <a:gd name="T30" fmla="*/ 4 w 23"/>
                <a:gd name="T31" fmla="*/ 26 h 48"/>
                <a:gd name="T32" fmla="*/ 2 w 23"/>
                <a:gd name="T33" fmla="*/ 25 h 48"/>
                <a:gd name="T34" fmla="*/ 3 w 23"/>
                <a:gd name="T35" fmla="*/ 24 h 48"/>
                <a:gd name="T36" fmla="*/ 0 w 23"/>
                <a:gd name="T37" fmla="*/ 24 h 48"/>
                <a:gd name="T38" fmla="*/ 0 w 23"/>
                <a:gd name="T39" fmla="*/ 24 h 48"/>
                <a:gd name="T40" fmla="*/ 1 w 23"/>
                <a:gd name="T41" fmla="*/ 24 h 48"/>
                <a:gd name="T42" fmla="*/ 1 w 23"/>
                <a:gd name="T43" fmla="*/ 22 h 48"/>
                <a:gd name="T44" fmla="*/ 2 w 23"/>
                <a:gd name="T45" fmla="*/ 22 h 48"/>
                <a:gd name="T46" fmla="*/ 3 w 23"/>
                <a:gd name="T47" fmla="*/ 21 h 48"/>
                <a:gd name="T48" fmla="*/ 4 w 23"/>
                <a:gd name="T49" fmla="*/ 20 h 48"/>
                <a:gd name="T50" fmla="*/ 4 w 23"/>
                <a:gd name="T51" fmla="*/ 20 h 48"/>
                <a:gd name="T52" fmla="*/ 4 w 23"/>
                <a:gd name="T53" fmla="*/ 20 h 48"/>
                <a:gd name="T54" fmla="*/ 4 w 23"/>
                <a:gd name="T55" fmla="*/ 19 h 48"/>
                <a:gd name="T56" fmla="*/ 5 w 23"/>
                <a:gd name="T57" fmla="*/ 18 h 48"/>
                <a:gd name="T58" fmla="*/ 4 w 23"/>
                <a:gd name="T59" fmla="*/ 18 h 48"/>
                <a:gd name="T60" fmla="*/ 4 w 23"/>
                <a:gd name="T61" fmla="*/ 18 h 48"/>
                <a:gd name="T62" fmla="*/ 0 w 23"/>
                <a:gd name="T63" fmla="*/ 18 h 48"/>
                <a:gd name="T64" fmla="*/ 4 w 23"/>
                <a:gd name="T65" fmla="*/ 18 h 48"/>
                <a:gd name="T66" fmla="*/ 4 w 23"/>
                <a:gd name="T67" fmla="*/ 18 h 48"/>
                <a:gd name="T68" fmla="*/ 4 w 23"/>
                <a:gd name="T69" fmla="*/ 18 h 48"/>
                <a:gd name="T70" fmla="*/ 4 w 23"/>
                <a:gd name="T71" fmla="*/ 18 h 48"/>
                <a:gd name="T72" fmla="*/ 4 w 23"/>
                <a:gd name="T73" fmla="*/ 18 h 48"/>
                <a:gd name="T74" fmla="*/ 1 w 23"/>
                <a:gd name="T75" fmla="*/ 18 h 48"/>
                <a:gd name="T76" fmla="*/ 3 w 23"/>
                <a:gd name="T77" fmla="*/ 17 h 48"/>
                <a:gd name="T78" fmla="*/ 0 w 23"/>
                <a:gd name="T79" fmla="*/ 16 h 48"/>
                <a:gd name="T80" fmla="*/ 8 w 23"/>
                <a:gd name="T81" fmla="*/ 14 h 48"/>
                <a:gd name="T82" fmla="*/ 0 w 23"/>
                <a:gd name="T83" fmla="*/ 14 h 48"/>
                <a:gd name="T84" fmla="*/ 4 w 23"/>
                <a:gd name="T85" fmla="*/ 13 h 48"/>
                <a:gd name="T86" fmla="*/ 13 w 23"/>
                <a:gd name="T87" fmla="*/ 13 h 48"/>
                <a:gd name="T88" fmla="*/ 16 w 23"/>
                <a:gd name="T89" fmla="*/ 9 h 48"/>
                <a:gd name="T90" fmla="*/ 13 w 23"/>
                <a:gd name="T91" fmla="*/ 7 h 48"/>
                <a:gd name="T92" fmla="*/ 14 w 23"/>
                <a:gd name="T93" fmla="*/ 6 h 48"/>
                <a:gd name="T94" fmla="*/ 14 w 23"/>
                <a:gd name="T95" fmla="*/ 6 h 48"/>
                <a:gd name="T96" fmla="*/ 15 w 23"/>
                <a:gd name="T97" fmla="*/ 6 h 48"/>
                <a:gd name="T98" fmla="*/ 14 w 23"/>
                <a:gd name="T99" fmla="*/ 4 h 48"/>
                <a:gd name="T100" fmla="*/ 23 w 23"/>
                <a:gd name="T101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48">
                  <a:moveTo>
                    <a:pt x="7" y="48"/>
                  </a:moveTo>
                  <a:lnTo>
                    <a:pt x="7" y="48"/>
                  </a:lnTo>
                  <a:lnTo>
                    <a:pt x="7" y="48"/>
                  </a:lnTo>
                  <a:close/>
                  <a:moveTo>
                    <a:pt x="8" y="48"/>
                  </a:moveTo>
                  <a:lnTo>
                    <a:pt x="8" y="47"/>
                  </a:lnTo>
                  <a:lnTo>
                    <a:pt x="8" y="48"/>
                  </a:lnTo>
                  <a:close/>
                  <a:moveTo>
                    <a:pt x="9" y="47"/>
                  </a:moveTo>
                  <a:lnTo>
                    <a:pt x="8" y="47"/>
                  </a:lnTo>
                  <a:lnTo>
                    <a:pt x="9" y="47"/>
                  </a:lnTo>
                  <a:lnTo>
                    <a:pt x="9" y="47"/>
                  </a:lnTo>
                  <a:close/>
                  <a:moveTo>
                    <a:pt x="7" y="47"/>
                  </a:moveTo>
                  <a:lnTo>
                    <a:pt x="6" y="47"/>
                  </a:lnTo>
                  <a:lnTo>
                    <a:pt x="7" y="47"/>
                  </a:lnTo>
                  <a:close/>
                  <a:moveTo>
                    <a:pt x="0" y="43"/>
                  </a:moveTo>
                  <a:lnTo>
                    <a:pt x="0" y="44"/>
                  </a:lnTo>
                  <a:lnTo>
                    <a:pt x="0" y="43"/>
                  </a:lnTo>
                  <a:close/>
                  <a:moveTo>
                    <a:pt x="1" y="38"/>
                  </a:moveTo>
                  <a:lnTo>
                    <a:pt x="1" y="37"/>
                  </a:lnTo>
                  <a:lnTo>
                    <a:pt x="1" y="38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10" y="33"/>
                  </a:moveTo>
                  <a:lnTo>
                    <a:pt x="9" y="33"/>
                  </a:lnTo>
                  <a:lnTo>
                    <a:pt x="10" y="33"/>
                  </a:lnTo>
                  <a:close/>
                  <a:moveTo>
                    <a:pt x="10" y="32"/>
                  </a:moveTo>
                  <a:lnTo>
                    <a:pt x="9" y="32"/>
                  </a:lnTo>
                  <a:lnTo>
                    <a:pt x="10" y="32"/>
                  </a:lnTo>
                  <a:close/>
                  <a:moveTo>
                    <a:pt x="3" y="28"/>
                  </a:moveTo>
                  <a:lnTo>
                    <a:pt x="3" y="27"/>
                  </a:lnTo>
                  <a:lnTo>
                    <a:pt x="3" y="28"/>
                  </a:lnTo>
                  <a:close/>
                  <a:moveTo>
                    <a:pt x="3" y="26"/>
                  </a:moveTo>
                  <a:lnTo>
                    <a:pt x="3" y="26"/>
                  </a:lnTo>
                  <a:lnTo>
                    <a:pt x="3" y="26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6"/>
                  </a:lnTo>
                  <a:close/>
                  <a:moveTo>
                    <a:pt x="3" y="26"/>
                  </a:moveTo>
                  <a:lnTo>
                    <a:pt x="3" y="26"/>
                  </a:lnTo>
                  <a:lnTo>
                    <a:pt x="3" y="26"/>
                  </a:lnTo>
                  <a:close/>
                  <a:moveTo>
                    <a:pt x="4" y="25"/>
                  </a:moveTo>
                  <a:lnTo>
                    <a:pt x="4" y="26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5"/>
                  </a:lnTo>
                  <a:close/>
                  <a:moveTo>
                    <a:pt x="3" y="25"/>
                  </a:moveTo>
                  <a:lnTo>
                    <a:pt x="3" y="24"/>
                  </a:lnTo>
                  <a:lnTo>
                    <a:pt x="3" y="25"/>
                  </a:lnTo>
                  <a:close/>
                  <a:moveTo>
                    <a:pt x="1" y="24"/>
                  </a:moveTo>
                  <a:lnTo>
                    <a:pt x="0" y="24"/>
                  </a:lnTo>
                  <a:lnTo>
                    <a:pt x="1" y="24"/>
                  </a:lnTo>
                  <a:close/>
                  <a:moveTo>
                    <a:pt x="1" y="24"/>
                  </a:moveTo>
                  <a:lnTo>
                    <a:pt x="0" y="24"/>
                  </a:lnTo>
                  <a:lnTo>
                    <a:pt x="1" y="24"/>
                  </a:lnTo>
                  <a:close/>
                  <a:moveTo>
                    <a:pt x="1" y="24"/>
                  </a:moveTo>
                  <a:lnTo>
                    <a:pt x="1" y="24"/>
                  </a:lnTo>
                  <a:lnTo>
                    <a:pt x="1" y="24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3" y="22"/>
                  </a:moveTo>
                  <a:lnTo>
                    <a:pt x="2" y="22"/>
                  </a:lnTo>
                  <a:lnTo>
                    <a:pt x="3" y="22"/>
                  </a:lnTo>
                  <a:close/>
                  <a:moveTo>
                    <a:pt x="3" y="22"/>
                  </a:moveTo>
                  <a:lnTo>
                    <a:pt x="3" y="21"/>
                  </a:lnTo>
                  <a:lnTo>
                    <a:pt x="3" y="22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8"/>
                  </a:lnTo>
                  <a:lnTo>
                    <a:pt x="5" y="19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1" y="17"/>
                  </a:moveTo>
                  <a:lnTo>
                    <a:pt x="1" y="18"/>
                  </a:lnTo>
                  <a:lnTo>
                    <a:pt x="1" y="17"/>
                  </a:lnTo>
                  <a:close/>
                  <a:moveTo>
                    <a:pt x="3" y="17"/>
                  </a:moveTo>
                  <a:lnTo>
                    <a:pt x="3" y="17"/>
                  </a:lnTo>
                  <a:lnTo>
                    <a:pt x="3" y="17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8" y="15"/>
                  </a:moveTo>
                  <a:lnTo>
                    <a:pt x="8" y="14"/>
                  </a:lnTo>
                  <a:lnTo>
                    <a:pt x="8" y="15"/>
                  </a:lnTo>
                  <a:close/>
                  <a:moveTo>
                    <a:pt x="1" y="14"/>
                  </a:moveTo>
                  <a:lnTo>
                    <a:pt x="0" y="14"/>
                  </a:lnTo>
                  <a:lnTo>
                    <a:pt x="1" y="14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12" y="13"/>
                  </a:moveTo>
                  <a:lnTo>
                    <a:pt x="13" y="13"/>
                  </a:lnTo>
                  <a:lnTo>
                    <a:pt x="12" y="13"/>
                  </a:lnTo>
                  <a:close/>
                  <a:moveTo>
                    <a:pt x="16" y="10"/>
                  </a:moveTo>
                  <a:lnTo>
                    <a:pt x="16" y="9"/>
                  </a:lnTo>
                  <a:lnTo>
                    <a:pt x="16" y="10"/>
                  </a:lnTo>
                  <a:close/>
                  <a:moveTo>
                    <a:pt x="14" y="7"/>
                  </a:moveTo>
                  <a:lnTo>
                    <a:pt x="13" y="7"/>
                  </a:lnTo>
                  <a:lnTo>
                    <a:pt x="14" y="7"/>
                  </a:lnTo>
                  <a:close/>
                  <a:moveTo>
                    <a:pt x="15" y="6"/>
                  </a:moveTo>
                  <a:lnTo>
                    <a:pt x="14" y="6"/>
                  </a:lnTo>
                  <a:lnTo>
                    <a:pt x="15" y="6"/>
                  </a:lnTo>
                  <a:close/>
                  <a:moveTo>
                    <a:pt x="14" y="6"/>
                  </a:moveTo>
                  <a:lnTo>
                    <a:pt x="14" y="6"/>
                  </a:lnTo>
                  <a:lnTo>
                    <a:pt x="14" y="6"/>
                  </a:lnTo>
                  <a:close/>
                  <a:moveTo>
                    <a:pt x="15" y="5"/>
                  </a:moveTo>
                  <a:lnTo>
                    <a:pt x="15" y="6"/>
                  </a:lnTo>
                  <a:lnTo>
                    <a:pt x="15" y="5"/>
                  </a:lnTo>
                  <a:close/>
                  <a:moveTo>
                    <a:pt x="15" y="4"/>
                  </a:moveTo>
                  <a:lnTo>
                    <a:pt x="14" y="4"/>
                  </a:lnTo>
                  <a:lnTo>
                    <a:pt x="15" y="4"/>
                  </a:lnTo>
                  <a:close/>
                  <a:moveTo>
                    <a:pt x="23" y="0"/>
                  </a:moveTo>
                  <a:lnTo>
                    <a:pt x="23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6"/>
            <p:cNvSpPr>
              <a:spLocks/>
            </p:cNvSpPr>
            <p:nvPr/>
          </p:nvSpPr>
          <p:spPr bwMode="auto">
            <a:xfrm>
              <a:off x="5709564" y="3585355"/>
              <a:ext cx="5221" cy="5511"/>
            </a:xfrm>
            <a:custGeom>
              <a:avLst/>
              <a:gdLst>
                <a:gd name="T0" fmla="*/ 3 w 4"/>
                <a:gd name="T1" fmla="*/ 1 h 4"/>
                <a:gd name="T2" fmla="*/ 4 w 4"/>
                <a:gd name="T3" fmla="*/ 1 h 4"/>
                <a:gd name="T4" fmla="*/ 3 w 4"/>
                <a:gd name="T5" fmla="*/ 2 h 4"/>
                <a:gd name="T6" fmla="*/ 3 w 4"/>
                <a:gd name="T7" fmla="*/ 2 h 4"/>
                <a:gd name="T8" fmla="*/ 3 w 4"/>
                <a:gd name="T9" fmla="*/ 2 h 4"/>
                <a:gd name="T10" fmla="*/ 3 w 4"/>
                <a:gd name="T11" fmla="*/ 2 h 4"/>
                <a:gd name="T12" fmla="*/ 3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2 w 4"/>
                <a:gd name="T19" fmla="*/ 3 h 4"/>
                <a:gd name="T20" fmla="*/ 2 w 4"/>
                <a:gd name="T21" fmla="*/ 3 h 4"/>
                <a:gd name="T22" fmla="*/ 2 w 4"/>
                <a:gd name="T23" fmla="*/ 3 h 4"/>
                <a:gd name="T24" fmla="*/ 2 w 4"/>
                <a:gd name="T25" fmla="*/ 3 h 4"/>
                <a:gd name="T26" fmla="*/ 2 w 4"/>
                <a:gd name="T27" fmla="*/ 3 h 4"/>
                <a:gd name="T28" fmla="*/ 2 w 4"/>
                <a:gd name="T29" fmla="*/ 4 h 4"/>
                <a:gd name="T30" fmla="*/ 2 w 4"/>
                <a:gd name="T31" fmla="*/ 4 h 4"/>
                <a:gd name="T32" fmla="*/ 1 w 4"/>
                <a:gd name="T33" fmla="*/ 4 h 4"/>
                <a:gd name="T34" fmla="*/ 1 w 4"/>
                <a:gd name="T35" fmla="*/ 4 h 4"/>
                <a:gd name="T36" fmla="*/ 1 w 4"/>
                <a:gd name="T37" fmla="*/ 4 h 4"/>
                <a:gd name="T38" fmla="*/ 1 w 4"/>
                <a:gd name="T39" fmla="*/ 4 h 4"/>
                <a:gd name="T40" fmla="*/ 1 w 4"/>
                <a:gd name="T41" fmla="*/ 4 h 4"/>
                <a:gd name="T42" fmla="*/ 1 w 4"/>
                <a:gd name="T43" fmla="*/ 4 h 4"/>
                <a:gd name="T44" fmla="*/ 1 w 4"/>
                <a:gd name="T45" fmla="*/ 4 h 4"/>
                <a:gd name="T46" fmla="*/ 1 w 4"/>
                <a:gd name="T47" fmla="*/ 4 h 4"/>
                <a:gd name="T48" fmla="*/ 1 w 4"/>
                <a:gd name="T49" fmla="*/ 4 h 4"/>
                <a:gd name="T50" fmla="*/ 1 w 4"/>
                <a:gd name="T51" fmla="*/ 4 h 4"/>
                <a:gd name="T52" fmla="*/ 1 w 4"/>
                <a:gd name="T53" fmla="*/ 4 h 4"/>
                <a:gd name="T54" fmla="*/ 0 w 4"/>
                <a:gd name="T55" fmla="*/ 4 h 4"/>
                <a:gd name="T56" fmla="*/ 0 w 4"/>
                <a:gd name="T57" fmla="*/ 4 h 4"/>
                <a:gd name="T58" fmla="*/ 0 w 4"/>
                <a:gd name="T59" fmla="*/ 4 h 4"/>
                <a:gd name="T60" fmla="*/ 0 w 4"/>
                <a:gd name="T61" fmla="*/ 4 h 4"/>
                <a:gd name="T62" fmla="*/ 0 w 4"/>
                <a:gd name="T63" fmla="*/ 4 h 4"/>
                <a:gd name="T64" fmla="*/ 0 w 4"/>
                <a:gd name="T65" fmla="*/ 4 h 4"/>
                <a:gd name="T66" fmla="*/ 0 w 4"/>
                <a:gd name="T67" fmla="*/ 4 h 4"/>
                <a:gd name="T68" fmla="*/ 0 w 4"/>
                <a:gd name="T69" fmla="*/ 4 h 4"/>
                <a:gd name="T70" fmla="*/ 0 w 4"/>
                <a:gd name="T71" fmla="*/ 4 h 4"/>
                <a:gd name="T72" fmla="*/ 0 w 4"/>
                <a:gd name="T73" fmla="*/ 4 h 4"/>
                <a:gd name="T74" fmla="*/ 0 w 4"/>
                <a:gd name="T75" fmla="*/ 4 h 4"/>
                <a:gd name="T76" fmla="*/ 0 w 4"/>
                <a:gd name="T77" fmla="*/ 4 h 4"/>
                <a:gd name="T78" fmla="*/ 0 w 4"/>
                <a:gd name="T79" fmla="*/ 4 h 4"/>
                <a:gd name="T80" fmla="*/ 0 w 4"/>
                <a:gd name="T81" fmla="*/ 4 h 4"/>
                <a:gd name="T82" fmla="*/ 0 w 4"/>
                <a:gd name="T83" fmla="*/ 4 h 4"/>
                <a:gd name="T84" fmla="*/ 0 w 4"/>
                <a:gd name="T85" fmla="*/ 4 h 4"/>
                <a:gd name="T86" fmla="*/ 0 w 4"/>
                <a:gd name="T87" fmla="*/ 4 h 4"/>
                <a:gd name="T88" fmla="*/ 0 w 4"/>
                <a:gd name="T89" fmla="*/ 3 h 4"/>
                <a:gd name="T90" fmla="*/ 0 w 4"/>
                <a:gd name="T91" fmla="*/ 3 h 4"/>
                <a:gd name="T92" fmla="*/ 0 w 4"/>
                <a:gd name="T93" fmla="*/ 2 h 4"/>
                <a:gd name="T94" fmla="*/ 0 w 4"/>
                <a:gd name="T95" fmla="*/ 2 h 4"/>
                <a:gd name="T96" fmla="*/ 0 w 4"/>
                <a:gd name="T97" fmla="*/ 2 h 4"/>
                <a:gd name="T98" fmla="*/ 1 w 4"/>
                <a:gd name="T99" fmla="*/ 2 h 4"/>
                <a:gd name="T100" fmla="*/ 1 w 4"/>
                <a:gd name="T101" fmla="*/ 1 h 4"/>
                <a:gd name="T102" fmla="*/ 1 w 4"/>
                <a:gd name="T103" fmla="*/ 1 h 4"/>
                <a:gd name="T104" fmla="*/ 2 w 4"/>
                <a:gd name="T105" fmla="*/ 1 h 4"/>
                <a:gd name="T106" fmla="*/ 2 w 4"/>
                <a:gd name="T107" fmla="*/ 0 h 4"/>
                <a:gd name="T108" fmla="*/ 3 w 4"/>
                <a:gd name="T109" fmla="*/ 0 h 4"/>
                <a:gd name="T110" fmla="*/ 3 w 4"/>
                <a:gd name="T111" fmla="*/ 1 h 4"/>
                <a:gd name="T112" fmla="*/ 3 w 4"/>
                <a:gd name="T1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57"/>
            <p:cNvSpPr>
              <a:spLocks/>
            </p:cNvSpPr>
            <p:nvPr/>
          </p:nvSpPr>
          <p:spPr bwMode="auto">
            <a:xfrm>
              <a:off x="5708259" y="3590866"/>
              <a:ext cx="1305" cy="13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58"/>
            <p:cNvSpPr>
              <a:spLocks noEditPoints="1"/>
            </p:cNvSpPr>
            <p:nvPr/>
          </p:nvSpPr>
          <p:spPr bwMode="auto">
            <a:xfrm>
              <a:off x="5828349" y="3705226"/>
              <a:ext cx="125312" cy="161207"/>
            </a:xfrm>
            <a:custGeom>
              <a:avLst/>
              <a:gdLst>
                <a:gd name="T0" fmla="*/ 68 w 96"/>
                <a:gd name="T1" fmla="*/ 108 h 117"/>
                <a:gd name="T2" fmla="*/ 70 w 96"/>
                <a:gd name="T3" fmla="*/ 112 h 117"/>
                <a:gd name="T4" fmla="*/ 63 w 96"/>
                <a:gd name="T5" fmla="*/ 115 h 117"/>
                <a:gd name="T6" fmla="*/ 55 w 96"/>
                <a:gd name="T7" fmla="*/ 109 h 117"/>
                <a:gd name="T8" fmla="*/ 47 w 96"/>
                <a:gd name="T9" fmla="*/ 102 h 117"/>
                <a:gd name="T10" fmla="*/ 52 w 96"/>
                <a:gd name="T11" fmla="*/ 100 h 117"/>
                <a:gd name="T12" fmla="*/ 59 w 96"/>
                <a:gd name="T13" fmla="*/ 102 h 117"/>
                <a:gd name="T14" fmla="*/ 70 w 96"/>
                <a:gd name="T15" fmla="*/ 99 h 117"/>
                <a:gd name="T16" fmla="*/ 24 w 96"/>
                <a:gd name="T17" fmla="*/ 69 h 117"/>
                <a:gd name="T18" fmla="*/ 25 w 96"/>
                <a:gd name="T19" fmla="*/ 72 h 117"/>
                <a:gd name="T20" fmla="*/ 25 w 96"/>
                <a:gd name="T21" fmla="*/ 82 h 117"/>
                <a:gd name="T22" fmla="*/ 21 w 96"/>
                <a:gd name="T23" fmla="*/ 88 h 117"/>
                <a:gd name="T24" fmla="*/ 18 w 96"/>
                <a:gd name="T25" fmla="*/ 92 h 117"/>
                <a:gd name="T26" fmla="*/ 14 w 96"/>
                <a:gd name="T27" fmla="*/ 87 h 117"/>
                <a:gd name="T28" fmla="*/ 15 w 96"/>
                <a:gd name="T29" fmla="*/ 81 h 117"/>
                <a:gd name="T30" fmla="*/ 13 w 96"/>
                <a:gd name="T31" fmla="*/ 73 h 117"/>
                <a:gd name="T32" fmla="*/ 14 w 96"/>
                <a:gd name="T33" fmla="*/ 70 h 117"/>
                <a:gd name="T34" fmla="*/ 45 w 96"/>
                <a:gd name="T35" fmla="*/ 21 h 117"/>
                <a:gd name="T36" fmla="*/ 51 w 96"/>
                <a:gd name="T37" fmla="*/ 17 h 117"/>
                <a:gd name="T38" fmla="*/ 47 w 96"/>
                <a:gd name="T39" fmla="*/ 18 h 117"/>
                <a:gd name="T40" fmla="*/ 46 w 96"/>
                <a:gd name="T41" fmla="*/ 19 h 117"/>
                <a:gd name="T42" fmla="*/ 45 w 96"/>
                <a:gd name="T43" fmla="*/ 22 h 117"/>
                <a:gd name="T44" fmla="*/ 47 w 96"/>
                <a:gd name="T45" fmla="*/ 24 h 117"/>
                <a:gd name="T46" fmla="*/ 46 w 96"/>
                <a:gd name="T47" fmla="*/ 26 h 117"/>
                <a:gd name="T48" fmla="*/ 47 w 96"/>
                <a:gd name="T49" fmla="*/ 34 h 117"/>
                <a:gd name="T50" fmla="*/ 58 w 96"/>
                <a:gd name="T51" fmla="*/ 44 h 117"/>
                <a:gd name="T52" fmla="*/ 65 w 96"/>
                <a:gd name="T53" fmla="*/ 57 h 117"/>
                <a:gd name="T54" fmla="*/ 77 w 96"/>
                <a:gd name="T55" fmla="*/ 59 h 117"/>
                <a:gd name="T56" fmla="*/ 78 w 96"/>
                <a:gd name="T57" fmla="*/ 65 h 117"/>
                <a:gd name="T58" fmla="*/ 87 w 96"/>
                <a:gd name="T59" fmla="*/ 70 h 117"/>
                <a:gd name="T60" fmla="*/ 95 w 96"/>
                <a:gd name="T61" fmla="*/ 76 h 117"/>
                <a:gd name="T62" fmla="*/ 92 w 96"/>
                <a:gd name="T63" fmla="*/ 79 h 117"/>
                <a:gd name="T64" fmla="*/ 84 w 96"/>
                <a:gd name="T65" fmla="*/ 74 h 117"/>
                <a:gd name="T66" fmla="*/ 82 w 96"/>
                <a:gd name="T67" fmla="*/ 84 h 117"/>
                <a:gd name="T68" fmla="*/ 82 w 96"/>
                <a:gd name="T69" fmla="*/ 92 h 117"/>
                <a:gd name="T70" fmla="*/ 75 w 96"/>
                <a:gd name="T71" fmla="*/ 103 h 117"/>
                <a:gd name="T72" fmla="*/ 75 w 96"/>
                <a:gd name="T73" fmla="*/ 96 h 117"/>
                <a:gd name="T74" fmla="*/ 75 w 96"/>
                <a:gd name="T75" fmla="*/ 87 h 117"/>
                <a:gd name="T76" fmla="*/ 70 w 96"/>
                <a:gd name="T77" fmla="*/ 80 h 117"/>
                <a:gd name="T78" fmla="*/ 62 w 96"/>
                <a:gd name="T79" fmla="*/ 73 h 117"/>
                <a:gd name="T80" fmla="*/ 59 w 96"/>
                <a:gd name="T81" fmla="*/ 69 h 117"/>
                <a:gd name="T82" fmla="*/ 50 w 96"/>
                <a:gd name="T83" fmla="*/ 65 h 117"/>
                <a:gd name="T84" fmla="*/ 42 w 96"/>
                <a:gd name="T85" fmla="*/ 58 h 117"/>
                <a:gd name="T86" fmla="*/ 36 w 96"/>
                <a:gd name="T87" fmla="*/ 51 h 117"/>
                <a:gd name="T88" fmla="*/ 30 w 96"/>
                <a:gd name="T89" fmla="*/ 42 h 117"/>
                <a:gd name="T90" fmla="*/ 26 w 96"/>
                <a:gd name="T91" fmla="*/ 35 h 117"/>
                <a:gd name="T92" fmla="*/ 21 w 96"/>
                <a:gd name="T93" fmla="*/ 31 h 117"/>
                <a:gd name="T94" fmla="*/ 15 w 96"/>
                <a:gd name="T95" fmla="*/ 32 h 117"/>
                <a:gd name="T96" fmla="*/ 7 w 96"/>
                <a:gd name="T97" fmla="*/ 38 h 117"/>
                <a:gd name="T98" fmla="*/ 3 w 96"/>
                <a:gd name="T99" fmla="*/ 32 h 117"/>
                <a:gd name="T100" fmla="*/ 0 w 96"/>
                <a:gd name="T101" fmla="*/ 22 h 117"/>
                <a:gd name="T102" fmla="*/ 2 w 96"/>
                <a:gd name="T103" fmla="*/ 16 h 117"/>
                <a:gd name="T104" fmla="*/ 10 w 96"/>
                <a:gd name="T105" fmla="*/ 14 h 117"/>
                <a:gd name="T106" fmla="*/ 16 w 96"/>
                <a:gd name="T107" fmla="*/ 11 h 117"/>
                <a:gd name="T108" fmla="*/ 21 w 96"/>
                <a:gd name="T109" fmla="*/ 10 h 117"/>
                <a:gd name="T110" fmla="*/ 27 w 96"/>
                <a:gd name="T111" fmla="*/ 9 h 117"/>
                <a:gd name="T112" fmla="*/ 30 w 96"/>
                <a:gd name="T113" fmla="*/ 5 h 117"/>
                <a:gd name="T114" fmla="*/ 39 w 96"/>
                <a:gd name="T115" fmla="*/ 1 h 117"/>
                <a:gd name="T116" fmla="*/ 45 w 96"/>
                <a:gd name="T117" fmla="*/ 3 h 117"/>
                <a:gd name="T118" fmla="*/ 56 w 96"/>
                <a:gd name="T119" fmla="*/ 7 h 117"/>
                <a:gd name="T120" fmla="*/ 56 w 96"/>
                <a:gd name="T121" fmla="*/ 15 h 117"/>
                <a:gd name="T122" fmla="*/ 56 w 96"/>
                <a:gd name="T123" fmla="*/ 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7">
                  <a:moveTo>
                    <a:pt x="72" y="99"/>
                  </a:moveTo>
                  <a:lnTo>
                    <a:pt x="73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100"/>
                  </a:lnTo>
                  <a:lnTo>
                    <a:pt x="71" y="100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0" y="102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4"/>
                  </a:lnTo>
                  <a:lnTo>
                    <a:pt x="70" y="103"/>
                  </a:lnTo>
                  <a:lnTo>
                    <a:pt x="70" y="104"/>
                  </a:lnTo>
                  <a:lnTo>
                    <a:pt x="69" y="104"/>
                  </a:lnTo>
                  <a:lnTo>
                    <a:pt x="69" y="105"/>
                  </a:lnTo>
                  <a:lnTo>
                    <a:pt x="69" y="105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7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70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9" y="111"/>
                  </a:lnTo>
                  <a:lnTo>
                    <a:pt x="69" y="11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8" y="116"/>
                  </a:lnTo>
                  <a:lnTo>
                    <a:pt x="68" y="117"/>
                  </a:lnTo>
                  <a:lnTo>
                    <a:pt x="68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5" y="116"/>
                  </a:lnTo>
                  <a:lnTo>
                    <a:pt x="65" y="116"/>
                  </a:lnTo>
                  <a:lnTo>
                    <a:pt x="65" y="115"/>
                  </a:lnTo>
                  <a:lnTo>
                    <a:pt x="64" y="115"/>
                  </a:lnTo>
                  <a:lnTo>
                    <a:pt x="63" y="115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3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2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8" y="112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5" y="110"/>
                  </a:lnTo>
                  <a:lnTo>
                    <a:pt x="56" y="110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08"/>
                  </a:lnTo>
                  <a:lnTo>
                    <a:pt x="53" y="108"/>
                  </a:lnTo>
                  <a:lnTo>
                    <a:pt x="53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0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2"/>
                  </a:lnTo>
                  <a:lnTo>
                    <a:pt x="47" y="103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3" y="100"/>
                  </a:lnTo>
                  <a:lnTo>
                    <a:pt x="54" y="100"/>
                  </a:lnTo>
                  <a:lnTo>
                    <a:pt x="54" y="99"/>
                  </a:lnTo>
                  <a:lnTo>
                    <a:pt x="53" y="99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101"/>
                  </a:lnTo>
                  <a:lnTo>
                    <a:pt x="55" y="101"/>
                  </a:lnTo>
                  <a:lnTo>
                    <a:pt x="55" y="10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59" y="102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3" y="102"/>
                  </a:lnTo>
                  <a:lnTo>
                    <a:pt x="63" y="101"/>
                  </a:lnTo>
                  <a:lnTo>
                    <a:pt x="63" y="102"/>
                  </a:lnTo>
                  <a:lnTo>
                    <a:pt x="63" y="102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5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8" y="100"/>
                  </a:lnTo>
                  <a:lnTo>
                    <a:pt x="68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9" y="100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2" y="99"/>
                  </a:lnTo>
                  <a:close/>
                  <a:moveTo>
                    <a:pt x="21" y="66"/>
                  </a:moveTo>
                  <a:lnTo>
                    <a:pt x="21" y="67"/>
                  </a:lnTo>
                  <a:lnTo>
                    <a:pt x="22" y="67"/>
                  </a:lnTo>
                  <a:lnTo>
                    <a:pt x="22" y="66"/>
                  </a:lnTo>
                  <a:lnTo>
                    <a:pt x="22" y="67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3" y="68"/>
                  </a:lnTo>
                  <a:lnTo>
                    <a:pt x="22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5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5"/>
                  </a:lnTo>
                  <a:lnTo>
                    <a:pt x="25" y="75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5" y="82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2" y="90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21" y="89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9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6" y="92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5" y="88"/>
                  </a:lnTo>
                  <a:lnTo>
                    <a:pt x="15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6"/>
                  </a:lnTo>
                  <a:lnTo>
                    <a:pt x="14" y="85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2"/>
                  </a:lnTo>
                  <a:lnTo>
                    <a:pt x="15" y="81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4" y="8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4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5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9" y="69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7"/>
                  </a:lnTo>
                  <a:lnTo>
                    <a:pt x="21" y="66"/>
                  </a:lnTo>
                  <a:lnTo>
                    <a:pt x="20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close/>
                  <a:moveTo>
                    <a:pt x="45" y="21"/>
                  </a:moveTo>
                  <a:lnTo>
                    <a:pt x="45" y="20"/>
                  </a:lnTo>
                  <a:lnTo>
                    <a:pt x="45" y="21"/>
                  </a:lnTo>
                  <a:close/>
                  <a:moveTo>
                    <a:pt x="55" y="16"/>
                  </a:moveTo>
                  <a:lnTo>
                    <a:pt x="55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7" y="19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6" y="18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6" y="22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0" y="36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38"/>
                  </a:lnTo>
                  <a:lnTo>
                    <a:pt x="53" y="38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1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9" y="47"/>
                  </a:lnTo>
                  <a:lnTo>
                    <a:pt x="58" y="47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2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2" y="53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5" y="55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6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8" y="58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4" y="62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6" y="65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6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2" y="67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6" y="69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7" y="70"/>
                  </a:lnTo>
                  <a:lnTo>
                    <a:pt x="87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8" y="72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90" y="72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3" y="74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3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5" y="76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6" y="79"/>
                  </a:lnTo>
                  <a:lnTo>
                    <a:pt x="95" y="79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5" y="82"/>
                  </a:lnTo>
                  <a:lnTo>
                    <a:pt x="94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1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1" y="79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1" y="79"/>
                  </a:lnTo>
                  <a:lnTo>
                    <a:pt x="91" y="78"/>
                  </a:lnTo>
                  <a:lnTo>
                    <a:pt x="91" y="78"/>
                  </a:lnTo>
                  <a:lnTo>
                    <a:pt x="91" y="78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0" y="77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88" y="77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7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5" y="76"/>
                  </a:lnTo>
                  <a:lnTo>
                    <a:pt x="85" y="75"/>
                  </a:lnTo>
                  <a:lnTo>
                    <a:pt x="85" y="74"/>
                  </a:lnTo>
                  <a:lnTo>
                    <a:pt x="86" y="74"/>
                  </a:lnTo>
                  <a:lnTo>
                    <a:pt x="86" y="75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3" y="75"/>
                  </a:lnTo>
                  <a:lnTo>
                    <a:pt x="82" y="75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7"/>
                  </a:lnTo>
                  <a:lnTo>
                    <a:pt x="81" y="77"/>
                  </a:lnTo>
                  <a:lnTo>
                    <a:pt x="81" y="78"/>
                  </a:lnTo>
                  <a:lnTo>
                    <a:pt x="81" y="77"/>
                  </a:lnTo>
                  <a:lnTo>
                    <a:pt x="81" y="78"/>
                  </a:lnTo>
                  <a:lnTo>
                    <a:pt x="81" y="79"/>
                  </a:lnTo>
                  <a:lnTo>
                    <a:pt x="80" y="79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1" y="80"/>
                  </a:lnTo>
                  <a:lnTo>
                    <a:pt x="80" y="80"/>
                  </a:lnTo>
                  <a:lnTo>
                    <a:pt x="80" y="81"/>
                  </a:lnTo>
                  <a:lnTo>
                    <a:pt x="80" y="81"/>
                  </a:lnTo>
                  <a:lnTo>
                    <a:pt x="80" y="82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3" y="85"/>
                  </a:lnTo>
                  <a:lnTo>
                    <a:pt x="84" y="85"/>
                  </a:lnTo>
                  <a:lnTo>
                    <a:pt x="84" y="86"/>
                  </a:lnTo>
                  <a:lnTo>
                    <a:pt x="84" y="86"/>
                  </a:lnTo>
                  <a:lnTo>
                    <a:pt x="84" y="87"/>
                  </a:lnTo>
                  <a:lnTo>
                    <a:pt x="85" y="87"/>
                  </a:lnTo>
                  <a:lnTo>
                    <a:pt x="85" y="87"/>
                  </a:lnTo>
                  <a:lnTo>
                    <a:pt x="84" y="87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5" y="88"/>
                  </a:lnTo>
                  <a:lnTo>
                    <a:pt x="85" y="89"/>
                  </a:lnTo>
                  <a:lnTo>
                    <a:pt x="84" y="89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85" y="90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3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1" y="92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3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7"/>
                  </a:lnTo>
                  <a:lnTo>
                    <a:pt x="80" y="98"/>
                  </a:lnTo>
                  <a:lnTo>
                    <a:pt x="79" y="98"/>
                  </a:lnTo>
                  <a:lnTo>
                    <a:pt x="78" y="98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7" y="99"/>
                  </a:lnTo>
                  <a:lnTo>
                    <a:pt x="77" y="100"/>
                  </a:lnTo>
                  <a:lnTo>
                    <a:pt x="77" y="100"/>
                  </a:lnTo>
                  <a:lnTo>
                    <a:pt x="77" y="101"/>
                  </a:lnTo>
                  <a:lnTo>
                    <a:pt x="77" y="101"/>
                  </a:lnTo>
                  <a:lnTo>
                    <a:pt x="77" y="102"/>
                  </a:lnTo>
                  <a:lnTo>
                    <a:pt x="76" y="102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5" y="103"/>
                  </a:lnTo>
                  <a:lnTo>
                    <a:pt x="74" y="103"/>
                  </a:lnTo>
                  <a:lnTo>
                    <a:pt x="74" y="103"/>
                  </a:lnTo>
                  <a:lnTo>
                    <a:pt x="73" y="103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0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4" y="99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5" y="97"/>
                  </a:lnTo>
                  <a:lnTo>
                    <a:pt x="74" y="97"/>
                  </a:lnTo>
                  <a:lnTo>
                    <a:pt x="75" y="97"/>
                  </a:lnTo>
                  <a:lnTo>
                    <a:pt x="75" y="96"/>
                  </a:lnTo>
                  <a:lnTo>
                    <a:pt x="75" y="97"/>
                  </a:lnTo>
                  <a:lnTo>
                    <a:pt x="74" y="97"/>
                  </a:lnTo>
                  <a:lnTo>
                    <a:pt x="75" y="96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6" y="94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5" y="88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2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3" y="81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3" y="79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5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5" y="73"/>
                  </a:lnTo>
                  <a:lnTo>
                    <a:pt x="66" y="73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3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1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0" y="72"/>
                  </a:lnTo>
                  <a:lnTo>
                    <a:pt x="60" y="71"/>
                  </a:lnTo>
                  <a:lnTo>
                    <a:pt x="60" y="70"/>
                  </a:lnTo>
                  <a:lnTo>
                    <a:pt x="59" y="70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8"/>
                  </a:lnTo>
                  <a:lnTo>
                    <a:pt x="58" y="68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8" y="66"/>
                  </a:lnTo>
                  <a:lnTo>
                    <a:pt x="57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7"/>
                  </a:lnTo>
                  <a:lnTo>
                    <a:pt x="56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1" y="66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0" y="65"/>
                  </a:lnTo>
                  <a:lnTo>
                    <a:pt x="50" y="64"/>
                  </a:lnTo>
                  <a:lnTo>
                    <a:pt x="49" y="65"/>
                  </a:lnTo>
                  <a:lnTo>
                    <a:pt x="49" y="64"/>
                  </a:lnTo>
                  <a:lnTo>
                    <a:pt x="49" y="65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3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47" y="61"/>
                  </a:lnTo>
                  <a:lnTo>
                    <a:pt x="46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0"/>
                  </a:lnTo>
                  <a:lnTo>
                    <a:pt x="45" y="59"/>
                  </a:lnTo>
                  <a:lnTo>
                    <a:pt x="44" y="59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2" y="58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4"/>
                  </a:lnTo>
                  <a:lnTo>
                    <a:pt x="36" y="54"/>
                  </a:lnTo>
                  <a:lnTo>
                    <a:pt x="36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6" y="51"/>
                  </a:lnTo>
                  <a:lnTo>
                    <a:pt x="36" y="52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6"/>
                  </a:lnTo>
                  <a:close/>
                  <a:moveTo>
                    <a:pt x="55" y="16"/>
                  </a:moveTo>
                  <a:lnTo>
                    <a:pt x="54" y="16"/>
                  </a:lnTo>
                  <a:lnTo>
                    <a:pt x="55" y="16"/>
                  </a:lnTo>
                  <a:close/>
                  <a:moveTo>
                    <a:pt x="47" y="36"/>
                  </a:move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close/>
                  <a:moveTo>
                    <a:pt x="47" y="59"/>
                  </a:moveTo>
                  <a:lnTo>
                    <a:pt x="47" y="59"/>
                  </a:lnTo>
                  <a:lnTo>
                    <a:pt x="47" y="59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59"/>
            <p:cNvSpPr>
              <a:spLocks noEditPoints="1"/>
            </p:cNvSpPr>
            <p:nvPr/>
          </p:nvSpPr>
          <p:spPr bwMode="auto">
            <a:xfrm>
              <a:off x="5845319" y="3725893"/>
              <a:ext cx="101816" cy="157073"/>
            </a:xfrm>
            <a:custGeom>
              <a:avLst/>
              <a:gdLst>
                <a:gd name="T0" fmla="*/ 35 w 78"/>
                <a:gd name="T1" fmla="*/ 113 h 114"/>
                <a:gd name="T2" fmla="*/ 31 w 78"/>
                <a:gd name="T3" fmla="*/ 100 h 114"/>
                <a:gd name="T4" fmla="*/ 30 w 78"/>
                <a:gd name="T5" fmla="*/ 99 h 114"/>
                <a:gd name="T6" fmla="*/ 33 w 78"/>
                <a:gd name="T7" fmla="*/ 87 h 114"/>
                <a:gd name="T8" fmla="*/ 33 w 78"/>
                <a:gd name="T9" fmla="*/ 87 h 114"/>
                <a:gd name="T10" fmla="*/ 54 w 78"/>
                <a:gd name="T11" fmla="*/ 82 h 114"/>
                <a:gd name="T12" fmla="*/ 54 w 78"/>
                <a:gd name="T13" fmla="*/ 81 h 114"/>
                <a:gd name="T14" fmla="*/ 53 w 78"/>
                <a:gd name="T15" fmla="*/ 80 h 114"/>
                <a:gd name="T16" fmla="*/ 51 w 78"/>
                <a:gd name="T17" fmla="*/ 80 h 114"/>
                <a:gd name="T18" fmla="*/ 39 w 78"/>
                <a:gd name="T19" fmla="*/ 79 h 114"/>
                <a:gd name="T20" fmla="*/ 1 w 78"/>
                <a:gd name="T21" fmla="*/ 75 h 114"/>
                <a:gd name="T22" fmla="*/ 1 w 78"/>
                <a:gd name="T23" fmla="*/ 76 h 114"/>
                <a:gd name="T24" fmla="*/ 1 w 78"/>
                <a:gd name="T25" fmla="*/ 74 h 114"/>
                <a:gd name="T26" fmla="*/ 1 w 78"/>
                <a:gd name="T27" fmla="*/ 74 h 114"/>
                <a:gd name="T28" fmla="*/ 48 w 78"/>
                <a:gd name="T29" fmla="*/ 59 h 114"/>
                <a:gd name="T30" fmla="*/ 45 w 78"/>
                <a:gd name="T31" fmla="*/ 57 h 114"/>
                <a:gd name="T32" fmla="*/ 42 w 78"/>
                <a:gd name="T33" fmla="*/ 57 h 114"/>
                <a:gd name="T34" fmla="*/ 12 w 78"/>
                <a:gd name="T35" fmla="*/ 55 h 114"/>
                <a:gd name="T36" fmla="*/ 38 w 78"/>
                <a:gd name="T37" fmla="*/ 55 h 114"/>
                <a:gd name="T38" fmla="*/ 11 w 78"/>
                <a:gd name="T39" fmla="*/ 53 h 114"/>
                <a:gd name="T40" fmla="*/ 0 w 78"/>
                <a:gd name="T41" fmla="*/ 54 h 114"/>
                <a:gd name="T42" fmla="*/ 0 w 78"/>
                <a:gd name="T43" fmla="*/ 53 h 114"/>
                <a:gd name="T44" fmla="*/ 9 w 78"/>
                <a:gd name="T45" fmla="*/ 52 h 114"/>
                <a:gd name="T46" fmla="*/ 8 w 78"/>
                <a:gd name="T47" fmla="*/ 51 h 114"/>
                <a:gd name="T48" fmla="*/ 10 w 78"/>
                <a:gd name="T49" fmla="*/ 51 h 114"/>
                <a:gd name="T50" fmla="*/ 9 w 78"/>
                <a:gd name="T51" fmla="*/ 51 h 114"/>
                <a:gd name="T52" fmla="*/ 9 w 78"/>
                <a:gd name="T53" fmla="*/ 51 h 114"/>
                <a:gd name="T54" fmla="*/ 9 w 78"/>
                <a:gd name="T55" fmla="*/ 51 h 114"/>
                <a:gd name="T56" fmla="*/ 9 w 78"/>
                <a:gd name="T57" fmla="*/ 50 h 114"/>
                <a:gd name="T58" fmla="*/ 23 w 78"/>
                <a:gd name="T59" fmla="*/ 40 h 114"/>
                <a:gd name="T60" fmla="*/ 16 w 78"/>
                <a:gd name="T61" fmla="*/ 39 h 114"/>
                <a:gd name="T62" fmla="*/ 21 w 78"/>
                <a:gd name="T63" fmla="*/ 39 h 114"/>
                <a:gd name="T64" fmla="*/ 15 w 78"/>
                <a:gd name="T65" fmla="*/ 36 h 114"/>
                <a:gd name="T66" fmla="*/ 18 w 78"/>
                <a:gd name="T67" fmla="*/ 33 h 114"/>
                <a:gd name="T68" fmla="*/ 17 w 78"/>
                <a:gd name="T69" fmla="*/ 35 h 114"/>
                <a:gd name="T70" fmla="*/ 16 w 78"/>
                <a:gd name="T71" fmla="*/ 35 h 114"/>
                <a:gd name="T72" fmla="*/ 16 w 78"/>
                <a:gd name="T73" fmla="*/ 34 h 114"/>
                <a:gd name="T74" fmla="*/ 17 w 78"/>
                <a:gd name="T75" fmla="*/ 33 h 114"/>
                <a:gd name="T76" fmla="*/ 12 w 78"/>
                <a:gd name="T77" fmla="*/ 31 h 114"/>
                <a:gd name="T78" fmla="*/ 13 w 78"/>
                <a:gd name="T79" fmla="*/ 27 h 114"/>
                <a:gd name="T80" fmla="*/ 13 w 78"/>
                <a:gd name="T81" fmla="*/ 20 h 114"/>
                <a:gd name="T82" fmla="*/ 34 w 78"/>
                <a:gd name="T83" fmla="*/ 10 h 114"/>
                <a:gd name="T84" fmla="*/ 34 w 78"/>
                <a:gd name="T85" fmla="*/ 11 h 114"/>
                <a:gd name="T86" fmla="*/ 32 w 78"/>
                <a:gd name="T87" fmla="*/ 10 h 114"/>
                <a:gd name="T88" fmla="*/ 34 w 78"/>
                <a:gd name="T89" fmla="*/ 10 h 114"/>
                <a:gd name="T90" fmla="*/ 34 w 78"/>
                <a:gd name="T91" fmla="*/ 10 h 114"/>
                <a:gd name="T92" fmla="*/ 34 w 78"/>
                <a:gd name="T93" fmla="*/ 10 h 114"/>
                <a:gd name="T94" fmla="*/ 34 w 78"/>
                <a:gd name="T95" fmla="*/ 9 h 114"/>
                <a:gd name="T96" fmla="*/ 32 w 78"/>
                <a:gd name="T97" fmla="*/ 6 h 114"/>
                <a:gd name="T98" fmla="*/ 32 w 78"/>
                <a:gd name="T99" fmla="*/ 6 h 114"/>
                <a:gd name="T100" fmla="*/ 33 w 78"/>
                <a:gd name="T101" fmla="*/ 6 h 114"/>
                <a:gd name="T102" fmla="*/ 32 w 78"/>
                <a:gd name="T103" fmla="*/ 5 h 114"/>
                <a:gd name="T104" fmla="*/ 32 w 78"/>
                <a:gd name="T105" fmla="*/ 5 h 114"/>
                <a:gd name="T106" fmla="*/ 34 w 78"/>
                <a:gd name="T107" fmla="*/ 4 h 114"/>
                <a:gd name="T108" fmla="*/ 34 w 78"/>
                <a:gd name="T109" fmla="*/ 4 h 114"/>
                <a:gd name="T110" fmla="*/ 34 w 78"/>
                <a:gd name="T111" fmla="*/ 4 h 114"/>
                <a:gd name="T112" fmla="*/ 34 w 78"/>
                <a:gd name="T113" fmla="*/ 4 h 114"/>
                <a:gd name="T114" fmla="*/ 41 w 78"/>
                <a:gd name="T115" fmla="*/ 1 h 114"/>
                <a:gd name="T116" fmla="*/ 40 w 78"/>
                <a:gd name="T117" fmla="*/ 1 h 114"/>
                <a:gd name="T118" fmla="*/ 41 w 78"/>
                <a:gd name="T119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114">
                  <a:moveTo>
                    <a:pt x="35" y="113"/>
                  </a:moveTo>
                  <a:lnTo>
                    <a:pt x="35" y="113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4" y="113"/>
                  </a:lnTo>
                  <a:lnTo>
                    <a:pt x="35" y="113"/>
                  </a:lnTo>
                  <a:close/>
                  <a:moveTo>
                    <a:pt x="37" y="110"/>
                  </a:moveTo>
                  <a:lnTo>
                    <a:pt x="38" y="110"/>
                  </a:lnTo>
                  <a:lnTo>
                    <a:pt x="37" y="110"/>
                  </a:lnTo>
                  <a:close/>
                  <a:moveTo>
                    <a:pt x="30" y="99"/>
                  </a:moveTo>
                  <a:lnTo>
                    <a:pt x="31" y="99"/>
                  </a:lnTo>
                  <a:lnTo>
                    <a:pt x="31" y="100"/>
                  </a:lnTo>
                  <a:lnTo>
                    <a:pt x="31" y="101"/>
                  </a:lnTo>
                  <a:lnTo>
                    <a:pt x="30" y="101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30" y="99"/>
                  </a:lnTo>
                  <a:close/>
                  <a:moveTo>
                    <a:pt x="34" y="88"/>
                  </a:move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close/>
                  <a:moveTo>
                    <a:pt x="33" y="87"/>
                  </a:move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2" y="87"/>
                  </a:lnTo>
                  <a:lnTo>
                    <a:pt x="33" y="87"/>
                  </a:lnTo>
                  <a:close/>
                  <a:moveTo>
                    <a:pt x="31" y="87"/>
                  </a:moveTo>
                  <a:lnTo>
                    <a:pt x="31" y="87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1" y="87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54" y="81"/>
                  </a:move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4" y="81"/>
                  </a:lnTo>
                  <a:close/>
                  <a:moveTo>
                    <a:pt x="53" y="80"/>
                  </a:moveTo>
                  <a:lnTo>
                    <a:pt x="53" y="80"/>
                  </a:lnTo>
                  <a:lnTo>
                    <a:pt x="53" y="81"/>
                  </a:lnTo>
                  <a:lnTo>
                    <a:pt x="53" y="81"/>
                  </a:lnTo>
                  <a:lnTo>
                    <a:pt x="53" y="80"/>
                  </a:lnTo>
                  <a:close/>
                  <a:moveTo>
                    <a:pt x="51" y="81"/>
                  </a:moveTo>
                  <a:lnTo>
                    <a:pt x="51" y="80"/>
                  </a:lnTo>
                  <a:lnTo>
                    <a:pt x="51" y="81"/>
                  </a:lnTo>
                  <a:close/>
                  <a:moveTo>
                    <a:pt x="55" y="80"/>
                  </a:moveTo>
                  <a:lnTo>
                    <a:pt x="55" y="80"/>
                  </a:lnTo>
                  <a:lnTo>
                    <a:pt x="55" y="80"/>
                  </a:lnTo>
                  <a:close/>
                  <a:moveTo>
                    <a:pt x="40" y="79"/>
                  </a:moveTo>
                  <a:lnTo>
                    <a:pt x="39" y="79"/>
                  </a:lnTo>
                  <a:lnTo>
                    <a:pt x="40" y="79"/>
                  </a:lnTo>
                  <a:close/>
                  <a:moveTo>
                    <a:pt x="56" y="78"/>
                  </a:moveTo>
                  <a:lnTo>
                    <a:pt x="56" y="79"/>
                  </a:lnTo>
                  <a:lnTo>
                    <a:pt x="56" y="78"/>
                  </a:lnTo>
                  <a:close/>
                  <a:moveTo>
                    <a:pt x="1" y="75"/>
                  </a:moveTo>
                  <a:lnTo>
                    <a:pt x="1" y="75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5"/>
                  </a:lnTo>
                  <a:close/>
                  <a:moveTo>
                    <a:pt x="1" y="74"/>
                  </a:moveTo>
                  <a:lnTo>
                    <a:pt x="1" y="75"/>
                  </a:lnTo>
                  <a:lnTo>
                    <a:pt x="1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4"/>
                  </a:lnTo>
                  <a:close/>
                  <a:moveTo>
                    <a:pt x="78" y="65"/>
                  </a:moveTo>
                  <a:lnTo>
                    <a:pt x="78" y="64"/>
                  </a:lnTo>
                  <a:lnTo>
                    <a:pt x="78" y="65"/>
                  </a:lnTo>
                  <a:close/>
                  <a:moveTo>
                    <a:pt x="48" y="59"/>
                  </a:moveTo>
                  <a:lnTo>
                    <a:pt x="49" y="59"/>
                  </a:lnTo>
                  <a:lnTo>
                    <a:pt x="48" y="59"/>
                  </a:lnTo>
                  <a:close/>
                  <a:moveTo>
                    <a:pt x="45" y="57"/>
                  </a:moveTo>
                  <a:lnTo>
                    <a:pt x="46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5" y="57"/>
                  </a:lnTo>
                  <a:lnTo>
                    <a:pt x="45" y="57"/>
                  </a:lnTo>
                  <a:close/>
                  <a:moveTo>
                    <a:pt x="46" y="57"/>
                  </a:moveTo>
                  <a:lnTo>
                    <a:pt x="47" y="57"/>
                  </a:lnTo>
                  <a:lnTo>
                    <a:pt x="46" y="57"/>
                  </a:lnTo>
                  <a:close/>
                  <a:moveTo>
                    <a:pt x="42" y="56"/>
                  </a:moveTo>
                  <a:lnTo>
                    <a:pt x="42" y="57"/>
                  </a:lnTo>
                  <a:lnTo>
                    <a:pt x="42" y="56"/>
                  </a:lnTo>
                  <a:close/>
                  <a:moveTo>
                    <a:pt x="12" y="55"/>
                  </a:moveTo>
                  <a:lnTo>
                    <a:pt x="12" y="55"/>
                  </a:lnTo>
                  <a:lnTo>
                    <a:pt x="12" y="55"/>
                  </a:lnTo>
                  <a:close/>
                  <a:moveTo>
                    <a:pt x="12" y="55"/>
                  </a:move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close/>
                  <a:moveTo>
                    <a:pt x="38" y="55"/>
                  </a:move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close/>
                  <a:moveTo>
                    <a:pt x="37" y="54"/>
                  </a:moveTo>
                  <a:lnTo>
                    <a:pt x="37" y="55"/>
                  </a:lnTo>
                  <a:lnTo>
                    <a:pt x="37" y="54"/>
                  </a:lnTo>
                  <a:close/>
                  <a:moveTo>
                    <a:pt x="11" y="53"/>
                  </a:move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  <a:moveTo>
                    <a:pt x="0" y="54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4"/>
                  </a:lnTo>
                  <a:close/>
                  <a:moveTo>
                    <a:pt x="9" y="52"/>
                  </a:moveTo>
                  <a:lnTo>
                    <a:pt x="9" y="51"/>
                  </a:lnTo>
                  <a:lnTo>
                    <a:pt x="9" y="52"/>
                  </a:lnTo>
                  <a:close/>
                  <a:moveTo>
                    <a:pt x="8" y="52"/>
                  </a:moveTo>
                  <a:lnTo>
                    <a:pt x="8" y="51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10" y="51"/>
                  </a:moveTo>
                  <a:lnTo>
                    <a:pt x="10" y="52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10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51"/>
                  </a:lnTo>
                  <a:close/>
                  <a:moveTo>
                    <a:pt x="9" y="50"/>
                  </a:moveTo>
                  <a:lnTo>
                    <a:pt x="9" y="51"/>
                  </a:lnTo>
                  <a:lnTo>
                    <a:pt x="9" y="50"/>
                  </a:lnTo>
                  <a:close/>
                  <a:moveTo>
                    <a:pt x="23" y="40"/>
                  </a:move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close/>
                  <a:moveTo>
                    <a:pt x="17" y="39"/>
                  </a:moveTo>
                  <a:lnTo>
                    <a:pt x="17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7" y="39"/>
                  </a:lnTo>
                  <a:close/>
                  <a:moveTo>
                    <a:pt x="21" y="39"/>
                  </a:moveTo>
                  <a:lnTo>
                    <a:pt x="21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close/>
                  <a:moveTo>
                    <a:pt x="15" y="36"/>
                  </a:move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close/>
                  <a:moveTo>
                    <a:pt x="19" y="33"/>
                  </a:moveTo>
                  <a:lnTo>
                    <a:pt x="19" y="33"/>
                  </a:lnTo>
                  <a:lnTo>
                    <a:pt x="19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8" y="33"/>
                  </a:moveTo>
                  <a:lnTo>
                    <a:pt x="18" y="34"/>
                  </a:lnTo>
                  <a:lnTo>
                    <a:pt x="17" y="34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3" y="32"/>
                  </a:moveTo>
                  <a:lnTo>
                    <a:pt x="12" y="32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2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3" y="27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34" y="10"/>
                  </a:moveTo>
                  <a:lnTo>
                    <a:pt x="35" y="10"/>
                  </a:lnTo>
                  <a:lnTo>
                    <a:pt x="34" y="10"/>
                  </a:lnTo>
                  <a:close/>
                  <a:moveTo>
                    <a:pt x="34" y="1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4" y="10"/>
                  </a:lnTo>
                  <a:close/>
                  <a:moveTo>
                    <a:pt x="35" y="1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5" y="10"/>
                  </a:lnTo>
                  <a:close/>
                  <a:moveTo>
                    <a:pt x="34" y="9"/>
                  </a:move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10"/>
                  </a:lnTo>
                  <a:lnTo>
                    <a:pt x="34" y="9"/>
                  </a:lnTo>
                  <a:close/>
                  <a:moveTo>
                    <a:pt x="34" y="9"/>
                  </a:move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close/>
                  <a:moveTo>
                    <a:pt x="32" y="7"/>
                  </a:moveTo>
                  <a:lnTo>
                    <a:pt x="32" y="6"/>
                  </a:lnTo>
                  <a:lnTo>
                    <a:pt x="32" y="7"/>
                  </a:lnTo>
                  <a:close/>
                  <a:moveTo>
                    <a:pt x="32" y="6"/>
                  </a:moveTo>
                  <a:lnTo>
                    <a:pt x="33" y="6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6"/>
                  </a:lnTo>
                  <a:close/>
                  <a:moveTo>
                    <a:pt x="33" y="6"/>
                  </a:moveTo>
                  <a:lnTo>
                    <a:pt x="32" y="6"/>
                  </a:lnTo>
                  <a:lnTo>
                    <a:pt x="33" y="6"/>
                  </a:lnTo>
                  <a:close/>
                  <a:moveTo>
                    <a:pt x="32" y="6"/>
                  </a:moveTo>
                  <a:lnTo>
                    <a:pt x="32" y="6"/>
                  </a:lnTo>
                  <a:lnTo>
                    <a:pt x="32" y="6"/>
                  </a:lnTo>
                  <a:close/>
                  <a:moveTo>
                    <a:pt x="33" y="5"/>
                  </a:moveTo>
                  <a:lnTo>
                    <a:pt x="33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5"/>
                  </a:lnTo>
                  <a:close/>
                  <a:moveTo>
                    <a:pt x="32" y="5"/>
                  </a:move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close/>
                  <a:moveTo>
                    <a:pt x="33" y="4"/>
                  </a:moveTo>
                  <a:lnTo>
                    <a:pt x="33" y="5"/>
                  </a:lnTo>
                  <a:lnTo>
                    <a:pt x="33" y="4"/>
                  </a:lnTo>
                  <a:close/>
                  <a:moveTo>
                    <a:pt x="34" y="4"/>
                  </a:moveTo>
                  <a:lnTo>
                    <a:pt x="34" y="5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3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3"/>
                  </a:moveTo>
                  <a:lnTo>
                    <a:pt x="34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3"/>
                  </a:lnTo>
                  <a:close/>
                  <a:moveTo>
                    <a:pt x="34" y="3"/>
                  </a:moveTo>
                  <a:lnTo>
                    <a:pt x="34" y="3"/>
                  </a:lnTo>
                  <a:lnTo>
                    <a:pt x="34" y="3"/>
                  </a:lnTo>
                  <a:close/>
                  <a:moveTo>
                    <a:pt x="41" y="1"/>
                  </a:moveTo>
                  <a:lnTo>
                    <a:pt x="41" y="1"/>
                  </a:lnTo>
                  <a:lnTo>
                    <a:pt x="41" y="1"/>
                  </a:lnTo>
                  <a:close/>
                  <a:moveTo>
                    <a:pt x="40" y="1"/>
                  </a:moveTo>
                  <a:lnTo>
                    <a:pt x="39" y="1"/>
                  </a:lnTo>
                  <a:lnTo>
                    <a:pt x="40" y="1"/>
                  </a:lnTo>
                  <a:close/>
                  <a:moveTo>
                    <a:pt x="41" y="1"/>
                  </a:moveTo>
                  <a:lnTo>
                    <a:pt x="40" y="1"/>
                  </a:lnTo>
                  <a:lnTo>
                    <a:pt x="41" y="1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0"/>
            <p:cNvSpPr>
              <a:spLocks noEditPoints="1"/>
            </p:cNvSpPr>
            <p:nvPr/>
          </p:nvSpPr>
          <p:spPr bwMode="auto">
            <a:xfrm>
              <a:off x="5855761" y="3725893"/>
              <a:ext cx="91373" cy="132272"/>
            </a:xfrm>
            <a:custGeom>
              <a:avLst/>
              <a:gdLst>
                <a:gd name="T0" fmla="*/ 48 w 70"/>
                <a:gd name="T1" fmla="*/ 96 h 96"/>
                <a:gd name="T2" fmla="*/ 26 w 70"/>
                <a:gd name="T3" fmla="*/ 88 h 96"/>
                <a:gd name="T4" fmla="*/ 26 w 70"/>
                <a:gd name="T5" fmla="*/ 88 h 96"/>
                <a:gd name="T6" fmla="*/ 26 w 70"/>
                <a:gd name="T7" fmla="*/ 88 h 96"/>
                <a:gd name="T8" fmla="*/ 48 w 70"/>
                <a:gd name="T9" fmla="*/ 80 h 96"/>
                <a:gd name="T10" fmla="*/ 48 w 70"/>
                <a:gd name="T11" fmla="*/ 80 h 96"/>
                <a:gd name="T12" fmla="*/ 47 w 70"/>
                <a:gd name="T13" fmla="*/ 80 h 96"/>
                <a:gd name="T14" fmla="*/ 70 w 70"/>
                <a:gd name="T15" fmla="*/ 62 h 96"/>
                <a:gd name="T16" fmla="*/ 70 w 70"/>
                <a:gd name="T17" fmla="*/ 62 h 96"/>
                <a:gd name="T18" fmla="*/ 34 w 70"/>
                <a:gd name="T19" fmla="*/ 56 h 96"/>
                <a:gd name="T20" fmla="*/ 4 w 70"/>
                <a:gd name="T21" fmla="*/ 54 h 96"/>
                <a:gd name="T22" fmla="*/ 4 w 70"/>
                <a:gd name="T23" fmla="*/ 54 h 96"/>
                <a:gd name="T24" fmla="*/ 3 w 70"/>
                <a:gd name="T25" fmla="*/ 54 h 96"/>
                <a:gd name="T26" fmla="*/ 3 w 70"/>
                <a:gd name="T27" fmla="*/ 52 h 96"/>
                <a:gd name="T28" fmla="*/ 3 w 70"/>
                <a:gd name="T29" fmla="*/ 52 h 96"/>
                <a:gd name="T30" fmla="*/ 0 w 70"/>
                <a:gd name="T31" fmla="*/ 51 h 96"/>
                <a:gd name="T32" fmla="*/ 24 w 70"/>
                <a:gd name="T33" fmla="*/ 11 h 96"/>
                <a:gd name="T34" fmla="*/ 24 w 70"/>
                <a:gd name="T35" fmla="*/ 11 h 96"/>
                <a:gd name="T36" fmla="*/ 26 w 70"/>
                <a:gd name="T37" fmla="*/ 11 h 96"/>
                <a:gd name="T38" fmla="*/ 26 w 70"/>
                <a:gd name="T39" fmla="*/ 11 h 96"/>
                <a:gd name="T40" fmla="*/ 26 w 70"/>
                <a:gd name="T41" fmla="*/ 11 h 96"/>
                <a:gd name="T42" fmla="*/ 24 w 70"/>
                <a:gd name="T43" fmla="*/ 9 h 96"/>
                <a:gd name="T44" fmla="*/ 27 w 70"/>
                <a:gd name="T45" fmla="*/ 9 h 96"/>
                <a:gd name="T46" fmla="*/ 27 w 70"/>
                <a:gd name="T47" fmla="*/ 9 h 96"/>
                <a:gd name="T48" fmla="*/ 24 w 70"/>
                <a:gd name="T49" fmla="*/ 9 h 96"/>
                <a:gd name="T50" fmla="*/ 25 w 70"/>
                <a:gd name="T51" fmla="*/ 9 h 96"/>
                <a:gd name="T52" fmla="*/ 25 w 70"/>
                <a:gd name="T53" fmla="*/ 9 h 96"/>
                <a:gd name="T54" fmla="*/ 24 w 70"/>
                <a:gd name="T55" fmla="*/ 8 h 96"/>
                <a:gd name="T56" fmla="*/ 25 w 70"/>
                <a:gd name="T57" fmla="*/ 8 h 96"/>
                <a:gd name="T58" fmla="*/ 25 w 70"/>
                <a:gd name="T59" fmla="*/ 8 h 96"/>
                <a:gd name="T60" fmla="*/ 24 w 70"/>
                <a:gd name="T61" fmla="*/ 6 h 96"/>
                <a:gd name="T62" fmla="*/ 23 w 70"/>
                <a:gd name="T63" fmla="*/ 6 h 96"/>
                <a:gd name="T64" fmla="*/ 23 w 70"/>
                <a:gd name="T65" fmla="*/ 6 h 96"/>
                <a:gd name="T66" fmla="*/ 23 w 70"/>
                <a:gd name="T67" fmla="*/ 6 h 96"/>
                <a:gd name="T68" fmla="*/ 24 w 70"/>
                <a:gd name="T69" fmla="*/ 5 h 96"/>
                <a:gd name="T70" fmla="*/ 25 w 70"/>
                <a:gd name="T71" fmla="*/ 4 h 96"/>
                <a:gd name="T72" fmla="*/ 25 w 70"/>
                <a:gd name="T73" fmla="*/ 4 h 96"/>
                <a:gd name="T74" fmla="*/ 25 w 70"/>
                <a:gd name="T75" fmla="*/ 4 h 96"/>
                <a:gd name="T76" fmla="*/ 26 w 70"/>
                <a:gd name="T77" fmla="*/ 4 h 96"/>
                <a:gd name="T78" fmla="*/ 26 w 70"/>
                <a:gd name="T79" fmla="*/ 4 h 96"/>
                <a:gd name="T80" fmla="*/ 25 w 70"/>
                <a:gd name="T81" fmla="*/ 4 h 96"/>
                <a:gd name="T82" fmla="*/ 26 w 70"/>
                <a:gd name="T83" fmla="*/ 4 h 96"/>
                <a:gd name="T84" fmla="*/ 26 w 70"/>
                <a:gd name="T85" fmla="*/ 4 h 96"/>
                <a:gd name="T86" fmla="*/ 26 w 70"/>
                <a:gd name="T87" fmla="*/ 3 h 96"/>
                <a:gd name="T88" fmla="*/ 26 w 70"/>
                <a:gd name="T89" fmla="*/ 3 h 96"/>
                <a:gd name="T90" fmla="*/ 26 w 70"/>
                <a:gd name="T91" fmla="*/ 3 h 96"/>
                <a:gd name="T92" fmla="*/ 26 w 70"/>
                <a:gd name="T93" fmla="*/ 3 h 96"/>
                <a:gd name="T94" fmla="*/ 26 w 70"/>
                <a:gd name="T95" fmla="*/ 4 h 96"/>
                <a:gd name="T96" fmla="*/ 26 w 70"/>
                <a:gd name="T97" fmla="*/ 3 h 96"/>
                <a:gd name="T98" fmla="*/ 26 w 70"/>
                <a:gd name="T99" fmla="*/ 3 h 96"/>
                <a:gd name="T100" fmla="*/ 27 w 70"/>
                <a:gd name="T101" fmla="*/ 3 h 96"/>
                <a:gd name="T102" fmla="*/ 27 w 70"/>
                <a:gd name="T103" fmla="*/ 3 h 96"/>
                <a:gd name="T104" fmla="*/ 26 w 70"/>
                <a:gd name="T105" fmla="*/ 3 h 96"/>
                <a:gd name="T106" fmla="*/ 26 w 70"/>
                <a:gd name="T107" fmla="*/ 3 h 96"/>
                <a:gd name="T108" fmla="*/ 26 w 70"/>
                <a:gd name="T109" fmla="*/ 3 h 96"/>
                <a:gd name="T110" fmla="*/ 32 w 70"/>
                <a:gd name="T111" fmla="*/ 1 h 96"/>
                <a:gd name="T112" fmla="*/ 32 w 70"/>
                <a:gd name="T1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96">
                  <a:moveTo>
                    <a:pt x="48" y="95"/>
                  </a:moveTo>
                  <a:lnTo>
                    <a:pt x="48" y="96"/>
                  </a:lnTo>
                  <a:lnTo>
                    <a:pt x="48" y="95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close/>
                  <a:moveTo>
                    <a:pt x="48" y="80"/>
                  </a:moveTo>
                  <a:lnTo>
                    <a:pt x="47" y="80"/>
                  </a:lnTo>
                  <a:lnTo>
                    <a:pt x="48" y="80"/>
                  </a:lnTo>
                  <a:close/>
                  <a:moveTo>
                    <a:pt x="48" y="80"/>
                  </a:moveTo>
                  <a:lnTo>
                    <a:pt x="47" y="80"/>
                  </a:lnTo>
                  <a:lnTo>
                    <a:pt x="48" y="80"/>
                  </a:lnTo>
                  <a:close/>
                  <a:moveTo>
                    <a:pt x="70" y="62"/>
                  </a:moveTo>
                  <a:lnTo>
                    <a:pt x="70" y="62"/>
                  </a:lnTo>
                  <a:lnTo>
                    <a:pt x="70" y="62"/>
                  </a:lnTo>
                  <a:close/>
                  <a:moveTo>
                    <a:pt x="34" y="56"/>
                  </a:moveTo>
                  <a:lnTo>
                    <a:pt x="34" y="56"/>
                  </a:lnTo>
                  <a:lnTo>
                    <a:pt x="34" y="56"/>
                  </a:lnTo>
                  <a:close/>
                  <a:moveTo>
                    <a:pt x="4" y="54"/>
                  </a:moveTo>
                  <a:lnTo>
                    <a:pt x="3" y="54"/>
                  </a:lnTo>
                  <a:lnTo>
                    <a:pt x="4" y="54"/>
                  </a:lnTo>
                  <a:close/>
                  <a:moveTo>
                    <a:pt x="3" y="54"/>
                  </a:moveTo>
                  <a:lnTo>
                    <a:pt x="3" y="54"/>
                  </a:lnTo>
                  <a:lnTo>
                    <a:pt x="3" y="54"/>
                  </a:lnTo>
                  <a:close/>
                  <a:moveTo>
                    <a:pt x="3" y="52"/>
                  </a:moveTo>
                  <a:lnTo>
                    <a:pt x="2" y="52"/>
                  </a:lnTo>
                  <a:lnTo>
                    <a:pt x="3" y="52"/>
                  </a:lnTo>
                  <a:close/>
                  <a:moveTo>
                    <a:pt x="0" y="51"/>
                  </a:moveTo>
                  <a:lnTo>
                    <a:pt x="0" y="51"/>
                  </a:lnTo>
                  <a:lnTo>
                    <a:pt x="0" y="51"/>
                  </a:lnTo>
                  <a:close/>
                  <a:moveTo>
                    <a:pt x="24" y="11"/>
                  </a:moveTo>
                  <a:lnTo>
                    <a:pt x="25" y="11"/>
                  </a:lnTo>
                  <a:lnTo>
                    <a:pt x="24" y="11"/>
                  </a:lnTo>
                  <a:close/>
                  <a:moveTo>
                    <a:pt x="26" y="11"/>
                  </a:moveTo>
                  <a:lnTo>
                    <a:pt x="26" y="11"/>
                  </a:lnTo>
                  <a:lnTo>
                    <a:pt x="26" y="11"/>
                  </a:lnTo>
                  <a:close/>
                  <a:moveTo>
                    <a:pt x="26" y="11"/>
                  </a:moveTo>
                  <a:lnTo>
                    <a:pt x="26" y="11"/>
                  </a:lnTo>
                  <a:lnTo>
                    <a:pt x="26" y="11"/>
                  </a:lnTo>
                  <a:close/>
                  <a:moveTo>
                    <a:pt x="24" y="10"/>
                  </a:moveTo>
                  <a:lnTo>
                    <a:pt x="24" y="9"/>
                  </a:lnTo>
                  <a:lnTo>
                    <a:pt x="24" y="10"/>
                  </a:lnTo>
                  <a:close/>
                  <a:moveTo>
                    <a:pt x="27" y="9"/>
                  </a:moveTo>
                  <a:lnTo>
                    <a:pt x="26" y="9"/>
                  </a:lnTo>
                  <a:lnTo>
                    <a:pt x="27" y="9"/>
                  </a:lnTo>
                  <a:close/>
                  <a:moveTo>
                    <a:pt x="24" y="9"/>
                  </a:moveTo>
                  <a:lnTo>
                    <a:pt x="24" y="9"/>
                  </a:lnTo>
                  <a:lnTo>
                    <a:pt x="24" y="9"/>
                  </a:lnTo>
                  <a:close/>
                  <a:moveTo>
                    <a:pt x="25" y="9"/>
                  </a:moveTo>
                  <a:lnTo>
                    <a:pt x="25" y="8"/>
                  </a:lnTo>
                  <a:lnTo>
                    <a:pt x="25" y="9"/>
                  </a:lnTo>
                  <a:close/>
                  <a:moveTo>
                    <a:pt x="25" y="8"/>
                  </a:moveTo>
                  <a:lnTo>
                    <a:pt x="24" y="8"/>
                  </a:lnTo>
                  <a:lnTo>
                    <a:pt x="25" y="8"/>
                  </a:lnTo>
                  <a:close/>
                  <a:moveTo>
                    <a:pt x="25" y="8"/>
                  </a:moveTo>
                  <a:lnTo>
                    <a:pt x="24" y="8"/>
                  </a:lnTo>
                  <a:lnTo>
                    <a:pt x="25" y="8"/>
                  </a:lnTo>
                  <a:close/>
                  <a:moveTo>
                    <a:pt x="24" y="6"/>
                  </a:move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23" y="6"/>
                  </a:moveTo>
                  <a:lnTo>
                    <a:pt x="24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3" y="6"/>
                  </a:lnTo>
                  <a:close/>
                  <a:moveTo>
                    <a:pt x="24" y="5"/>
                  </a:moveTo>
                  <a:lnTo>
                    <a:pt x="24" y="5"/>
                  </a:lnTo>
                  <a:lnTo>
                    <a:pt x="24" y="5"/>
                  </a:lnTo>
                  <a:close/>
                  <a:moveTo>
                    <a:pt x="25" y="4"/>
                  </a:moveTo>
                  <a:lnTo>
                    <a:pt x="24" y="4"/>
                  </a:lnTo>
                  <a:lnTo>
                    <a:pt x="25" y="4"/>
                  </a:lnTo>
                  <a:close/>
                  <a:moveTo>
                    <a:pt x="24" y="4"/>
                  </a:moveTo>
                  <a:lnTo>
                    <a:pt x="25" y="4"/>
                  </a:lnTo>
                  <a:lnTo>
                    <a:pt x="24" y="4"/>
                  </a:lnTo>
                  <a:close/>
                  <a:moveTo>
                    <a:pt x="26" y="4"/>
                  </a:moveTo>
                  <a:lnTo>
                    <a:pt x="25" y="4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5" y="4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6" y="3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6" y="3"/>
                  </a:lnTo>
                  <a:lnTo>
                    <a:pt x="26" y="4"/>
                  </a:lnTo>
                  <a:close/>
                  <a:moveTo>
                    <a:pt x="26" y="3"/>
                  </a:moveTo>
                  <a:lnTo>
                    <a:pt x="26" y="4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4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27" y="3"/>
                  </a:move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32" y="1"/>
                  </a:moveTo>
                  <a:lnTo>
                    <a:pt x="31" y="1"/>
                  </a:lnTo>
                  <a:lnTo>
                    <a:pt x="32" y="0"/>
                  </a:lnTo>
                  <a:lnTo>
                    <a:pt x="32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61"/>
            <p:cNvSpPr>
              <a:spLocks/>
            </p:cNvSpPr>
            <p:nvPr/>
          </p:nvSpPr>
          <p:spPr bwMode="auto">
            <a:xfrm>
              <a:off x="5735671" y="3670780"/>
              <a:ext cx="2611" cy="1378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0 h 1"/>
                <a:gd name="T16" fmla="*/ 2 w 2"/>
                <a:gd name="T17" fmla="*/ 0 h 1"/>
                <a:gd name="T18" fmla="*/ 2 w 2"/>
                <a:gd name="T19" fmla="*/ 0 h 1"/>
                <a:gd name="T20" fmla="*/ 2 w 2"/>
                <a:gd name="T21" fmla="*/ 0 h 1"/>
                <a:gd name="T22" fmla="*/ 2 w 2"/>
                <a:gd name="T23" fmla="*/ 0 h 1"/>
                <a:gd name="T24" fmla="*/ 2 w 2"/>
                <a:gd name="T25" fmla="*/ 0 h 1"/>
                <a:gd name="T26" fmla="*/ 2 w 2"/>
                <a:gd name="T27" fmla="*/ 1 h 1"/>
                <a:gd name="T28" fmla="*/ 2 w 2"/>
                <a:gd name="T29" fmla="*/ 1 h 1"/>
                <a:gd name="T30" fmla="*/ 2 w 2"/>
                <a:gd name="T31" fmla="*/ 1 h 1"/>
                <a:gd name="T32" fmla="*/ 2 w 2"/>
                <a:gd name="T33" fmla="*/ 1 h 1"/>
                <a:gd name="T34" fmla="*/ 2 w 2"/>
                <a:gd name="T35" fmla="*/ 1 h 1"/>
                <a:gd name="T36" fmla="*/ 2 w 2"/>
                <a:gd name="T37" fmla="*/ 1 h 1"/>
                <a:gd name="T38" fmla="*/ 2 w 2"/>
                <a:gd name="T39" fmla="*/ 1 h 1"/>
                <a:gd name="T40" fmla="*/ 2 w 2"/>
                <a:gd name="T41" fmla="*/ 1 h 1"/>
                <a:gd name="T42" fmla="*/ 2 w 2"/>
                <a:gd name="T43" fmla="*/ 1 h 1"/>
                <a:gd name="T44" fmla="*/ 2 w 2"/>
                <a:gd name="T45" fmla="*/ 1 h 1"/>
                <a:gd name="T46" fmla="*/ 1 w 2"/>
                <a:gd name="T47" fmla="*/ 1 h 1"/>
                <a:gd name="T48" fmla="*/ 1 w 2"/>
                <a:gd name="T49" fmla="*/ 1 h 1"/>
                <a:gd name="T50" fmla="*/ 1 w 2"/>
                <a:gd name="T51" fmla="*/ 1 h 1"/>
                <a:gd name="T52" fmla="*/ 1 w 2"/>
                <a:gd name="T53" fmla="*/ 1 h 1"/>
                <a:gd name="T54" fmla="*/ 1 w 2"/>
                <a:gd name="T55" fmla="*/ 1 h 1"/>
                <a:gd name="T56" fmla="*/ 1 w 2"/>
                <a:gd name="T57" fmla="*/ 1 h 1"/>
                <a:gd name="T58" fmla="*/ 1 w 2"/>
                <a:gd name="T59" fmla="*/ 1 h 1"/>
                <a:gd name="T60" fmla="*/ 1 w 2"/>
                <a:gd name="T61" fmla="*/ 1 h 1"/>
                <a:gd name="T62" fmla="*/ 1 w 2"/>
                <a:gd name="T63" fmla="*/ 1 h 1"/>
                <a:gd name="T64" fmla="*/ 0 w 2"/>
                <a:gd name="T65" fmla="*/ 1 h 1"/>
                <a:gd name="T66" fmla="*/ 0 w 2"/>
                <a:gd name="T67" fmla="*/ 1 h 1"/>
                <a:gd name="T68" fmla="*/ 0 w 2"/>
                <a:gd name="T69" fmla="*/ 1 h 1"/>
                <a:gd name="T70" fmla="*/ 0 w 2"/>
                <a:gd name="T71" fmla="*/ 1 h 1"/>
                <a:gd name="T72" fmla="*/ 0 w 2"/>
                <a:gd name="T73" fmla="*/ 1 h 1"/>
                <a:gd name="T74" fmla="*/ 0 w 2"/>
                <a:gd name="T75" fmla="*/ 1 h 1"/>
                <a:gd name="T76" fmla="*/ 0 w 2"/>
                <a:gd name="T77" fmla="*/ 1 h 1"/>
                <a:gd name="T78" fmla="*/ 0 w 2"/>
                <a:gd name="T79" fmla="*/ 1 h 1"/>
                <a:gd name="T80" fmla="*/ 0 w 2"/>
                <a:gd name="T81" fmla="*/ 1 h 1"/>
                <a:gd name="T82" fmla="*/ 0 w 2"/>
                <a:gd name="T83" fmla="*/ 1 h 1"/>
                <a:gd name="T84" fmla="*/ 0 w 2"/>
                <a:gd name="T85" fmla="*/ 1 h 1"/>
                <a:gd name="T86" fmla="*/ 0 w 2"/>
                <a:gd name="T87" fmla="*/ 1 h 1"/>
                <a:gd name="T88" fmla="*/ 0 w 2"/>
                <a:gd name="T89" fmla="*/ 1 h 1"/>
                <a:gd name="T90" fmla="*/ 0 w 2"/>
                <a:gd name="T91" fmla="*/ 1 h 1"/>
                <a:gd name="T92" fmla="*/ 0 w 2"/>
                <a:gd name="T93" fmla="*/ 1 h 1"/>
                <a:gd name="T94" fmla="*/ 0 w 2"/>
                <a:gd name="T95" fmla="*/ 1 h 1"/>
                <a:gd name="T96" fmla="*/ 0 w 2"/>
                <a:gd name="T97" fmla="*/ 1 h 1"/>
                <a:gd name="T98" fmla="*/ 0 w 2"/>
                <a:gd name="T99" fmla="*/ 1 h 1"/>
                <a:gd name="T100" fmla="*/ 0 w 2"/>
                <a:gd name="T101" fmla="*/ 0 h 1"/>
                <a:gd name="T102" fmla="*/ 0 w 2"/>
                <a:gd name="T103" fmla="*/ 0 h 1"/>
                <a:gd name="T104" fmla="*/ 0 w 2"/>
                <a:gd name="T105" fmla="*/ 0 h 1"/>
                <a:gd name="T106" fmla="*/ 0 w 2"/>
                <a:gd name="T107" fmla="*/ 0 h 1"/>
                <a:gd name="T108" fmla="*/ 0 w 2"/>
                <a:gd name="T109" fmla="*/ 0 h 1"/>
                <a:gd name="T110" fmla="*/ 0 w 2"/>
                <a:gd name="T111" fmla="*/ 0 h 1"/>
                <a:gd name="T112" fmla="*/ 0 w 2"/>
                <a:gd name="T113" fmla="*/ 0 h 1"/>
                <a:gd name="T114" fmla="*/ 0 w 2"/>
                <a:gd name="T115" fmla="*/ 0 h 1"/>
                <a:gd name="T116" fmla="*/ 0 w 2"/>
                <a:gd name="T117" fmla="*/ 0 h 1"/>
                <a:gd name="T118" fmla="*/ 0 w 2"/>
                <a:gd name="T119" fmla="*/ 0 h 1"/>
                <a:gd name="T120" fmla="*/ 0 w 2"/>
                <a:gd name="T1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62"/>
            <p:cNvSpPr>
              <a:spLocks noEditPoints="1"/>
            </p:cNvSpPr>
            <p:nvPr/>
          </p:nvSpPr>
          <p:spPr bwMode="auto">
            <a:xfrm>
              <a:off x="5735671" y="3669403"/>
              <a:ext cx="3916" cy="2756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2 w 3"/>
                <a:gd name="T5" fmla="*/ 2 h 2"/>
                <a:gd name="T6" fmla="*/ 2 w 3"/>
                <a:gd name="T7" fmla="*/ 2 h 2"/>
                <a:gd name="T8" fmla="*/ 2 w 3"/>
                <a:gd name="T9" fmla="*/ 2 h 2"/>
                <a:gd name="T10" fmla="*/ 1 w 3"/>
                <a:gd name="T11" fmla="*/ 2 h 2"/>
                <a:gd name="T12" fmla="*/ 1 w 3"/>
                <a:gd name="T13" fmla="*/ 2 h 2"/>
                <a:gd name="T14" fmla="*/ 1 w 3"/>
                <a:gd name="T15" fmla="*/ 2 h 2"/>
                <a:gd name="T16" fmla="*/ 1 w 3"/>
                <a:gd name="T17" fmla="*/ 2 h 2"/>
                <a:gd name="T18" fmla="*/ 1 w 3"/>
                <a:gd name="T19" fmla="*/ 2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0 w 3"/>
                <a:gd name="T35" fmla="*/ 2 h 2"/>
                <a:gd name="T36" fmla="*/ 0 w 3"/>
                <a:gd name="T37" fmla="*/ 2 h 2"/>
                <a:gd name="T38" fmla="*/ 0 w 3"/>
                <a:gd name="T39" fmla="*/ 2 h 2"/>
                <a:gd name="T40" fmla="*/ 0 w 3"/>
                <a:gd name="T41" fmla="*/ 2 h 2"/>
                <a:gd name="T42" fmla="*/ 0 w 3"/>
                <a:gd name="T43" fmla="*/ 2 h 2"/>
                <a:gd name="T44" fmla="*/ 3 w 3"/>
                <a:gd name="T45" fmla="*/ 0 h 2"/>
                <a:gd name="T46" fmla="*/ 3 w 3"/>
                <a:gd name="T47" fmla="*/ 0 h 2"/>
                <a:gd name="T48" fmla="*/ 3 w 3"/>
                <a:gd name="T49" fmla="*/ 0 h 2"/>
                <a:gd name="T50" fmla="*/ 3 w 3"/>
                <a:gd name="T51" fmla="*/ 0 h 2"/>
                <a:gd name="T52" fmla="*/ 3 w 3"/>
                <a:gd name="T53" fmla="*/ 0 h 2"/>
                <a:gd name="T54" fmla="*/ 3 w 3"/>
                <a:gd name="T55" fmla="*/ 0 h 2"/>
                <a:gd name="T56" fmla="*/ 3 w 3"/>
                <a:gd name="T57" fmla="*/ 0 h 2"/>
                <a:gd name="T58" fmla="*/ 3 w 3"/>
                <a:gd name="T59" fmla="*/ 0 h 2"/>
                <a:gd name="T60" fmla="*/ 3 w 3"/>
                <a:gd name="T6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63"/>
            <p:cNvSpPr>
              <a:spLocks/>
            </p:cNvSpPr>
            <p:nvPr/>
          </p:nvSpPr>
          <p:spPr bwMode="auto">
            <a:xfrm>
              <a:off x="5978462" y="3521974"/>
              <a:ext cx="77014" cy="41335"/>
            </a:xfrm>
            <a:custGeom>
              <a:avLst/>
              <a:gdLst>
                <a:gd name="T0" fmla="*/ 1 w 59"/>
                <a:gd name="T1" fmla="*/ 17 h 30"/>
                <a:gd name="T2" fmla="*/ 3 w 59"/>
                <a:gd name="T3" fmla="*/ 14 h 30"/>
                <a:gd name="T4" fmla="*/ 4 w 59"/>
                <a:gd name="T5" fmla="*/ 10 h 30"/>
                <a:gd name="T6" fmla="*/ 5 w 59"/>
                <a:gd name="T7" fmla="*/ 10 h 30"/>
                <a:gd name="T8" fmla="*/ 5 w 59"/>
                <a:gd name="T9" fmla="*/ 10 h 30"/>
                <a:gd name="T10" fmla="*/ 6 w 59"/>
                <a:gd name="T11" fmla="*/ 7 h 30"/>
                <a:gd name="T12" fmla="*/ 9 w 59"/>
                <a:gd name="T13" fmla="*/ 6 h 30"/>
                <a:gd name="T14" fmla="*/ 13 w 59"/>
                <a:gd name="T15" fmla="*/ 4 h 30"/>
                <a:gd name="T16" fmla="*/ 15 w 59"/>
                <a:gd name="T17" fmla="*/ 7 h 30"/>
                <a:gd name="T18" fmla="*/ 18 w 59"/>
                <a:gd name="T19" fmla="*/ 10 h 30"/>
                <a:gd name="T20" fmla="*/ 20 w 59"/>
                <a:gd name="T21" fmla="*/ 13 h 30"/>
                <a:gd name="T22" fmla="*/ 23 w 59"/>
                <a:gd name="T23" fmla="*/ 14 h 30"/>
                <a:gd name="T24" fmla="*/ 22 w 59"/>
                <a:gd name="T25" fmla="*/ 15 h 30"/>
                <a:gd name="T26" fmla="*/ 22 w 59"/>
                <a:gd name="T27" fmla="*/ 15 h 30"/>
                <a:gd name="T28" fmla="*/ 25 w 59"/>
                <a:gd name="T29" fmla="*/ 14 h 30"/>
                <a:gd name="T30" fmla="*/ 26 w 59"/>
                <a:gd name="T31" fmla="*/ 16 h 30"/>
                <a:gd name="T32" fmla="*/ 26 w 59"/>
                <a:gd name="T33" fmla="*/ 15 h 30"/>
                <a:gd name="T34" fmla="*/ 25 w 59"/>
                <a:gd name="T35" fmla="*/ 14 h 30"/>
                <a:gd name="T36" fmla="*/ 27 w 59"/>
                <a:gd name="T37" fmla="*/ 12 h 30"/>
                <a:gd name="T38" fmla="*/ 27 w 59"/>
                <a:gd name="T39" fmla="*/ 8 h 30"/>
                <a:gd name="T40" fmla="*/ 27 w 59"/>
                <a:gd name="T41" fmla="*/ 4 h 30"/>
                <a:gd name="T42" fmla="*/ 29 w 59"/>
                <a:gd name="T43" fmla="*/ 2 h 30"/>
                <a:gd name="T44" fmla="*/ 33 w 59"/>
                <a:gd name="T45" fmla="*/ 1 h 30"/>
                <a:gd name="T46" fmla="*/ 36 w 59"/>
                <a:gd name="T47" fmla="*/ 0 h 30"/>
                <a:gd name="T48" fmla="*/ 38 w 59"/>
                <a:gd name="T49" fmla="*/ 3 h 30"/>
                <a:gd name="T50" fmla="*/ 41 w 59"/>
                <a:gd name="T51" fmla="*/ 3 h 30"/>
                <a:gd name="T52" fmla="*/ 42 w 59"/>
                <a:gd name="T53" fmla="*/ 5 h 30"/>
                <a:gd name="T54" fmla="*/ 44 w 59"/>
                <a:gd name="T55" fmla="*/ 7 h 30"/>
                <a:gd name="T56" fmla="*/ 47 w 59"/>
                <a:gd name="T57" fmla="*/ 7 h 30"/>
                <a:gd name="T58" fmla="*/ 49 w 59"/>
                <a:gd name="T59" fmla="*/ 7 h 30"/>
                <a:gd name="T60" fmla="*/ 53 w 59"/>
                <a:gd name="T61" fmla="*/ 7 h 30"/>
                <a:gd name="T62" fmla="*/ 55 w 59"/>
                <a:gd name="T63" fmla="*/ 10 h 30"/>
                <a:gd name="T64" fmla="*/ 55 w 59"/>
                <a:gd name="T65" fmla="*/ 13 h 30"/>
                <a:gd name="T66" fmla="*/ 55 w 59"/>
                <a:gd name="T67" fmla="*/ 15 h 30"/>
                <a:gd name="T68" fmla="*/ 56 w 59"/>
                <a:gd name="T69" fmla="*/ 16 h 30"/>
                <a:gd name="T70" fmla="*/ 57 w 59"/>
                <a:gd name="T71" fmla="*/ 19 h 30"/>
                <a:gd name="T72" fmla="*/ 58 w 59"/>
                <a:gd name="T73" fmla="*/ 21 h 30"/>
                <a:gd name="T74" fmla="*/ 59 w 59"/>
                <a:gd name="T75" fmla="*/ 24 h 30"/>
                <a:gd name="T76" fmla="*/ 56 w 59"/>
                <a:gd name="T77" fmla="*/ 26 h 30"/>
                <a:gd name="T78" fmla="*/ 53 w 59"/>
                <a:gd name="T79" fmla="*/ 28 h 30"/>
                <a:gd name="T80" fmla="*/ 51 w 59"/>
                <a:gd name="T81" fmla="*/ 29 h 30"/>
                <a:gd name="T82" fmla="*/ 48 w 59"/>
                <a:gd name="T83" fmla="*/ 29 h 30"/>
                <a:gd name="T84" fmla="*/ 46 w 59"/>
                <a:gd name="T85" fmla="*/ 30 h 30"/>
                <a:gd name="T86" fmla="*/ 43 w 59"/>
                <a:gd name="T87" fmla="*/ 28 h 30"/>
                <a:gd name="T88" fmla="*/ 40 w 59"/>
                <a:gd name="T89" fmla="*/ 26 h 30"/>
                <a:gd name="T90" fmla="*/ 37 w 59"/>
                <a:gd name="T91" fmla="*/ 25 h 30"/>
                <a:gd name="T92" fmla="*/ 34 w 59"/>
                <a:gd name="T93" fmla="*/ 24 h 30"/>
                <a:gd name="T94" fmla="*/ 33 w 59"/>
                <a:gd name="T95" fmla="*/ 22 h 30"/>
                <a:gd name="T96" fmla="*/ 32 w 59"/>
                <a:gd name="T97" fmla="*/ 21 h 30"/>
                <a:gd name="T98" fmla="*/ 30 w 59"/>
                <a:gd name="T99" fmla="*/ 22 h 30"/>
                <a:gd name="T100" fmla="*/ 27 w 59"/>
                <a:gd name="T101" fmla="*/ 22 h 30"/>
                <a:gd name="T102" fmla="*/ 25 w 59"/>
                <a:gd name="T103" fmla="*/ 22 h 30"/>
                <a:gd name="T104" fmla="*/ 21 w 59"/>
                <a:gd name="T105" fmla="*/ 22 h 30"/>
                <a:gd name="T106" fmla="*/ 18 w 59"/>
                <a:gd name="T107" fmla="*/ 22 h 30"/>
                <a:gd name="T108" fmla="*/ 15 w 59"/>
                <a:gd name="T109" fmla="*/ 22 h 30"/>
                <a:gd name="T110" fmla="*/ 11 w 59"/>
                <a:gd name="T111" fmla="*/ 21 h 30"/>
                <a:gd name="T112" fmla="*/ 7 w 59"/>
                <a:gd name="T113" fmla="*/ 22 h 30"/>
                <a:gd name="T114" fmla="*/ 4 w 59"/>
                <a:gd name="T115" fmla="*/ 24 h 30"/>
                <a:gd name="T116" fmla="*/ 2 w 59"/>
                <a:gd name="T117" fmla="*/ 25 h 30"/>
                <a:gd name="T118" fmla="*/ 0 w 59"/>
                <a:gd name="T11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30">
                  <a:moveTo>
                    <a:pt x="1" y="19"/>
                  </a:move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7"/>
                  </a:lnTo>
                  <a:lnTo>
                    <a:pt x="56" y="16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7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59" y="23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3" y="28"/>
                  </a:lnTo>
                  <a:lnTo>
                    <a:pt x="54" y="28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9" y="26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64"/>
            <p:cNvSpPr>
              <a:spLocks noEditPoints="1"/>
            </p:cNvSpPr>
            <p:nvPr/>
          </p:nvSpPr>
          <p:spPr bwMode="auto">
            <a:xfrm>
              <a:off x="6009790" y="3539887"/>
              <a:ext cx="2611" cy="275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1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  <a:gd name="T20" fmla="*/ 2 w 2"/>
                <a:gd name="T21" fmla="*/ 2 h 2"/>
                <a:gd name="T22" fmla="*/ 2 w 2"/>
                <a:gd name="T23" fmla="*/ 2 h 2"/>
                <a:gd name="T24" fmla="*/ 1 w 2"/>
                <a:gd name="T25" fmla="*/ 0 h 2"/>
                <a:gd name="T26" fmla="*/ 1 w 2"/>
                <a:gd name="T27" fmla="*/ 0 h 2"/>
                <a:gd name="T28" fmla="*/ 1 w 2"/>
                <a:gd name="T29" fmla="*/ 0 h 2"/>
                <a:gd name="T30" fmla="*/ 1 w 2"/>
                <a:gd name="T31" fmla="*/ 0 h 2"/>
                <a:gd name="T32" fmla="*/ 1 w 2"/>
                <a:gd name="T33" fmla="*/ 0 h 2"/>
                <a:gd name="T34" fmla="*/ 1 w 2"/>
                <a:gd name="T35" fmla="*/ 0 h 2"/>
                <a:gd name="T36" fmla="*/ 1 w 2"/>
                <a:gd name="T37" fmla="*/ 0 h 2"/>
                <a:gd name="T38" fmla="*/ 1 w 2"/>
                <a:gd name="T39" fmla="*/ 0 h 2"/>
                <a:gd name="T40" fmla="*/ 1 w 2"/>
                <a:gd name="T41" fmla="*/ 0 h 2"/>
                <a:gd name="T42" fmla="*/ 1 w 2"/>
                <a:gd name="T43" fmla="*/ 0 h 2"/>
                <a:gd name="T44" fmla="*/ 1 w 2"/>
                <a:gd name="T45" fmla="*/ 0 h 2"/>
                <a:gd name="T46" fmla="*/ 1 w 2"/>
                <a:gd name="T47" fmla="*/ 0 h 2"/>
                <a:gd name="T48" fmla="*/ 1 w 2"/>
                <a:gd name="T49" fmla="*/ 0 h 2"/>
                <a:gd name="T50" fmla="*/ 1 w 2"/>
                <a:gd name="T51" fmla="*/ 0 h 2"/>
                <a:gd name="T52" fmla="*/ 1 w 2"/>
                <a:gd name="T53" fmla="*/ 0 h 2"/>
                <a:gd name="T54" fmla="*/ 1 w 2"/>
                <a:gd name="T55" fmla="*/ 0 h 2"/>
                <a:gd name="T56" fmla="*/ 1 w 2"/>
                <a:gd name="T57" fmla="*/ 0 h 2"/>
                <a:gd name="T58" fmla="*/ 1 w 2"/>
                <a:gd name="T59" fmla="*/ 0 h 2"/>
                <a:gd name="T60" fmla="*/ 1 w 2"/>
                <a:gd name="T61" fmla="*/ 0 h 2"/>
                <a:gd name="T62" fmla="*/ 1 w 2"/>
                <a:gd name="T63" fmla="*/ 0 h 2"/>
                <a:gd name="T64" fmla="*/ 1 w 2"/>
                <a:gd name="T65" fmla="*/ 0 h 2"/>
                <a:gd name="T66" fmla="*/ 1 w 2"/>
                <a:gd name="T67" fmla="*/ 0 h 2"/>
                <a:gd name="T68" fmla="*/ 1 w 2"/>
                <a:gd name="T69" fmla="*/ 0 h 2"/>
                <a:gd name="T70" fmla="*/ 1 w 2"/>
                <a:gd name="T71" fmla="*/ 0 h 2"/>
                <a:gd name="T72" fmla="*/ 1 w 2"/>
                <a:gd name="T73" fmla="*/ 1 h 2"/>
                <a:gd name="T74" fmla="*/ 1 w 2"/>
                <a:gd name="T75" fmla="*/ 1 h 2"/>
                <a:gd name="T76" fmla="*/ 1 w 2"/>
                <a:gd name="T77" fmla="*/ 1 h 2"/>
                <a:gd name="T78" fmla="*/ 1 w 2"/>
                <a:gd name="T79" fmla="*/ 1 h 2"/>
                <a:gd name="T80" fmla="*/ 1 w 2"/>
                <a:gd name="T81" fmla="*/ 1 h 2"/>
                <a:gd name="T82" fmla="*/ 1 w 2"/>
                <a:gd name="T83" fmla="*/ 1 h 2"/>
                <a:gd name="T84" fmla="*/ 1 w 2"/>
                <a:gd name="T85" fmla="*/ 1 h 2"/>
                <a:gd name="T86" fmla="*/ 1 w 2"/>
                <a:gd name="T87" fmla="*/ 1 h 2"/>
                <a:gd name="T88" fmla="*/ 1 w 2"/>
                <a:gd name="T89" fmla="*/ 1 h 2"/>
                <a:gd name="T90" fmla="*/ 1 w 2"/>
                <a:gd name="T91" fmla="*/ 1 h 2"/>
                <a:gd name="T92" fmla="*/ 0 w 2"/>
                <a:gd name="T93" fmla="*/ 1 h 2"/>
                <a:gd name="T94" fmla="*/ 0 w 2"/>
                <a:gd name="T95" fmla="*/ 1 h 2"/>
                <a:gd name="T96" fmla="*/ 0 w 2"/>
                <a:gd name="T97" fmla="*/ 1 h 2"/>
                <a:gd name="T98" fmla="*/ 0 w 2"/>
                <a:gd name="T99" fmla="*/ 1 h 2"/>
                <a:gd name="T100" fmla="*/ 0 w 2"/>
                <a:gd name="T101" fmla="*/ 1 h 2"/>
                <a:gd name="T102" fmla="*/ 0 w 2"/>
                <a:gd name="T103" fmla="*/ 1 h 2"/>
                <a:gd name="T104" fmla="*/ 0 w 2"/>
                <a:gd name="T105" fmla="*/ 1 h 2"/>
                <a:gd name="T106" fmla="*/ 1 w 2"/>
                <a:gd name="T107" fmla="*/ 1 h 2"/>
                <a:gd name="T108" fmla="*/ 1 w 2"/>
                <a:gd name="T109" fmla="*/ 1 h 2"/>
                <a:gd name="T110" fmla="*/ 1 w 2"/>
                <a:gd name="T111" fmla="*/ 0 h 2"/>
                <a:gd name="T112" fmla="*/ 1 w 2"/>
                <a:gd name="T113" fmla="*/ 0 h 2"/>
                <a:gd name="T114" fmla="*/ 1 w 2"/>
                <a:gd name="T115" fmla="*/ 0 h 2"/>
                <a:gd name="T116" fmla="*/ 1 w 2"/>
                <a:gd name="T117" fmla="*/ 0 h 2"/>
                <a:gd name="T118" fmla="*/ 1 w 2"/>
                <a:gd name="T119" fmla="*/ 0 h 2"/>
                <a:gd name="T120" fmla="*/ 1 w 2"/>
                <a:gd name="T1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65"/>
            <p:cNvSpPr>
              <a:spLocks/>
            </p:cNvSpPr>
            <p:nvPr/>
          </p:nvSpPr>
          <p:spPr bwMode="auto">
            <a:xfrm>
              <a:off x="5858372" y="3702471"/>
              <a:ext cx="1305" cy="2756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1 w 1"/>
                <a:gd name="T21" fmla="*/ 2 h 2"/>
                <a:gd name="T22" fmla="*/ 1 w 1"/>
                <a:gd name="T23" fmla="*/ 2 h 2"/>
                <a:gd name="T24" fmla="*/ 1 w 1"/>
                <a:gd name="T25" fmla="*/ 2 h 2"/>
                <a:gd name="T26" fmla="*/ 0 w 1"/>
                <a:gd name="T27" fmla="*/ 1 h 2"/>
                <a:gd name="T28" fmla="*/ 0 w 1"/>
                <a:gd name="T29" fmla="*/ 1 h 2"/>
                <a:gd name="T30" fmla="*/ 0 w 1"/>
                <a:gd name="T31" fmla="*/ 1 h 2"/>
                <a:gd name="T32" fmla="*/ 1 w 1"/>
                <a:gd name="T33" fmla="*/ 1 h 2"/>
                <a:gd name="T34" fmla="*/ 1 w 1"/>
                <a:gd name="T35" fmla="*/ 0 h 2"/>
                <a:gd name="T36" fmla="*/ 1 w 1"/>
                <a:gd name="T37" fmla="*/ 0 h 2"/>
                <a:gd name="T38" fmla="*/ 1 w 1"/>
                <a:gd name="T39" fmla="*/ 0 h 2"/>
                <a:gd name="T40" fmla="*/ 1 w 1"/>
                <a:gd name="T41" fmla="*/ 0 h 2"/>
                <a:gd name="T42" fmla="*/ 1 w 1"/>
                <a:gd name="T43" fmla="*/ 0 h 2"/>
                <a:gd name="T44" fmla="*/ 1 w 1"/>
                <a:gd name="T45" fmla="*/ 1 h 2"/>
                <a:gd name="T46" fmla="*/ 1 w 1"/>
                <a:gd name="T47" fmla="*/ 1 h 2"/>
                <a:gd name="T48" fmla="*/ 1 w 1"/>
                <a:gd name="T49" fmla="*/ 1 h 2"/>
                <a:gd name="T50" fmla="*/ 1 w 1"/>
                <a:gd name="T51" fmla="*/ 1 h 2"/>
                <a:gd name="T52" fmla="*/ 1 w 1"/>
                <a:gd name="T53" fmla="*/ 1 h 2"/>
                <a:gd name="T54" fmla="*/ 1 w 1"/>
                <a:gd name="T55" fmla="*/ 1 h 2"/>
                <a:gd name="T56" fmla="*/ 1 w 1"/>
                <a:gd name="T57" fmla="*/ 1 h 2"/>
                <a:gd name="T58" fmla="*/ 1 w 1"/>
                <a:gd name="T59" fmla="*/ 1 h 2"/>
                <a:gd name="T60" fmla="*/ 1 w 1"/>
                <a:gd name="T61" fmla="*/ 1 h 2"/>
                <a:gd name="T62" fmla="*/ 1 w 1"/>
                <a:gd name="T63" fmla="*/ 2 h 2"/>
                <a:gd name="T64" fmla="*/ 1 w 1"/>
                <a:gd name="T65" fmla="*/ 2 h 2"/>
                <a:gd name="T66" fmla="*/ 1 w 1"/>
                <a:gd name="T67" fmla="*/ 2 h 2"/>
                <a:gd name="T68" fmla="*/ 1 w 1"/>
                <a:gd name="T69" fmla="*/ 2 h 2"/>
                <a:gd name="T70" fmla="*/ 1 w 1"/>
                <a:gd name="T71" fmla="*/ 2 h 2"/>
                <a:gd name="T72" fmla="*/ 1 w 1"/>
                <a:gd name="T73" fmla="*/ 2 h 2"/>
                <a:gd name="T74" fmla="*/ 1 w 1"/>
                <a:gd name="T7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66"/>
            <p:cNvSpPr>
              <a:spLocks noEditPoints="1"/>
            </p:cNvSpPr>
            <p:nvPr/>
          </p:nvSpPr>
          <p:spPr bwMode="auto">
            <a:xfrm>
              <a:off x="5978462" y="3550909"/>
              <a:ext cx="61350" cy="42713"/>
            </a:xfrm>
            <a:custGeom>
              <a:avLst/>
              <a:gdLst>
                <a:gd name="T0" fmla="*/ 0 w 47"/>
                <a:gd name="T1" fmla="*/ 14 h 31"/>
                <a:gd name="T2" fmla="*/ 2 w 47"/>
                <a:gd name="T3" fmla="*/ 9 h 31"/>
                <a:gd name="T4" fmla="*/ 2 w 47"/>
                <a:gd name="T5" fmla="*/ 12 h 31"/>
                <a:gd name="T6" fmla="*/ 32 w 47"/>
                <a:gd name="T7" fmla="*/ 1 h 31"/>
                <a:gd name="T8" fmla="*/ 33 w 47"/>
                <a:gd name="T9" fmla="*/ 2 h 31"/>
                <a:gd name="T10" fmla="*/ 36 w 47"/>
                <a:gd name="T11" fmla="*/ 4 h 31"/>
                <a:gd name="T12" fmla="*/ 38 w 47"/>
                <a:gd name="T13" fmla="*/ 4 h 31"/>
                <a:gd name="T14" fmla="*/ 40 w 47"/>
                <a:gd name="T15" fmla="*/ 5 h 31"/>
                <a:gd name="T16" fmla="*/ 43 w 47"/>
                <a:gd name="T17" fmla="*/ 7 h 31"/>
                <a:gd name="T18" fmla="*/ 45 w 47"/>
                <a:gd name="T19" fmla="*/ 9 h 31"/>
                <a:gd name="T20" fmla="*/ 45 w 47"/>
                <a:gd name="T21" fmla="*/ 12 h 31"/>
                <a:gd name="T22" fmla="*/ 45 w 47"/>
                <a:gd name="T23" fmla="*/ 13 h 31"/>
                <a:gd name="T24" fmla="*/ 45 w 47"/>
                <a:gd name="T25" fmla="*/ 14 h 31"/>
                <a:gd name="T26" fmla="*/ 47 w 47"/>
                <a:gd name="T27" fmla="*/ 14 h 31"/>
                <a:gd name="T28" fmla="*/ 45 w 47"/>
                <a:gd name="T29" fmla="*/ 16 h 31"/>
                <a:gd name="T30" fmla="*/ 43 w 47"/>
                <a:gd name="T31" fmla="*/ 16 h 31"/>
                <a:gd name="T32" fmla="*/ 41 w 47"/>
                <a:gd name="T33" fmla="*/ 19 h 31"/>
                <a:gd name="T34" fmla="*/ 39 w 47"/>
                <a:gd name="T35" fmla="*/ 19 h 31"/>
                <a:gd name="T36" fmla="*/ 38 w 47"/>
                <a:gd name="T37" fmla="*/ 23 h 31"/>
                <a:gd name="T38" fmla="*/ 37 w 47"/>
                <a:gd name="T39" fmla="*/ 25 h 31"/>
                <a:gd name="T40" fmla="*/ 37 w 47"/>
                <a:gd name="T41" fmla="*/ 26 h 31"/>
                <a:gd name="T42" fmla="*/ 39 w 47"/>
                <a:gd name="T43" fmla="*/ 27 h 31"/>
                <a:gd name="T44" fmla="*/ 37 w 47"/>
                <a:gd name="T45" fmla="*/ 28 h 31"/>
                <a:gd name="T46" fmla="*/ 37 w 47"/>
                <a:gd name="T47" fmla="*/ 27 h 31"/>
                <a:gd name="T48" fmla="*/ 34 w 47"/>
                <a:gd name="T49" fmla="*/ 27 h 31"/>
                <a:gd name="T50" fmla="*/ 33 w 47"/>
                <a:gd name="T51" fmla="*/ 28 h 31"/>
                <a:gd name="T52" fmla="*/ 31 w 47"/>
                <a:gd name="T53" fmla="*/ 30 h 31"/>
                <a:gd name="T54" fmla="*/ 30 w 47"/>
                <a:gd name="T55" fmla="*/ 30 h 31"/>
                <a:gd name="T56" fmla="*/ 27 w 47"/>
                <a:gd name="T57" fmla="*/ 31 h 31"/>
                <a:gd name="T58" fmla="*/ 26 w 47"/>
                <a:gd name="T59" fmla="*/ 31 h 31"/>
                <a:gd name="T60" fmla="*/ 23 w 47"/>
                <a:gd name="T61" fmla="*/ 31 h 31"/>
                <a:gd name="T62" fmla="*/ 21 w 47"/>
                <a:gd name="T63" fmla="*/ 30 h 31"/>
                <a:gd name="T64" fmla="*/ 19 w 47"/>
                <a:gd name="T65" fmla="*/ 27 h 31"/>
                <a:gd name="T66" fmla="*/ 17 w 47"/>
                <a:gd name="T67" fmla="*/ 26 h 31"/>
                <a:gd name="T68" fmla="*/ 14 w 47"/>
                <a:gd name="T69" fmla="*/ 25 h 31"/>
                <a:gd name="T70" fmla="*/ 14 w 47"/>
                <a:gd name="T71" fmla="*/ 22 h 31"/>
                <a:gd name="T72" fmla="*/ 16 w 47"/>
                <a:gd name="T73" fmla="*/ 20 h 31"/>
                <a:gd name="T74" fmla="*/ 14 w 47"/>
                <a:gd name="T75" fmla="*/ 18 h 31"/>
                <a:gd name="T76" fmla="*/ 11 w 47"/>
                <a:gd name="T77" fmla="*/ 17 h 31"/>
                <a:gd name="T78" fmla="*/ 8 w 47"/>
                <a:gd name="T79" fmla="*/ 17 h 31"/>
                <a:gd name="T80" fmla="*/ 6 w 47"/>
                <a:gd name="T81" fmla="*/ 16 h 31"/>
                <a:gd name="T82" fmla="*/ 4 w 47"/>
                <a:gd name="T83" fmla="*/ 14 h 31"/>
                <a:gd name="T84" fmla="*/ 3 w 47"/>
                <a:gd name="T85" fmla="*/ 13 h 31"/>
                <a:gd name="T86" fmla="*/ 2 w 47"/>
                <a:gd name="T87" fmla="*/ 9 h 31"/>
                <a:gd name="T88" fmla="*/ 1 w 47"/>
                <a:gd name="T89" fmla="*/ 8 h 31"/>
                <a:gd name="T90" fmla="*/ 1 w 47"/>
                <a:gd name="T91" fmla="*/ 4 h 31"/>
                <a:gd name="T92" fmla="*/ 2 w 47"/>
                <a:gd name="T93" fmla="*/ 4 h 31"/>
                <a:gd name="T94" fmla="*/ 5 w 47"/>
                <a:gd name="T95" fmla="*/ 2 h 31"/>
                <a:gd name="T96" fmla="*/ 8 w 47"/>
                <a:gd name="T97" fmla="*/ 1 h 31"/>
                <a:gd name="T98" fmla="*/ 12 w 47"/>
                <a:gd name="T99" fmla="*/ 0 h 31"/>
                <a:gd name="T100" fmla="*/ 15 w 47"/>
                <a:gd name="T101" fmla="*/ 1 h 31"/>
                <a:gd name="T102" fmla="*/ 18 w 47"/>
                <a:gd name="T103" fmla="*/ 1 h 31"/>
                <a:gd name="T104" fmla="*/ 21 w 47"/>
                <a:gd name="T105" fmla="*/ 1 h 31"/>
                <a:gd name="T106" fmla="*/ 23 w 47"/>
                <a:gd name="T107" fmla="*/ 1 h 31"/>
                <a:gd name="T108" fmla="*/ 26 w 47"/>
                <a:gd name="T109" fmla="*/ 2 h 31"/>
                <a:gd name="T110" fmla="*/ 28 w 47"/>
                <a:gd name="T111" fmla="*/ 2 h 31"/>
                <a:gd name="T112" fmla="*/ 30 w 47"/>
                <a:gd name="T1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" h="31">
                  <a:moveTo>
                    <a:pt x="2" y="12"/>
                  </a:moveTo>
                  <a:lnTo>
                    <a:pt x="2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67"/>
            <p:cNvSpPr>
              <a:spLocks noEditPoints="1"/>
            </p:cNvSpPr>
            <p:nvPr/>
          </p:nvSpPr>
          <p:spPr bwMode="auto">
            <a:xfrm>
              <a:off x="5982378" y="3570199"/>
              <a:ext cx="1305" cy="137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1 h 1"/>
                <a:gd name="T52" fmla="*/ 0 w 1"/>
                <a:gd name="T53" fmla="*/ 1 h 1"/>
                <a:gd name="T54" fmla="*/ 0 w 1"/>
                <a:gd name="T55" fmla="*/ 1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w 1"/>
                <a:gd name="T81" fmla="*/ 0 h 1"/>
                <a:gd name="T82" fmla="*/ 0 w 1"/>
                <a:gd name="T83" fmla="*/ 0 h 1"/>
                <a:gd name="T84" fmla="*/ 0 w 1"/>
                <a:gd name="T85" fmla="*/ 0 h 1"/>
                <a:gd name="T86" fmla="*/ 0 w 1"/>
                <a:gd name="T87" fmla="*/ 0 h 1"/>
                <a:gd name="T88" fmla="*/ 0 w 1"/>
                <a:gd name="T89" fmla="*/ 0 h 1"/>
                <a:gd name="T90" fmla="*/ 0 w 1"/>
                <a:gd name="T91" fmla="*/ 0 h 1"/>
                <a:gd name="T92" fmla="*/ 0 w 1"/>
                <a:gd name="T9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68"/>
            <p:cNvSpPr>
              <a:spLocks/>
            </p:cNvSpPr>
            <p:nvPr/>
          </p:nvSpPr>
          <p:spPr bwMode="auto">
            <a:xfrm>
              <a:off x="5981073" y="35633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69"/>
            <p:cNvSpPr>
              <a:spLocks/>
            </p:cNvSpPr>
            <p:nvPr/>
          </p:nvSpPr>
          <p:spPr bwMode="auto">
            <a:xfrm>
              <a:off x="5819212" y="3655624"/>
              <a:ext cx="7832" cy="12401"/>
            </a:xfrm>
            <a:custGeom>
              <a:avLst/>
              <a:gdLst>
                <a:gd name="T0" fmla="*/ 3 w 6"/>
                <a:gd name="T1" fmla="*/ 0 h 9"/>
                <a:gd name="T2" fmla="*/ 3 w 6"/>
                <a:gd name="T3" fmla="*/ 1 h 9"/>
                <a:gd name="T4" fmla="*/ 3 w 6"/>
                <a:gd name="T5" fmla="*/ 1 h 9"/>
                <a:gd name="T6" fmla="*/ 3 w 6"/>
                <a:gd name="T7" fmla="*/ 1 h 9"/>
                <a:gd name="T8" fmla="*/ 3 w 6"/>
                <a:gd name="T9" fmla="*/ 1 h 9"/>
                <a:gd name="T10" fmla="*/ 3 w 6"/>
                <a:gd name="T11" fmla="*/ 2 h 9"/>
                <a:gd name="T12" fmla="*/ 3 w 6"/>
                <a:gd name="T13" fmla="*/ 2 h 9"/>
                <a:gd name="T14" fmla="*/ 3 w 6"/>
                <a:gd name="T15" fmla="*/ 2 h 9"/>
                <a:gd name="T16" fmla="*/ 3 w 6"/>
                <a:gd name="T17" fmla="*/ 3 h 9"/>
                <a:gd name="T18" fmla="*/ 3 w 6"/>
                <a:gd name="T19" fmla="*/ 2 h 9"/>
                <a:gd name="T20" fmla="*/ 4 w 6"/>
                <a:gd name="T21" fmla="*/ 3 h 9"/>
                <a:gd name="T22" fmla="*/ 4 w 6"/>
                <a:gd name="T23" fmla="*/ 3 h 9"/>
                <a:gd name="T24" fmla="*/ 4 w 6"/>
                <a:gd name="T25" fmla="*/ 3 h 9"/>
                <a:gd name="T26" fmla="*/ 5 w 6"/>
                <a:gd name="T27" fmla="*/ 3 h 9"/>
                <a:gd name="T28" fmla="*/ 5 w 6"/>
                <a:gd name="T29" fmla="*/ 3 h 9"/>
                <a:gd name="T30" fmla="*/ 5 w 6"/>
                <a:gd name="T31" fmla="*/ 4 h 9"/>
                <a:gd name="T32" fmla="*/ 5 w 6"/>
                <a:gd name="T33" fmla="*/ 4 h 9"/>
                <a:gd name="T34" fmla="*/ 6 w 6"/>
                <a:gd name="T35" fmla="*/ 5 h 9"/>
                <a:gd name="T36" fmla="*/ 6 w 6"/>
                <a:gd name="T37" fmla="*/ 4 h 9"/>
                <a:gd name="T38" fmla="*/ 6 w 6"/>
                <a:gd name="T39" fmla="*/ 5 h 9"/>
                <a:gd name="T40" fmla="*/ 6 w 6"/>
                <a:gd name="T41" fmla="*/ 5 h 9"/>
                <a:gd name="T42" fmla="*/ 6 w 6"/>
                <a:gd name="T43" fmla="*/ 5 h 9"/>
                <a:gd name="T44" fmla="*/ 6 w 6"/>
                <a:gd name="T45" fmla="*/ 5 h 9"/>
                <a:gd name="T46" fmla="*/ 6 w 6"/>
                <a:gd name="T47" fmla="*/ 5 h 9"/>
                <a:gd name="T48" fmla="*/ 6 w 6"/>
                <a:gd name="T49" fmla="*/ 6 h 9"/>
                <a:gd name="T50" fmla="*/ 6 w 6"/>
                <a:gd name="T51" fmla="*/ 6 h 9"/>
                <a:gd name="T52" fmla="*/ 5 w 6"/>
                <a:gd name="T53" fmla="*/ 7 h 9"/>
                <a:gd name="T54" fmla="*/ 5 w 6"/>
                <a:gd name="T55" fmla="*/ 7 h 9"/>
                <a:gd name="T56" fmla="*/ 5 w 6"/>
                <a:gd name="T57" fmla="*/ 8 h 9"/>
                <a:gd name="T58" fmla="*/ 5 w 6"/>
                <a:gd name="T59" fmla="*/ 9 h 9"/>
                <a:gd name="T60" fmla="*/ 5 w 6"/>
                <a:gd name="T61" fmla="*/ 8 h 9"/>
                <a:gd name="T62" fmla="*/ 4 w 6"/>
                <a:gd name="T63" fmla="*/ 8 h 9"/>
                <a:gd name="T64" fmla="*/ 3 w 6"/>
                <a:gd name="T65" fmla="*/ 8 h 9"/>
                <a:gd name="T66" fmla="*/ 3 w 6"/>
                <a:gd name="T67" fmla="*/ 9 h 9"/>
                <a:gd name="T68" fmla="*/ 2 w 6"/>
                <a:gd name="T69" fmla="*/ 9 h 9"/>
                <a:gd name="T70" fmla="*/ 2 w 6"/>
                <a:gd name="T71" fmla="*/ 9 h 9"/>
                <a:gd name="T72" fmla="*/ 2 w 6"/>
                <a:gd name="T73" fmla="*/ 8 h 9"/>
                <a:gd name="T74" fmla="*/ 1 w 6"/>
                <a:gd name="T75" fmla="*/ 8 h 9"/>
                <a:gd name="T76" fmla="*/ 1 w 6"/>
                <a:gd name="T77" fmla="*/ 8 h 9"/>
                <a:gd name="T78" fmla="*/ 1 w 6"/>
                <a:gd name="T79" fmla="*/ 8 h 9"/>
                <a:gd name="T80" fmla="*/ 1 w 6"/>
                <a:gd name="T81" fmla="*/ 8 h 9"/>
                <a:gd name="T82" fmla="*/ 1 w 6"/>
                <a:gd name="T83" fmla="*/ 7 h 9"/>
                <a:gd name="T84" fmla="*/ 1 w 6"/>
                <a:gd name="T85" fmla="*/ 7 h 9"/>
                <a:gd name="T86" fmla="*/ 1 w 6"/>
                <a:gd name="T87" fmla="*/ 6 h 9"/>
                <a:gd name="T88" fmla="*/ 1 w 6"/>
                <a:gd name="T89" fmla="*/ 6 h 9"/>
                <a:gd name="T90" fmla="*/ 1 w 6"/>
                <a:gd name="T91" fmla="*/ 6 h 9"/>
                <a:gd name="T92" fmla="*/ 1 w 6"/>
                <a:gd name="T93" fmla="*/ 5 h 9"/>
                <a:gd name="T94" fmla="*/ 0 w 6"/>
                <a:gd name="T95" fmla="*/ 5 h 9"/>
                <a:gd name="T96" fmla="*/ 0 w 6"/>
                <a:gd name="T97" fmla="*/ 5 h 9"/>
                <a:gd name="T98" fmla="*/ 0 w 6"/>
                <a:gd name="T99" fmla="*/ 4 h 9"/>
                <a:gd name="T100" fmla="*/ 0 w 6"/>
                <a:gd name="T101" fmla="*/ 4 h 9"/>
                <a:gd name="T102" fmla="*/ 0 w 6"/>
                <a:gd name="T103" fmla="*/ 4 h 9"/>
                <a:gd name="T104" fmla="*/ 0 w 6"/>
                <a:gd name="T105" fmla="*/ 3 h 9"/>
                <a:gd name="T106" fmla="*/ 0 w 6"/>
                <a:gd name="T107" fmla="*/ 3 h 9"/>
                <a:gd name="T108" fmla="*/ 0 w 6"/>
                <a:gd name="T109" fmla="*/ 3 h 9"/>
                <a:gd name="T110" fmla="*/ 0 w 6"/>
                <a:gd name="T111" fmla="*/ 2 h 9"/>
                <a:gd name="T112" fmla="*/ 1 w 6"/>
                <a:gd name="T113" fmla="*/ 2 h 9"/>
                <a:gd name="T114" fmla="*/ 1 w 6"/>
                <a:gd name="T115" fmla="*/ 2 h 9"/>
                <a:gd name="T116" fmla="*/ 1 w 6"/>
                <a:gd name="T117" fmla="*/ 1 h 9"/>
                <a:gd name="T118" fmla="*/ 1 w 6"/>
                <a:gd name="T119" fmla="*/ 1 h 9"/>
                <a:gd name="T120" fmla="*/ 2 w 6"/>
                <a:gd name="T121" fmla="*/ 0 h 9"/>
                <a:gd name="T122" fmla="*/ 2 w 6"/>
                <a:gd name="T1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0"/>
            <p:cNvSpPr>
              <a:spLocks noEditPoints="1"/>
            </p:cNvSpPr>
            <p:nvPr/>
          </p:nvSpPr>
          <p:spPr bwMode="auto">
            <a:xfrm>
              <a:off x="5907974" y="3874699"/>
              <a:ext cx="3916" cy="2756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1 h 2"/>
                <a:gd name="T4" fmla="*/ 2 w 3"/>
                <a:gd name="T5" fmla="*/ 1 h 2"/>
                <a:gd name="T6" fmla="*/ 1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2 w 3"/>
                <a:gd name="T15" fmla="*/ 1 h 2"/>
                <a:gd name="T16" fmla="*/ 2 w 3"/>
                <a:gd name="T17" fmla="*/ 1 h 2"/>
                <a:gd name="T18" fmla="*/ 2 w 3"/>
                <a:gd name="T19" fmla="*/ 1 h 2"/>
                <a:gd name="T20" fmla="*/ 2 w 3"/>
                <a:gd name="T21" fmla="*/ 1 h 2"/>
                <a:gd name="T22" fmla="*/ 2 w 3"/>
                <a:gd name="T23" fmla="*/ 1 h 2"/>
                <a:gd name="T24" fmla="*/ 2 w 3"/>
                <a:gd name="T25" fmla="*/ 1 h 2"/>
                <a:gd name="T26" fmla="*/ 2 w 3"/>
                <a:gd name="T27" fmla="*/ 2 h 2"/>
                <a:gd name="T28" fmla="*/ 2 w 3"/>
                <a:gd name="T29" fmla="*/ 2 h 2"/>
                <a:gd name="T30" fmla="*/ 2 w 3"/>
                <a:gd name="T31" fmla="*/ 1 h 2"/>
                <a:gd name="T32" fmla="*/ 3 w 3"/>
                <a:gd name="T33" fmla="*/ 2 h 2"/>
                <a:gd name="T34" fmla="*/ 3 w 3"/>
                <a:gd name="T35" fmla="*/ 2 h 2"/>
                <a:gd name="T36" fmla="*/ 3 w 3"/>
                <a:gd name="T37" fmla="*/ 2 h 2"/>
                <a:gd name="T38" fmla="*/ 3 w 3"/>
                <a:gd name="T39" fmla="*/ 2 h 2"/>
                <a:gd name="T40" fmla="*/ 3 w 3"/>
                <a:gd name="T41" fmla="*/ 2 h 2"/>
                <a:gd name="T42" fmla="*/ 3 w 3"/>
                <a:gd name="T43" fmla="*/ 2 h 2"/>
                <a:gd name="T44" fmla="*/ 3 w 3"/>
                <a:gd name="T45" fmla="*/ 2 h 2"/>
                <a:gd name="T46" fmla="*/ 2 w 3"/>
                <a:gd name="T47" fmla="*/ 2 h 2"/>
                <a:gd name="T48" fmla="*/ 3 w 3"/>
                <a:gd name="T49" fmla="*/ 2 h 2"/>
                <a:gd name="T50" fmla="*/ 3 w 3"/>
                <a:gd name="T51" fmla="*/ 2 h 2"/>
                <a:gd name="T52" fmla="*/ 2 w 3"/>
                <a:gd name="T53" fmla="*/ 2 h 2"/>
                <a:gd name="T54" fmla="*/ 2 w 3"/>
                <a:gd name="T55" fmla="*/ 2 h 2"/>
                <a:gd name="T56" fmla="*/ 2 w 3"/>
                <a:gd name="T57" fmla="*/ 2 h 2"/>
                <a:gd name="T58" fmla="*/ 1 w 3"/>
                <a:gd name="T59" fmla="*/ 2 h 2"/>
                <a:gd name="T60" fmla="*/ 1 w 3"/>
                <a:gd name="T61" fmla="*/ 2 h 2"/>
                <a:gd name="T62" fmla="*/ 1 w 3"/>
                <a:gd name="T63" fmla="*/ 1 h 2"/>
                <a:gd name="T64" fmla="*/ 1 w 3"/>
                <a:gd name="T65" fmla="*/ 1 h 2"/>
                <a:gd name="T66" fmla="*/ 1 w 3"/>
                <a:gd name="T67" fmla="*/ 1 h 2"/>
                <a:gd name="T68" fmla="*/ 1 w 3"/>
                <a:gd name="T69" fmla="*/ 1 h 2"/>
                <a:gd name="T70" fmla="*/ 1 w 3"/>
                <a:gd name="T71" fmla="*/ 1 h 2"/>
                <a:gd name="T72" fmla="*/ 1 w 3"/>
                <a:gd name="T73" fmla="*/ 1 h 2"/>
                <a:gd name="T74" fmla="*/ 1 w 3"/>
                <a:gd name="T75" fmla="*/ 1 h 2"/>
                <a:gd name="T76" fmla="*/ 1 w 3"/>
                <a:gd name="T77" fmla="*/ 1 h 2"/>
                <a:gd name="T78" fmla="*/ 1 w 3"/>
                <a:gd name="T79" fmla="*/ 1 h 2"/>
                <a:gd name="T80" fmla="*/ 1 w 3"/>
                <a:gd name="T81" fmla="*/ 0 h 2"/>
                <a:gd name="T82" fmla="*/ 1 w 3"/>
                <a:gd name="T83" fmla="*/ 0 h 2"/>
                <a:gd name="T84" fmla="*/ 1 w 3"/>
                <a:gd name="T85" fmla="*/ 0 h 2"/>
                <a:gd name="T86" fmla="*/ 1 w 3"/>
                <a:gd name="T87" fmla="*/ 0 h 2"/>
                <a:gd name="T88" fmla="*/ 1 w 3"/>
                <a:gd name="T89" fmla="*/ 0 h 2"/>
                <a:gd name="T90" fmla="*/ 1 w 3"/>
                <a:gd name="T91" fmla="*/ 0 h 2"/>
                <a:gd name="T92" fmla="*/ 1 w 3"/>
                <a:gd name="T93" fmla="*/ 0 h 2"/>
                <a:gd name="T94" fmla="*/ 1 w 3"/>
                <a:gd name="T95" fmla="*/ 0 h 2"/>
                <a:gd name="T96" fmla="*/ 1 w 3"/>
                <a:gd name="T97" fmla="*/ 0 h 2"/>
                <a:gd name="T98" fmla="*/ 1 w 3"/>
                <a:gd name="T99" fmla="*/ 0 h 2"/>
                <a:gd name="T100" fmla="*/ 0 w 3"/>
                <a:gd name="T101" fmla="*/ 0 h 2"/>
                <a:gd name="T102" fmla="*/ 0 w 3"/>
                <a:gd name="T103" fmla="*/ 0 h 2"/>
                <a:gd name="T104" fmla="*/ 0 w 3"/>
                <a:gd name="T105" fmla="*/ 0 h 2"/>
                <a:gd name="T106" fmla="*/ 0 w 3"/>
                <a:gd name="T107" fmla="*/ 0 h 2"/>
                <a:gd name="T108" fmla="*/ 0 w 3"/>
                <a:gd name="T10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1"/>
            <p:cNvSpPr>
              <a:spLocks noEditPoints="1"/>
            </p:cNvSpPr>
            <p:nvPr/>
          </p:nvSpPr>
          <p:spPr bwMode="auto">
            <a:xfrm>
              <a:off x="5909279" y="3874699"/>
              <a:ext cx="1305" cy="4134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3 h 3"/>
                <a:gd name="T6" fmla="*/ 1 w 1"/>
                <a:gd name="T7" fmla="*/ 2 h 3"/>
                <a:gd name="T8" fmla="*/ 1 w 1"/>
                <a:gd name="T9" fmla="*/ 2 h 3"/>
                <a:gd name="T10" fmla="*/ 1 w 1"/>
                <a:gd name="T11" fmla="*/ 2 h 3"/>
                <a:gd name="T12" fmla="*/ 1 w 1"/>
                <a:gd name="T13" fmla="*/ 3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1 h 3"/>
                <a:gd name="T20" fmla="*/ 1 w 1"/>
                <a:gd name="T21" fmla="*/ 1 h 3"/>
                <a:gd name="T22" fmla="*/ 1 w 1"/>
                <a:gd name="T23" fmla="*/ 1 h 3"/>
                <a:gd name="T24" fmla="*/ 1 w 1"/>
                <a:gd name="T25" fmla="*/ 1 h 3"/>
                <a:gd name="T26" fmla="*/ 1 w 1"/>
                <a:gd name="T27" fmla="*/ 1 h 3"/>
                <a:gd name="T28" fmla="*/ 0 w 1"/>
                <a:gd name="T29" fmla="*/ 0 h 3"/>
                <a:gd name="T30" fmla="*/ 0 w 1"/>
                <a:gd name="T31" fmla="*/ 0 h 3"/>
                <a:gd name="T32" fmla="*/ 0 w 1"/>
                <a:gd name="T33" fmla="*/ 0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  <a:gd name="T42" fmla="*/ 0 w 1"/>
                <a:gd name="T43" fmla="*/ 0 h 3"/>
                <a:gd name="T44" fmla="*/ 0 w 1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2"/>
            <p:cNvSpPr>
              <a:spLocks/>
            </p:cNvSpPr>
            <p:nvPr/>
          </p:nvSpPr>
          <p:spPr bwMode="auto">
            <a:xfrm>
              <a:off x="6037202" y="3683181"/>
              <a:ext cx="37854" cy="48224"/>
            </a:xfrm>
            <a:custGeom>
              <a:avLst/>
              <a:gdLst>
                <a:gd name="T0" fmla="*/ 11 w 29"/>
                <a:gd name="T1" fmla="*/ 1 h 35"/>
                <a:gd name="T2" fmla="*/ 13 w 29"/>
                <a:gd name="T3" fmla="*/ 3 h 35"/>
                <a:gd name="T4" fmla="*/ 15 w 29"/>
                <a:gd name="T5" fmla="*/ 3 h 35"/>
                <a:gd name="T6" fmla="*/ 15 w 29"/>
                <a:gd name="T7" fmla="*/ 4 h 35"/>
                <a:gd name="T8" fmla="*/ 15 w 29"/>
                <a:gd name="T9" fmla="*/ 4 h 35"/>
                <a:gd name="T10" fmla="*/ 18 w 29"/>
                <a:gd name="T11" fmla="*/ 4 h 35"/>
                <a:gd name="T12" fmla="*/ 19 w 29"/>
                <a:gd name="T13" fmla="*/ 6 h 35"/>
                <a:gd name="T14" fmla="*/ 22 w 29"/>
                <a:gd name="T15" fmla="*/ 7 h 35"/>
                <a:gd name="T16" fmla="*/ 21 w 29"/>
                <a:gd name="T17" fmla="*/ 9 h 35"/>
                <a:gd name="T18" fmla="*/ 22 w 29"/>
                <a:gd name="T19" fmla="*/ 10 h 35"/>
                <a:gd name="T20" fmla="*/ 22 w 29"/>
                <a:gd name="T21" fmla="*/ 12 h 35"/>
                <a:gd name="T22" fmla="*/ 24 w 29"/>
                <a:gd name="T23" fmla="*/ 14 h 35"/>
                <a:gd name="T24" fmla="*/ 24 w 29"/>
                <a:gd name="T25" fmla="*/ 16 h 35"/>
                <a:gd name="T26" fmla="*/ 25 w 29"/>
                <a:gd name="T27" fmla="*/ 17 h 35"/>
                <a:gd name="T28" fmla="*/ 26 w 29"/>
                <a:gd name="T29" fmla="*/ 19 h 35"/>
                <a:gd name="T30" fmla="*/ 28 w 29"/>
                <a:gd name="T31" fmla="*/ 21 h 35"/>
                <a:gd name="T32" fmla="*/ 28 w 29"/>
                <a:gd name="T33" fmla="*/ 23 h 35"/>
                <a:gd name="T34" fmla="*/ 29 w 29"/>
                <a:gd name="T35" fmla="*/ 23 h 35"/>
                <a:gd name="T36" fmla="*/ 28 w 29"/>
                <a:gd name="T37" fmla="*/ 24 h 35"/>
                <a:gd name="T38" fmla="*/ 26 w 29"/>
                <a:gd name="T39" fmla="*/ 23 h 35"/>
                <a:gd name="T40" fmla="*/ 24 w 29"/>
                <a:gd name="T41" fmla="*/ 23 h 35"/>
                <a:gd name="T42" fmla="*/ 22 w 29"/>
                <a:gd name="T43" fmla="*/ 24 h 35"/>
                <a:gd name="T44" fmla="*/ 22 w 29"/>
                <a:gd name="T45" fmla="*/ 22 h 35"/>
                <a:gd name="T46" fmla="*/ 20 w 29"/>
                <a:gd name="T47" fmla="*/ 23 h 35"/>
                <a:gd name="T48" fmla="*/ 19 w 29"/>
                <a:gd name="T49" fmla="*/ 27 h 35"/>
                <a:gd name="T50" fmla="*/ 17 w 29"/>
                <a:gd name="T51" fmla="*/ 31 h 35"/>
                <a:gd name="T52" fmla="*/ 16 w 29"/>
                <a:gd name="T53" fmla="*/ 33 h 35"/>
                <a:gd name="T54" fmla="*/ 14 w 29"/>
                <a:gd name="T55" fmla="*/ 34 h 35"/>
                <a:gd name="T56" fmla="*/ 13 w 29"/>
                <a:gd name="T57" fmla="*/ 34 h 35"/>
                <a:gd name="T58" fmla="*/ 13 w 29"/>
                <a:gd name="T59" fmla="*/ 31 h 35"/>
                <a:gd name="T60" fmla="*/ 13 w 29"/>
                <a:gd name="T61" fmla="*/ 29 h 35"/>
                <a:gd name="T62" fmla="*/ 13 w 29"/>
                <a:gd name="T63" fmla="*/ 27 h 35"/>
                <a:gd name="T64" fmla="*/ 13 w 29"/>
                <a:gd name="T65" fmla="*/ 26 h 35"/>
                <a:gd name="T66" fmla="*/ 13 w 29"/>
                <a:gd name="T67" fmla="*/ 26 h 35"/>
                <a:gd name="T68" fmla="*/ 14 w 29"/>
                <a:gd name="T69" fmla="*/ 25 h 35"/>
                <a:gd name="T70" fmla="*/ 14 w 29"/>
                <a:gd name="T71" fmla="*/ 24 h 35"/>
                <a:gd name="T72" fmla="*/ 14 w 29"/>
                <a:gd name="T73" fmla="*/ 21 h 35"/>
                <a:gd name="T74" fmla="*/ 13 w 29"/>
                <a:gd name="T75" fmla="*/ 20 h 35"/>
                <a:gd name="T76" fmla="*/ 13 w 29"/>
                <a:gd name="T77" fmla="*/ 18 h 35"/>
                <a:gd name="T78" fmla="*/ 11 w 29"/>
                <a:gd name="T79" fmla="*/ 16 h 35"/>
                <a:gd name="T80" fmla="*/ 10 w 29"/>
                <a:gd name="T81" fmla="*/ 16 h 35"/>
                <a:gd name="T82" fmla="*/ 10 w 29"/>
                <a:gd name="T83" fmla="*/ 15 h 35"/>
                <a:gd name="T84" fmla="*/ 8 w 29"/>
                <a:gd name="T85" fmla="*/ 13 h 35"/>
                <a:gd name="T86" fmla="*/ 8 w 29"/>
                <a:gd name="T87" fmla="*/ 12 h 35"/>
                <a:gd name="T88" fmla="*/ 7 w 29"/>
                <a:gd name="T89" fmla="*/ 11 h 35"/>
                <a:gd name="T90" fmla="*/ 6 w 29"/>
                <a:gd name="T91" fmla="*/ 9 h 35"/>
                <a:gd name="T92" fmla="*/ 5 w 29"/>
                <a:gd name="T93" fmla="*/ 7 h 35"/>
                <a:gd name="T94" fmla="*/ 4 w 29"/>
                <a:gd name="T95" fmla="*/ 5 h 35"/>
                <a:gd name="T96" fmla="*/ 3 w 29"/>
                <a:gd name="T97" fmla="*/ 4 h 35"/>
                <a:gd name="T98" fmla="*/ 2 w 29"/>
                <a:gd name="T99" fmla="*/ 3 h 35"/>
                <a:gd name="T100" fmla="*/ 2 w 29"/>
                <a:gd name="T101" fmla="*/ 2 h 35"/>
                <a:gd name="T102" fmla="*/ 4 w 29"/>
                <a:gd name="T103" fmla="*/ 1 h 35"/>
                <a:gd name="T104" fmla="*/ 5 w 29"/>
                <a:gd name="T105" fmla="*/ 1 h 35"/>
                <a:gd name="T106" fmla="*/ 6 w 29"/>
                <a:gd name="T107" fmla="*/ 0 h 35"/>
                <a:gd name="T108" fmla="*/ 8 w 29"/>
                <a:gd name="T10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5">
                  <a:moveTo>
                    <a:pt x="9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7" y="25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5836181" y="3757584"/>
              <a:ext cx="1305" cy="13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0 w 1"/>
                <a:gd name="T25" fmla="*/ 1 h 1"/>
                <a:gd name="T26" fmla="*/ 0 w 1"/>
                <a:gd name="T27" fmla="*/ 1 h 1"/>
                <a:gd name="T28" fmla="*/ 0 w 1"/>
                <a:gd name="T29" fmla="*/ 1 h 1"/>
                <a:gd name="T30" fmla="*/ 0 w 1"/>
                <a:gd name="T31" fmla="*/ 1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1 w 1"/>
                <a:gd name="T47" fmla="*/ 0 h 1"/>
                <a:gd name="T48" fmla="*/ 1 w 1"/>
                <a:gd name="T49" fmla="*/ 0 h 1"/>
                <a:gd name="T50" fmla="*/ 1 w 1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5952356" y="3760340"/>
              <a:ext cx="19580" cy="26179"/>
            </a:xfrm>
            <a:custGeom>
              <a:avLst/>
              <a:gdLst>
                <a:gd name="T0" fmla="*/ 7 w 15"/>
                <a:gd name="T1" fmla="*/ 2 h 19"/>
                <a:gd name="T2" fmla="*/ 8 w 15"/>
                <a:gd name="T3" fmla="*/ 2 h 19"/>
                <a:gd name="T4" fmla="*/ 9 w 15"/>
                <a:gd name="T5" fmla="*/ 4 h 19"/>
                <a:gd name="T6" fmla="*/ 10 w 15"/>
                <a:gd name="T7" fmla="*/ 4 h 19"/>
                <a:gd name="T8" fmla="*/ 11 w 15"/>
                <a:gd name="T9" fmla="*/ 5 h 19"/>
                <a:gd name="T10" fmla="*/ 12 w 15"/>
                <a:gd name="T11" fmla="*/ 6 h 19"/>
                <a:gd name="T12" fmla="*/ 13 w 15"/>
                <a:gd name="T13" fmla="*/ 7 h 19"/>
                <a:gd name="T14" fmla="*/ 14 w 15"/>
                <a:gd name="T15" fmla="*/ 7 h 19"/>
                <a:gd name="T16" fmla="*/ 15 w 15"/>
                <a:gd name="T17" fmla="*/ 8 h 19"/>
                <a:gd name="T18" fmla="*/ 14 w 15"/>
                <a:gd name="T19" fmla="*/ 10 h 19"/>
                <a:gd name="T20" fmla="*/ 13 w 15"/>
                <a:gd name="T21" fmla="*/ 9 h 19"/>
                <a:gd name="T22" fmla="*/ 13 w 15"/>
                <a:gd name="T23" fmla="*/ 10 h 19"/>
                <a:gd name="T24" fmla="*/ 13 w 15"/>
                <a:gd name="T25" fmla="*/ 12 h 19"/>
                <a:gd name="T26" fmla="*/ 12 w 15"/>
                <a:gd name="T27" fmla="*/ 12 h 19"/>
                <a:gd name="T28" fmla="*/ 11 w 15"/>
                <a:gd name="T29" fmla="*/ 13 h 19"/>
                <a:gd name="T30" fmla="*/ 11 w 15"/>
                <a:gd name="T31" fmla="*/ 11 h 19"/>
                <a:gd name="T32" fmla="*/ 11 w 15"/>
                <a:gd name="T33" fmla="*/ 11 h 19"/>
                <a:gd name="T34" fmla="*/ 9 w 15"/>
                <a:gd name="T35" fmla="*/ 12 h 19"/>
                <a:gd name="T36" fmla="*/ 9 w 15"/>
                <a:gd name="T37" fmla="*/ 13 h 19"/>
                <a:gd name="T38" fmla="*/ 8 w 15"/>
                <a:gd name="T39" fmla="*/ 14 h 19"/>
                <a:gd name="T40" fmla="*/ 7 w 15"/>
                <a:gd name="T41" fmla="*/ 15 h 19"/>
                <a:gd name="T42" fmla="*/ 8 w 15"/>
                <a:gd name="T43" fmla="*/ 17 h 19"/>
                <a:gd name="T44" fmla="*/ 8 w 15"/>
                <a:gd name="T45" fmla="*/ 18 h 19"/>
                <a:gd name="T46" fmla="*/ 7 w 15"/>
                <a:gd name="T47" fmla="*/ 19 h 19"/>
                <a:gd name="T48" fmla="*/ 7 w 15"/>
                <a:gd name="T49" fmla="*/ 19 h 19"/>
                <a:gd name="T50" fmla="*/ 6 w 15"/>
                <a:gd name="T51" fmla="*/ 19 h 19"/>
                <a:gd name="T52" fmla="*/ 6 w 15"/>
                <a:gd name="T53" fmla="*/ 18 h 19"/>
                <a:gd name="T54" fmla="*/ 6 w 15"/>
                <a:gd name="T55" fmla="*/ 18 h 19"/>
                <a:gd name="T56" fmla="*/ 5 w 15"/>
                <a:gd name="T57" fmla="*/ 18 h 19"/>
                <a:gd name="T58" fmla="*/ 6 w 15"/>
                <a:gd name="T59" fmla="*/ 18 h 19"/>
                <a:gd name="T60" fmla="*/ 5 w 15"/>
                <a:gd name="T61" fmla="*/ 17 h 19"/>
                <a:gd name="T62" fmla="*/ 5 w 15"/>
                <a:gd name="T63" fmla="*/ 17 h 19"/>
                <a:gd name="T64" fmla="*/ 4 w 15"/>
                <a:gd name="T65" fmla="*/ 15 h 19"/>
                <a:gd name="T66" fmla="*/ 3 w 15"/>
                <a:gd name="T67" fmla="*/ 15 h 19"/>
                <a:gd name="T68" fmla="*/ 2 w 15"/>
                <a:gd name="T69" fmla="*/ 14 h 19"/>
                <a:gd name="T70" fmla="*/ 2 w 15"/>
                <a:gd name="T71" fmla="*/ 14 h 19"/>
                <a:gd name="T72" fmla="*/ 1 w 15"/>
                <a:gd name="T73" fmla="*/ 13 h 19"/>
                <a:gd name="T74" fmla="*/ 2 w 15"/>
                <a:gd name="T75" fmla="*/ 14 h 19"/>
                <a:gd name="T76" fmla="*/ 2 w 15"/>
                <a:gd name="T77" fmla="*/ 13 h 19"/>
                <a:gd name="T78" fmla="*/ 2 w 15"/>
                <a:gd name="T79" fmla="*/ 13 h 19"/>
                <a:gd name="T80" fmla="*/ 2 w 15"/>
                <a:gd name="T81" fmla="*/ 12 h 19"/>
                <a:gd name="T82" fmla="*/ 1 w 15"/>
                <a:gd name="T83" fmla="*/ 13 h 19"/>
                <a:gd name="T84" fmla="*/ 1 w 15"/>
                <a:gd name="T85" fmla="*/ 13 h 19"/>
                <a:gd name="T86" fmla="*/ 0 w 15"/>
                <a:gd name="T87" fmla="*/ 13 h 19"/>
                <a:gd name="T88" fmla="*/ 1 w 15"/>
                <a:gd name="T89" fmla="*/ 11 h 19"/>
                <a:gd name="T90" fmla="*/ 1 w 15"/>
                <a:gd name="T91" fmla="*/ 10 h 19"/>
                <a:gd name="T92" fmla="*/ 0 w 15"/>
                <a:gd name="T93" fmla="*/ 9 h 19"/>
                <a:gd name="T94" fmla="*/ 1 w 15"/>
                <a:gd name="T95" fmla="*/ 7 h 19"/>
                <a:gd name="T96" fmla="*/ 2 w 15"/>
                <a:gd name="T97" fmla="*/ 6 h 19"/>
                <a:gd name="T98" fmla="*/ 2 w 15"/>
                <a:gd name="T99" fmla="*/ 4 h 19"/>
                <a:gd name="T100" fmla="*/ 3 w 15"/>
                <a:gd name="T101" fmla="*/ 3 h 19"/>
                <a:gd name="T102" fmla="*/ 4 w 15"/>
                <a:gd name="T103" fmla="*/ 3 h 19"/>
                <a:gd name="T104" fmla="*/ 5 w 15"/>
                <a:gd name="T105" fmla="*/ 4 h 19"/>
                <a:gd name="T106" fmla="*/ 5 w 15"/>
                <a:gd name="T107" fmla="*/ 3 h 19"/>
                <a:gd name="T108" fmla="*/ 5 w 15"/>
                <a:gd name="T109" fmla="*/ 2 h 19"/>
                <a:gd name="T110" fmla="*/ 4 w 15"/>
                <a:gd name="T111" fmla="*/ 0 h 19"/>
                <a:gd name="T112" fmla="*/ 5 w 15"/>
                <a:gd name="T1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" h="19">
                  <a:moveTo>
                    <a:pt x="6" y="1"/>
                  </a:move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5956271" y="3781007"/>
              <a:ext cx="130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6"/>
            <p:cNvSpPr>
              <a:spLocks noEditPoints="1"/>
            </p:cNvSpPr>
            <p:nvPr/>
          </p:nvSpPr>
          <p:spPr bwMode="auto">
            <a:xfrm>
              <a:off x="5953660" y="3778251"/>
              <a:ext cx="5221" cy="6890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5 h 5"/>
                <a:gd name="T4" fmla="*/ 4 w 4"/>
                <a:gd name="T5" fmla="*/ 5 h 5"/>
                <a:gd name="T6" fmla="*/ 4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0 w 4"/>
                <a:gd name="T13" fmla="*/ 1 h 5"/>
                <a:gd name="T14" fmla="*/ 0 w 4"/>
                <a:gd name="T15" fmla="*/ 1 h 5"/>
                <a:gd name="T16" fmla="*/ 0 w 4"/>
                <a:gd name="T17" fmla="*/ 1 h 5"/>
                <a:gd name="T18" fmla="*/ 0 w 4"/>
                <a:gd name="T19" fmla="*/ 1 h 5"/>
                <a:gd name="T20" fmla="*/ 0 w 4"/>
                <a:gd name="T21" fmla="*/ 1 h 5"/>
                <a:gd name="T22" fmla="*/ 1 w 4"/>
                <a:gd name="T23" fmla="*/ 0 h 5"/>
                <a:gd name="T24" fmla="*/ 1 w 4"/>
                <a:gd name="T25" fmla="*/ 0 h 5"/>
                <a:gd name="T26" fmla="*/ 1 w 4"/>
                <a:gd name="T27" fmla="*/ 0 h 5"/>
                <a:gd name="T28" fmla="*/ 1 w 4"/>
                <a:gd name="T29" fmla="*/ 0 h 5"/>
                <a:gd name="T30" fmla="*/ 1 w 4"/>
                <a:gd name="T31" fmla="*/ 0 h 5"/>
                <a:gd name="T32" fmla="*/ 1 w 4"/>
                <a:gd name="T33" fmla="*/ 0 h 5"/>
                <a:gd name="T34" fmla="*/ 1 w 4"/>
                <a:gd name="T35" fmla="*/ 0 h 5"/>
                <a:gd name="T36" fmla="*/ 1 w 4"/>
                <a:gd name="T37" fmla="*/ 0 h 5"/>
                <a:gd name="T38" fmla="*/ 1 w 4"/>
                <a:gd name="T39" fmla="*/ 0 h 5"/>
                <a:gd name="T40" fmla="*/ 1 w 4"/>
                <a:gd name="T41" fmla="*/ 0 h 5"/>
                <a:gd name="T42" fmla="*/ 1 w 4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77"/>
            <p:cNvSpPr>
              <a:spLocks noEditPoints="1"/>
            </p:cNvSpPr>
            <p:nvPr/>
          </p:nvSpPr>
          <p:spPr bwMode="auto">
            <a:xfrm>
              <a:off x="5794410" y="3601889"/>
              <a:ext cx="40465" cy="44091"/>
            </a:xfrm>
            <a:custGeom>
              <a:avLst/>
              <a:gdLst>
                <a:gd name="T0" fmla="*/ 4 w 31"/>
                <a:gd name="T1" fmla="*/ 25 h 32"/>
                <a:gd name="T2" fmla="*/ 6 w 31"/>
                <a:gd name="T3" fmla="*/ 25 h 32"/>
                <a:gd name="T4" fmla="*/ 4 w 31"/>
                <a:gd name="T5" fmla="*/ 27 h 32"/>
                <a:gd name="T6" fmla="*/ 0 w 31"/>
                <a:gd name="T7" fmla="*/ 25 h 32"/>
                <a:gd name="T8" fmla="*/ 7 w 31"/>
                <a:gd name="T9" fmla="*/ 25 h 32"/>
                <a:gd name="T10" fmla="*/ 12 w 31"/>
                <a:gd name="T11" fmla="*/ 20 h 32"/>
                <a:gd name="T12" fmla="*/ 12 w 31"/>
                <a:gd name="T13" fmla="*/ 20 h 32"/>
                <a:gd name="T14" fmla="*/ 7 w 31"/>
                <a:gd name="T15" fmla="*/ 25 h 32"/>
                <a:gd name="T16" fmla="*/ 3 w 31"/>
                <a:gd name="T17" fmla="*/ 24 h 32"/>
                <a:gd name="T18" fmla="*/ 3 w 31"/>
                <a:gd name="T19" fmla="*/ 22 h 32"/>
                <a:gd name="T20" fmla="*/ 3 w 31"/>
                <a:gd name="T21" fmla="*/ 23 h 32"/>
                <a:gd name="T22" fmla="*/ 6 w 31"/>
                <a:gd name="T23" fmla="*/ 24 h 32"/>
                <a:gd name="T24" fmla="*/ 6 w 31"/>
                <a:gd name="T25" fmla="*/ 22 h 32"/>
                <a:gd name="T26" fmla="*/ 6 w 31"/>
                <a:gd name="T27" fmla="*/ 22 h 32"/>
                <a:gd name="T28" fmla="*/ 4 w 31"/>
                <a:gd name="T29" fmla="*/ 20 h 32"/>
                <a:gd name="T30" fmla="*/ 6 w 31"/>
                <a:gd name="T31" fmla="*/ 18 h 32"/>
                <a:gd name="T32" fmla="*/ 8 w 31"/>
                <a:gd name="T33" fmla="*/ 19 h 32"/>
                <a:gd name="T34" fmla="*/ 8 w 31"/>
                <a:gd name="T35" fmla="*/ 21 h 32"/>
                <a:gd name="T36" fmla="*/ 16 w 31"/>
                <a:gd name="T37" fmla="*/ 18 h 32"/>
                <a:gd name="T38" fmla="*/ 13 w 31"/>
                <a:gd name="T39" fmla="*/ 19 h 32"/>
                <a:gd name="T40" fmla="*/ 13 w 31"/>
                <a:gd name="T41" fmla="*/ 18 h 32"/>
                <a:gd name="T42" fmla="*/ 8 w 31"/>
                <a:gd name="T43" fmla="*/ 21 h 32"/>
                <a:gd name="T44" fmla="*/ 12 w 31"/>
                <a:gd name="T45" fmla="*/ 20 h 32"/>
                <a:gd name="T46" fmla="*/ 14 w 31"/>
                <a:gd name="T47" fmla="*/ 20 h 32"/>
                <a:gd name="T48" fmla="*/ 15 w 31"/>
                <a:gd name="T49" fmla="*/ 19 h 32"/>
                <a:gd name="T50" fmla="*/ 14 w 31"/>
                <a:gd name="T51" fmla="*/ 17 h 32"/>
                <a:gd name="T52" fmla="*/ 10 w 31"/>
                <a:gd name="T53" fmla="*/ 18 h 32"/>
                <a:gd name="T54" fmla="*/ 8 w 31"/>
                <a:gd name="T55" fmla="*/ 19 h 32"/>
                <a:gd name="T56" fmla="*/ 6 w 31"/>
                <a:gd name="T57" fmla="*/ 18 h 32"/>
                <a:gd name="T58" fmla="*/ 10 w 31"/>
                <a:gd name="T59" fmla="*/ 12 h 32"/>
                <a:gd name="T60" fmla="*/ 12 w 31"/>
                <a:gd name="T61" fmla="*/ 12 h 32"/>
                <a:gd name="T62" fmla="*/ 15 w 31"/>
                <a:gd name="T63" fmla="*/ 12 h 32"/>
                <a:gd name="T64" fmla="*/ 17 w 31"/>
                <a:gd name="T65" fmla="*/ 11 h 32"/>
                <a:gd name="T66" fmla="*/ 19 w 31"/>
                <a:gd name="T67" fmla="*/ 7 h 32"/>
                <a:gd name="T68" fmla="*/ 16 w 31"/>
                <a:gd name="T69" fmla="*/ 5 h 32"/>
                <a:gd name="T70" fmla="*/ 14 w 31"/>
                <a:gd name="T71" fmla="*/ 7 h 32"/>
                <a:gd name="T72" fmla="*/ 14 w 31"/>
                <a:gd name="T73" fmla="*/ 10 h 32"/>
                <a:gd name="T74" fmla="*/ 14 w 31"/>
                <a:gd name="T75" fmla="*/ 12 h 32"/>
                <a:gd name="T76" fmla="*/ 12 w 31"/>
                <a:gd name="T77" fmla="*/ 12 h 32"/>
                <a:gd name="T78" fmla="*/ 10 w 31"/>
                <a:gd name="T79" fmla="*/ 9 h 32"/>
                <a:gd name="T80" fmla="*/ 12 w 31"/>
                <a:gd name="T81" fmla="*/ 7 h 32"/>
                <a:gd name="T82" fmla="*/ 17 w 31"/>
                <a:gd name="T83" fmla="*/ 3 h 32"/>
                <a:gd name="T84" fmla="*/ 21 w 31"/>
                <a:gd name="T85" fmla="*/ 0 h 32"/>
                <a:gd name="T86" fmla="*/ 28 w 31"/>
                <a:gd name="T87" fmla="*/ 0 h 32"/>
                <a:gd name="T88" fmla="*/ 30 w 31"/>
                <a:gd name="T89" fmla="*/ 2 h 32"/>
                <a:gd name="T90" fmla="*/ 30 w 31"/>
                <a:gd name="T91" fmla="*/ 7 h 32"/>
                <a:gd name="T92" fmla="*/ 27 w 31"/>
                <a:gd name="T93" fmla="*/ 11 h 32"/>
                <a:gd name="T94" fmla="*/ 29 w 31"/>
                <a:gd name="T95" fmla="*/ 15 h 32"/>
                <a:gd name="T96" fmla="*/ 28 w 31"/>
                <a:gd name="T97" fmla="*/ 18 h 32"/>
                <a:gd name="T98" fmla="*/ 24 w 31"/>
                <a:gd name="T99" fmla="*/ 19 h 32"/>
                <a:gd name="T100" fmla="*/ 21 w 31"/>
                <a:gd name="T101" fmla="*/ 20 h 32"/>
                <a:gd name="T102" fmla="*/ 23 w 31"/>
                <a:gd name="T103" fmla="*/ 24 h 32"/>
                <a:gd name="T104" fmla="*/ 22 w 31"/>
                <a:gd name="T105" fmla="*/ 28 h 32"/>
                <a:gd name="T106" fmla="*/ 21 w 31"/>
                <a:gd name="T107" fmla="*/ 30 h 32"/>
                <a:gd name="T108" fmla="*/ 19 w 31"/>
                <a:gd name="T109" fmla="*/ 31 h 32"/>
                <a:gd name="T110" fmla="*/ 20 w 31"/>
                <a:gd name="T111" fmla="*/ 28 h 32"/>
                <a:gd name="T112" fmla="*/ 16 w 31"/>
                <a:gd name="T113" fmla="*/ 26 h 32"/>
                <a:gd name="T114" fmla="*/ 13 w 31"/>
                <a:gd name="T115" fmla="*/ 25 h 32"/>
                <a:gd name="T116" fmla="*/ 10 w 31"/>
                <a:gd name="T117" fmla="*/ 24 h 32"/>
                <a:gd name="T118" fmla="*/ 8 w 31"/>
                <a:gd name="T119" fmla="*/ 25 h 32"/>
                <a:gd name="T120" fmla="*/ 8 w 31"/>
                <a:gd name="T12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32">
                  <a:moveTo>
                    <a:pt x="4" y="25"/>
                  </a:moveTo>
                  <a:lnTo>
                    <a:pt x="4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close/>
                  <a:moveTo>
                    <a:pt x="7" y="25"/>
                  </a:moveTo>
                  <a:lnTo>
                    <a:pt x="7" y="25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5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6" y="21"/>
                  </a:moveTo>
                  <a:lnTo>
                    <a:pt x="6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close/>
                  <a:moveTo>
                    <a:pt x="14" y="17"/>
                  </a:move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16" y="9"/>
                  </a:moveTo>
                  <a:lnTo>
                    <a:pt x="16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close/>
                  <a:moveTo>
                    <a:pt x="8" y="21"/>
                  </a:moveTo>
                  <a:lnTo>
                    <a:pt x="8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78"/>
            <p:cNvSpPr>
              <a:spLocks noEditPoints="1"/>
            </p:cNvSpPr>
            <p:nvPr/>
          </p:nvSpPr>
          <p:spPr bwMode="auto">
            <a:xfrm>
              <a:off x="5797021" y="3600511"/>
              <a:ext cx="30022" cy="31691"/>
            </a:xfrm>
            <a:custGeom>
              <a:avLst/>
              <a:gdLst>
                <a:gd name="T0" fmla="*/ 1 w 23"/>
                <a:gd name="T1" fmla="*/ 23 h 23"/>
                <a:gd name="T2" fmla="*/ 9 w 23"/>
                <a:gd name="T3" fmla="*/ 21 h 23"/>
                <a:gd name="T4" fmla="*/ 5 w 23"/>
                <a:gd name="T5" fmla="*/ 21 h 23"/>
                <a:gd name="T6" fmla="*/ 9 w 23"/>
                <a:gd name="T7" fmla="*/ 21 h 23"/>
                <a:gd name="T8" fmla="*/ 9 w 23"/>
                <a:gd name="T9" fmla="*/ 20 h 23"/>
                <a:gd name="T10" fmla="*/ 10 w 23"/>
                <a:gd name="T11" fmla="*/ 21 h 23"/>
                <a:gd name="T12" fmla="*/ 9 w 23"/>
                <a:gd name="T13" fmla="*/ 21 h 23"/>
                <a:gd name="T14" fmla="*/ 8 w 23"/>
                <a:gd name="T15" fmla="*/ 20 h 23"/>
                <a:gd name="T16" fmla="*/ 7 w 23"/>
                <a:gd name="T17" fmla="*/ 20 h 23"/>
                <a:gd name="T18" fmla="*/ 8 w 23"/>
                <a:gd name="T19" fmla="*/ 21 h 23"/>
                <a:gd name="T20" fmla="*/ 8 w 23"/>
                <a:gd name="T21" fmla="*/ 22 h 23"/>
                <a:gd name="T22" fmla="*/ 6 w 23"/>
                <a:gd name="T23" fmla="*/ 21 h 23"/>
                <a:gd name="T24" fmla="*/ 5 w 23"/>
                <a:gd name="T25" fmla="*/ 21 h 23"/>
                <a:gd name="T26" fmla="*/ 5 w 23"/>
                <a:gd name="T27" fmla="*/ 20 h 23"/>
                <a:gd name="T28" fmla="*/ 7 w 23"/>
                <a:gd name="T29" fmla="*/ 19 h 23"/>
                <a:gd name="T30" fmla="*/ 8 w 23"/>
                <a:gd name="T31" fmla="*/ 20 h 23"/>
                <a:gd name="T32" fmla="*/ 8 w 23"/>
                <a:gd name="T33" fmla="*/ 21 h 23"/>
                <a:gd name="T34" fmla="*/ 8 w 23"/>
                <a:gd name="T35" fmla="*/ 21 h 23"/>
                <a:gd name="T36" fmla="*/ 8 w 23"/>
                <a:gd name="T37" fmla="*/ 20 h 23"/>
                <a:gd name="T38" fmla="*/ 6 w 23"/>
                <a:gd name="T39" fmla="*/ 20 h 23"/>
                <a:gd name="T40" fmla="*/ 7 w 23"/>
                <a:gd name="T41" fmla="*/ 20 h 23"/>
                <a:gd name="T42" fmla="*/ 5 w 23"/>
                <a:gd name="T43" fmla="*/ 20 h 23"/>
                <a:gd name="T44" fmla="*/ 5 w 23"/>
                <a:gd name="T45" fmla="*/ 20 h 23"/>
                <a:gd name="T46" fmla="*/ 4 w 23"/>
                <a:gd name="T47" fmla="*/ 19 h 23"/>
                <a:gd name="T48" fmla="*/ 4 w 23"/>
                <a:gd name="T49" fmla="*/ 19 h 23"/>
                <a:gd name="T50" fmla="*/ 4 w 23"/>
                <a:gd name="T51" fmla="*/ 19 h 23"/>
                <a:gd name="T52" fmla="*/ 4 w 23"/>
                <a:gd name="T53" fmla="*/ 19 h 23"/>
                <a:gd name="T54" fmla="*/ 5 w 23"/>
                <a:gd name="T55" fmla="*/ 19 h 23"/>
                <a:gd name="T56" fmla="*/ 4 w 23"/>
                <a:gd name="T57" fmla="*/ 19 h 23"/>
                <a:gd name="T58" fmla="*/ 11 w 23"/>
                <a:gd name="T59" fmla="*/ 14 h 23"/>
                <a:gd name="T60" fmla="*/ 8 w 23"/>
                <a:gd name="T61" fmla="*/ 13 h 23"/>
                <a:gd name="T62" fmla="*/ 9 w 23"/>
                <a:gd name="T63" fmla="*/ 6 h 23"/>
                <a:gd name="T64" fmla="*/ 11 w 23"/>
                <a:gd name="T65" fmla="*/ 5 h 23"/>
                <a:gd name="T66" fmla="*/ 11 w 23"/>
                <a:gd name="T67" fmla="*/ 5 h 23"/>
                <a:gd name="T68" fmla="*/ 9 w 23"/>
                <a:gd name="T69" fmla="*/ 6 h 23"/>
                <a:gd name="T70" fmla="*/ 9 w 23"/>
                <a:gd name="T71" fmla="*/ 6 h 23"/>
                <a:gd name="T72" fmla="*/ 9 w 23"/>
                <a:gd name="T73" fmla="*/ 6 h 23"/>
                <a:gd name="T74" fmla="*/ 9 w 23"/>
                <a:gd name="T75" fmla="*/ 4 h 23"/>
                <a:gd name="T76" fmla="*/ 13 w 23"/>
                <a:gd name="T77" fmla="*/ 3 h 23"/>
                <a:gd name="T78" fmla="*/ 12 w 23"/>
                <a:gd name="T79" fmla="*/ 3 h 23"/>
                <a:gd name="T80" fmla="*/ 12 w 23"/>
                <a:gd name="T81" fmla="*/ 2 h 23"/>
                <a:gd name="T82" fmla="*/ 11 w 23"/>
                <a:gd name="T83" fmla="*/ 4 h 23"/>
                <a:gd name="T84" fmla="*/ 11 w 23"/>
                <a:gd name="T85" fmla="*/ 3 h 23"/>
                <a:gd name="T86" fmla="*/ 12 w 23"/>
                <a:gd name="T87" fmla="*/ 2 h 23"/>
                <a:gd name="T88" fmla="*/ 15 w 23"/>
                <a:gd name="T89" fmla="*/ 1 h 23"/>
                <a:gd name="T90" fmla="*/ 15 w 23"/>
                <a:gd name="T91" fmla="*/ 1 h 23"/>
                <a:gd name="T92" fmla="*/ 14 w 23"/>
                <a:gd name="T93" fmla="*/ 1 h 23"/>
                <a:gd name="T94" fmla="*/ 13 w 23"/>
                <a:gd name="T95" fmla="*/ 2 h 23"/>
                <a:gd name="T96" fmla="*/ 13 w 23"/>
                <a:gd name="T97" fmla="*/ 1 h 23"/>
                <a:gd name="T98" fmla="*/ 15 w 23"/>
                <a:gd name="T99" fmla="*/ 1 h 23"/>
                <a:gd name="T100" fmla="*/ 16 w 23"/>
                <a:gd name="T101" fmla="*/ 1 h 23"/>
                <a:gd name="T102" fmla="*/ 18 w 23"/>
                <a:gd name="T103" fmla="*/ 1 h 23"/>
                <a:gd name="T104" fmla="*/ 19 w 23"/>
                <a:gd name="T105" fmla="*/ 1 h 23"/>
                <a:gd name="T106" fmla="*/ 17 w 23"/>
                <a:gd name="T107" fmla="*/ 1 h 23"/>
                <a:gd name="T108" fmla="*/ 17 w 23"/>
                <a:gd name="T109" fmla="*/ 1 h 23"/>
                <a:gd name="T110" fmla="*/ 16 w 23"/>
                <a:gd name="T111" fmla="*/ 1 h 23"/>
                <a:gd name="T112" fmla="*/ 19 w 23"/>
                <a:gd name="T113" fmla="*/ 1 h 23"/>
                <a:gd name="T114" fmla="*/ 22 w 23"/>
                <a:gd name="T115" fmla="*/ 0 h 23"/>
                <a:gd name="T116" fmla="*/ 20 w 23"/>
                <a:gd name="T117" fmla="*/ 0 h 23"/>
                <a:gd name="T118" fmla="*/ 22 w 23"/>
                <a:gd name="T119" fmla="*/ 0 h 23"/>
                <a:gd name="T120" fmla="*/ 23 w 23"/>
                <a:gd name="T1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" h="23">
                  <a:moveTo>
                    <a:pt x="1" y="23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close/>
                  <a:moveTo>
                    <a:pt x="9" y="21"/>
                  </a:moveTo>
                  <a:lnTo>
                    <a:pt x="9" y="21"/>
                  </a:lnTo>
                  <a:lnTo>
                    <a:pt x="9" y="21"/>
                  </a:lnTo>
                  <a:close/>
                  <a:moveTo>
                    <a:pt x="5" y="21"/>
                  </a:moveTo>
                  <a:lnTo>
                    <a:pt x="6" y="21"/>
                  </a:lnTo>
                  <a:lnTo>
                    <a:pt x="5" y="21"/>
                  </a:lnTo>
                  <a:close/>
                  <a:moveTo>
                    <a:pt x="9" y="21"/>
                  </a:moveTo>
                  <a:lnTo>
                    <a:pt x="10" y="21"/>
                  </a:lnTo>
                  <a:lnTo>
                    <a:pt x="9" y="21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9" y="20"/>
                  </a:lnTo>
                  <a:close/>
                  <a:moveTo>
                    <a:pt x="6" y="20"/>
                  </a:moveTo>
                  <a:lnTo>
                    <a:pt x="7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close/>
                  <a:moveTo>
                    <a:pt x="7" y="19"/>
                  </a:moveTo>
                  <a:lnTo>
                    <a:pt x="7" y="20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5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11" y="14"/>
                  </a:moveTo>
                  <a:lnTo>
                    <a:pt x="11" y="14"/>
                  </a:lnTo>
                  <a:lnTo>
                    <a:pt x="11" y="14"/>
                  </a:lnTo>
                  <a:close/>
                  <a:moveTo>
                    <a:pt x="7" y="13"/>
                  </a:moveTo>
                  <a:lnTo>
                    <a:pt x="8" y="13"/>
                  </a:lnTo>
                  <a:lnTo>
                    <a:pt x="7" y="13"/>
                  </a:lnTo>
                  <a:close/>
                  <a:moveTo>
                    <a:pt x="8" y="6"/>
                  </a:moveTo>
                  <a:lnTo>
                    <a:pt x="9" y="6"/>
                  </a:lnTo>
                  <a:lnTo>
                    <a:pt x="8" y="6"/>
                  </a:lnTo>
                  <a:close/>
                  <a:moveTo>
                    <a:pt x="10" y="4"/>
                  </a:move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10" y="4"/>
                  </a:lnTo>
                  <a:close/>
                  <a:moveTo>
                    <a:pt x="13" y="3"/>
                  </a:moveTo>
                  <a:lnTo>
                    <a:pt x="13" y="3"/>
                  </a:lnTo>
                  <a:lnTo>
                    <a:pt x="13" y="3"/>
                  </a:lnTo>
                  <a:close/>
                  <a:moveTo>
                    <a:pt x="12" y="3"/>
                  </a:moveTo>
                  <a:lnTo>
                    <a:pt x="12" y="3"/>
                  </a:lnTo>
                  <a:lnTo>
                    <a:pt x="12" y="2"/>
                  </a:lnTo>
                  <a:lnTo>
                    <a:pt x="12" y="3"/>
                  </a:lnTo>
                  <a:close/>
                  <a:moveTo>
                    <a:pt x="12" y="2"/>
                  </a:move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close/>
                  <a:moveTo>
                    <a:pt x="16" y="1"/>
                  </a:move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close/>
                  <a:moveTo>
                    <a:pt x="16" y="1"/>
                  </a:move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close/>
                  <a:moveTo>
                    <a:pt x="20" y="1"/>
                  </a:moveTo>
                  <a:lnTo>
                    <a:pt x="19" y="1"/>
                  </a:lnTo>
                  <a:lnTo>
                    <a:pt x="20" y="1"/>
                  </a:lnTo>
                  <a:close/>
                  <a:moveTo>
                    <a:pt x="22" y="0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79"/>
            <p:cNvSpPr>
              <a:spLocks noEditPoints="1"/>
            </p:cNvSpPr>
            <p:nvPr/>
          </p:nvSpPr>
          <p:spPr bwMode="auto">
            <a:xfrm>
              <a:off x="5797021" y="3614290"/>
              <a:ext cx="19580" cy="19290"/>
            </a:xfrm>
            <a:custGeom>
              <a:avLst/>
              <a:gdLst>
                <a:gd name="T0" fmla="*/ 1 w 15"/>
                <a:gd name="T1" fmla="*/ 14 h 14"/>
                <a:gd name="T2" fmla="*/ 1 w 15"/>
                <a:gd name="T3" fmla="*/ 14 h 14"/>
                <a:gd name="T4" fmla="*/ 1 w 15"/>
                <a:gd name="T5" fmla="*/ 14 h 14"/>
                <a:gd name="T6" fmla="*/ 1 w 15"/>
                <a:gd name="T7" fmla="*/ 14 h 14"/>
                <a:gd name="T8" fmla="*/ 1 w 15"/>
                <a:gd name="T9" fmla="*/ 14 h 14"/>
                <a:gd name="T10" fmla="*/ 1 w 15"/>
                <a:gd name="T11" fmla="*/ 14 h 14"/>
                <a:gd name="T12" fmla="*/ 1 w 15"/>
                <a:gd name="T13" fmla="*/ 14 h 14"/>
                <a:gd name="T14" fmla="*/ 1 w 15"/>
                <a:gd name="T15" fmla="*/ 14 h 14"/>
                <a:gd name="T16" fmla="*/ 1 w 15"/>
                <a:gd name="T17" fmla="*/ 14 h 14"/>
                <a:gd name="T18" fmla="*/ 1 w 15"/>
                <a:gd name="T19" fmla="*/ 14 h 14"/>
                <a:gd name="T20" fmla="*/ 1 w 15"/>
                <a:gd name="T21" fmla="*/ 14 h 14"/>
                <a:gd name="T22" fmla="*/ 0 w 15"/>
                <a:gd name="T23" fmla="*/ 14 h 14"/>
                <a:gd name="T24" fmla="*/ 4 w 15"/>
                <a:gd name="T25" fmla="*/ 12 h 14"/>
                <a:gd name="T26" fmla="*/ 4 w 15"/>
                <a:gd name="T27" fmla="*/ 12 h 14"/>
                <a:gd name="T28" fmla="*/ 4 w 15"/>
                <a:gd name="T29" fmla="*/ 12 h 14"/>
                <a:gd name="T30" fmla="*/ 8 w 15"/>
                <a:gd name="T31" fmla="*/ 12 h 14"/>
                <a:gd name="T32" fmla="*/ 8 w 15"/>
                <a:gd name="T33" fmla="*/ 12 h 14"/>
                <a:gd name="T34" fmla="*/ 9 w 15"/>
                <a:gd name="T35" fmla="*/ 11 h 14"/>
                <a:gd name="T36" fmla="*/ 9 w 15"/>
                <a:gd name="T37" fmla="*/ 11 h 14"/>
                <a:gd name="T38" fmla="*/ 9 w 15"/>
                <a:gd name="T39" fmla="*/ 11 h 14"/>
                <a:gd name="T40" fmla="*/ 9 w 15"/>
                <a:gd name="T41" fmla="*/ 11 h 14"/>
                <a:gd name="T42" fmla="*/ 9 w 15"/>
                <a:gd name="T43" fmla="*/ 11 h 14"/>
                <a:gd name="T44" fmla="*/ 10 w 15"/>
                <a:gd name="T45" fmla="*/ 11 h 14"/>
                <a:gd name="T46" fmla="*/ 10 w 15"/>
                <a:gd name="T47" fmla="*/ 11 h 14"/>
                <a:gd name="T48" fmla="*/ 10 w 15"/>
                <a:gd name="T49" fmla="*/ 11 h 14"/>
                <a:gd name="T50" fmla="*/ 9 w 15"/>
                <a:gd name="T51" fmla="*/ 11 h 14"/>
                <a:gd name="T52" fmla="*/ 9 w 15"/>
                <a:gd name="T53" fmla="*/ 11 h 14"/>
                <a:gd name="T54" fmla="*/ 9 w 15"/>
                <a:gd name="T55" fmla="*/ 11 h 14"/>
                <a:gd name="T56" fmla="*/ 9 w 15"/>
                <a:gd name="T57" fmla="*/ 11 h 14"/>
                <a:gd name="T58" fmla="*/ 9 w 15"/>
                <a:gd name="T59" fmla="*/ 11 h 14"/>
                <a:gd name="T60" fmla="*/ 9 w 15"/>
                <a:gd name="T61" fmla="*/ 11 h 14"/>
                <a:gd name="T62" fmla="*/ 6 w 15"/>
                <a:gd name="T63" fmla="*/ 10 h 14"/>
                <a:gd name="T64" fmla="*/ 6 w 15"/>
                <a:gd name="T65" fmla="*/ 10 h 14"/>
                <a:gd name="T66" fmla="*/ 15 w 15"/>
                <a:gd name="T67" fmla="*/ 10 h 14"/>
                <a:gd name="T68" fmla="*/ 15 w 15"/>
                <a:gd name="T69" fmla="*/ 10 h 14"/>
                <a:gd name="T70" fmla="*/ 7 w 15"/>
                <a:gd name="T71" fmla="*/ 9 h 14"/>
                <a:gd name="T72" fmla="*/ 7 w 15"/>
                <a:gd name="T73" fmla="*/ 9 h 14"/>
                <a:gd name="T74" fmla="*/ 4 w 15"/>
                <a:gd name="T75" fmla="*/ 9 h 14"/>
                <a:gd name="T76" fmla="*/ 4 w 15"/>
                <a:gd name="T77" fmla="*/ 9 h 14"/>
                <a:gd name="T78" fmla="*/ 12 w 15"/>
                <a:gd name="T79" fmla="*/ 9 h 14"/>
                <a:gd name="T80" fmla="*/ 12 w 15"/>
                <a:gd name="T81" fmla="*/ 9 h 14"/>
                <a:gd name="T82" fmla="*/ 12 w 15"/>
                <a:gd name="T83" fmla="*/ 4 h 14"/>
                <a:gd name="T84" fmla="*/ 12 w 15"/>
                <a:gd name="T85" fmla="*/ 4 h 14"/>
                <a:gd name="T86" fmla="*/ 11 w 15"/>
                <a:gd name="T87" fmla="*/ 4 h 14"/>
                <a:gd name="T88" fmla="*/ 11 w 15"/>
                <a:gd name="T89" fmla="*/ 4 h 14"/>
                <a:gd name="T90" fmla="*/ 12 w 15"/>
                <a:gd name="T91" fmla="*/ 4 h 14"/>
                <a:gd name="T92" fmla="*/ 12 w 15"/>
                <a:gd name="T93" fmla="*/ 4 h 14"/>
                <a:gd name="T94" fmla="*/ 10 w 15"/>
                <a:gd name="T95" fmla="*/ 3 h 14"/>
                <a:gd name="T96" fmla="*/ 8 w 15"/>
                <a:gd name="T97" fmla="*/ 3 h 14"/>
                <a:gd name="T98" fmla="*/ 8 w 15"/>
                <a:gd name="T99" fmla="*/ 3 h 14"/>
                <a:gd name="T100" fmla="*/ 8 w 15"/>
                <a:gd name="T101" fmla="*/ 3 h 14"/>
                <a:gd name="T102" fmla="*/ 8 w 15"/>
                <a:gd name="T103" fmla="*/ 3 h 14"/>
                <a:gd name="T104" fmla="*/ 15 w 15"/>
                <a:gd name="T105" fmla="*/ 2 h 14"/>
                <a:gd name="T106" fmla="*/ 15 w 15"/>
                <a:gd name="T107" fmla="*/ 2 h 14"/>
                <a:gd name="T108" fmla="*/ 13 w 15"/>
                <a:gd name="T109" fmla="*/ 0 h 14"/>
                <a:gd name="T110" fmla="*/ 13 w 15"/>
                <a:gd name="T111" fmla="*/ 0 h 14"/>
                <a:gd name="T112" fmla="*/ 13 w 15"/>
                <a:gd name="T113" fmla="*/ 0 h 14"/>
                <a:gd name="T114" fmla="*/ 13 w 15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14"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0" y="14"/>
                  </a:move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8" y="12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6" y="10"/>
                  </a:move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15" y="10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close/>
                  <a:moveTo>
                    <a:pt x="7" y="9"/>
                  </a:move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11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10" y="3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close/>
                  <a:moveTo>
                    <a:pt x="8" y="3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close/>
                  <a:moveTo>
                    <a:pt x="8" y="3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close/>
                  <a:moveTo>
                    <a:pt x="15" y="2"/>
                  </a:move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0"/>
            <p:cNvSpPr>
              <a:spLocks noEditPoints="1"/>
            </p:cNvSpPr>
            <p:nvPr/>
          </p:nvSpPr>
          <p:spPr bwMode="auto">
            <a:xfrm>
              <a:off x="5944524" y="3075558"/>
              <a:ext cx="100510" cy="73025"/>
            </a:xfrm>
            <a:custGeom>
              <a:avLst/>
              <a:gdLst>
                <a:gd name="T0" fmla="*/ 47 w 77"/>
                <a:gd name="T1" fmla="*/ 42 h 53"/>
                <a:gd name="T2" fmla="*/ 52 w 77"/>
                <a:gd name="T3" fmla="*/ 44 h 53"/>
                <a:gd name="T4" fmla="*/ 48 w 77"/>
                <a:gd name="T5" fmla="*/ 48 h 53"/>
                <a:gd name="T6" fmla="*/ 41 w 77"/>
                <a:gd name="T7" fmla="*/ 52 h 53"/>
                <a:gd name="T8" fmla="*/ 40 w 77"/>
                <a:gd name="T9" fmla="*/ 49 h 53"/>
                <a:gd name="T10" fmla="*/ 43 w 77"/>
                <a:gd name="T11" fmla="*/ 48 h 53"/>
                <a:gd name="T12" fmla="*/ 40 w 77"/>
                <a:gd name="T13" fmla="*/ 47 h 53"/>
                <a:gd name="T14" fmla="*/ 40 w 77"/>
                <a:gd name="T15" fmla="*/ 46 h 53"/>
                <a:gd name="T16" fmla="*/ 38 w 77"/>
                <a:gd name="T17" fmla="*/ 47 h 53"/>
                <a:gd name="T18" fmla="*/ 34 w 77"/>
                <a:gd name="T19" fmla="*/ 48 h 53"/>
                <a:gd name="T20" fmla="*/ 26 w 77"/>
                <a:gd name="T21" fmla="*/ 49 h 53"/>
                <a:gd name="T22" fmla="*/ 29 w 77"/>
                <a:gd name="T23" fmla="*/ 44 h 53"/>
                <a:gd name="T24" fmla="*/ 27 w 77"/>
                <a:gd name="T25" fmla="*/ 41 h 53"/>
                <a:gd name="T26" fmla="*/ 32 w 77"/>
                <a:gd name="T27" fmla="*/ 37 h 53"/>
                <a:gd name="T28" fmla="*/ 41 w 77"/>
                <a:gd name="T29" fmla="*/ 37 h 53"/>
                <a:gd name="T30" fmla="*/ 43 w 77"/>
                <a:gd name="T31" fmla="*/ 7 h 53"/>
                <a:gd name="T32" fmla="*/ 45 w 77"/>
                <a:gd name="T33" fmla="*/ 6 h 53"/>
                <a:gd name="T34" fmla="*/ 48 w 77"/>
                <a:gd name="T35" fmla="*/ 6 h 53"/>
                <a:gd name="T36" fmla="*/ 49 w 77"/>
                <a:gd name="T37" fmla="*/ 4 h 53"/>
                <a:gd name="T38" fmla="*/ 53 w 77"/>
                <a:gd name="T39" fmla="*/ 3 h 53"/>
                <a:gd name="T40" fmla="*/ 55 w 77"/>
                <a:gd name="T41" fmla="*/ 3 h 53"/>
                <a:gd name="T42" fmla="*/ 57 w 77"/>
                <a:gd name="T43" fmla="*/ 4 h 53"/>
                <a:gd name="T44" fmla="*/ 61 w 77"/>
                <a:gd name="T45" fmla="*/ 4 h 53"/>
                <a:gd name="T46" fmla="*/ 66 w 77"/>
                <a:gd name="T47" fmla="*/ 6 h 53"/>
                <a:gd name="T48" fmla="*/ 74 w 77"/>
                <a:gd name="T49" fmla="*/ 6 h 53"/>
                <a:gd name="T50" fmla="*/ 75 w 77"/>
                <a:gd name="T51" fmla="*/ 11 h 53"/>
                <a:gd name="T52" fmla="*/ 68 w 77"/>
                <a:gd name="T53" fmla="*/ 14 h 53"/>
                <a:gd name="T54" fmla="*/ 60 w 77"/>
                <a:gd name="T55" fmla="*/ 19 h 53"/>
                <a:gd name="T56" fmla="*/ 51 w 77"/>
                <a:gd name="T57" fmla="*/ 21 h 53"/>
                <a:gd name="T58" fmla="*/ 41 w 77"/>
                <a:gd name="T59" fmla="*/ 20 h 53"/>
                <a:gd name="T60" fmla="*/ 36 w 77"/>
                <a:gd name="T61" fmla="*/ 19 h 53"/>
                <a:gd name="T62" fmla="*/ 25 w 77"/>
                <a:gd name="T63" fmla="*/ 18 h 53"/>
                <a:gd name="T64" fmla="*/ 17 w 77"/>
                <a:gd name="T65" fmla="*/ 15 h 53"/>
                <a:gd name="T66" fmla="*/ 24 w 77"/>
                <a:gd name="T67" fmla="*/ 15 h 53"/>
                <a:gd name="T68" fmla="*/ 24 w 77"/>
                <a:gd name="T69" fmla="*/ 15 h 53"/>
                <a:gd name="T70" fmla="*/ 32 w 77"/>
                <a:gd name="T71" fmla="*/ 14 h 53"/>
                <a:gd name="T72" fmla="*/ 30 w 77"/>
                <a:gd name="T73" fmla="*/ 11 h 53"/>
                <a:gd name="T74" fmla="*/ 21 w 77"/>
                <a:gd name="T75" fmla="*/ 12 h 53"/>
                <a:gd name="T76" fmla="*/ 14 w 77"/>
                <a:gd name="T77" fmla="*/ 13 h 53"/>
                <a:gd name="T78" fmla="*/ 9 w 77"/>
                <a:gd name="T79" fmla="*/ 13 h 53"/>
                <a:gd name="T80" fmla="*/ 6 w 77"/>
                <a:gd name="T81" fmla="*/ 12 h 53"/>
                <a:gd name="T82" fmla="*/ 8 w 77"/>
                <a:gd name="T83" fmla="*/ 9 h 53"/>
                <a:gd name="T84" fmla="*/ 9 w 77"/>
                <a:gd name="T85" fmla="*/ 8 h 53"/>
                <a:gd name="T86" fmla="*/ 4 w 77"/>
                <a:gd name="T87" fmla="*/ 7 h 53"/>
                <a:gd name="T88" fmla="*/ 2 w 77"/>
                <a:gd name="T89" fmla="*/ 6 h 53"/>
                <a:gd name="T90" fmla="*/ 7 w 77"/>
                <a:gd name="T91" fmla="*/ 6 h 53"/>
                <a:gd name="T92" fmla="*/ 11 w 77"/>
                <a:gd name="T93" fmla="*/ 6 h 53"/>
                <a:gd name="T94" fmla="*/ 13 w 77"/>
                <a:gd name="T95" fmla="*/ 6 h 53"/>
                <a:gd name="T96" fmla="*/ 14 w 77"/>
                <a:gd name="T97" fmla="*/ 4 h 53"/>
                <a:gd name="T98" fmla="*/ 17 w 77"/>
                <a:gd name="T99" fmla="*/ 3 h 53"/>
                <a:gd name="T100" fmla="*/ 15 w 77"/>
                <a:gd name="T101" fmla="*/ 0 h 53"/>
                <a:gd name="T102" fmla="*/ 19 w 77"/>
                <a:gd name="T103" fmla="*/ 2 h 53"/>
                <a:gd name="T104" fmla="*/ 25 w 77"/>
                <a:gd name="T105" fmla="*/ 3 h 53"/>
                <a:gd name="T106" fmla="*/ 30 w 77"/>
                <a:gd name="T107" fmla="*/ 5 h 53"/>
                <a:gd name="T108" fmla="*/ 32 w 77"/>
                <a:gd name="T109" fmla="*/ 6 h 53"/>
                <a:gd name="T110" fmla="*/ 36 w 77"/>
                <a:gd name="T111" fmla="*/ 9 h 53"/>
                <a:gd name="T112" fmla="*/ 38 w 77"/>
                <a:gd name="T113" fmla="*/ 7 h 53"/>
                <a:gd name="T114" fmla="*/ 38 w 77"/>
                <a:gd name="T115" fmla="*/ 3 h 53"/>
                <a:gd name="T116" fmla="*/ 41 w 77"/>
                <a:gd name="T117" fmla="*/ 1 h 53"/>
                <a:gd name="T118" fmla="*/ 44 w 77"/>
                <a:gd name="T11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" h="53">
                  <a:moveTo>
                    <a:pt x="42" y="37"/>
                  </a:moveTo>
                  <a:lnTo>
                    <a:pt x="43" y="37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4" y="38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3" y="39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5" y="40"/>
                  </a:lnTo>
                  <a:lnTo>
                    <a:pt x="45" y="4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50" y="42"/>
                  </a:lnTo>
                  <a:lnTo>
                    <a:pt x="51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51" y="47"/>
                  </a:lnTo>
                  <a:lnTo>
                    <a:pt x="50" y="47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0" y="47"/>
                  </a:lnTo>
                  <a:lnTo>
                    <a:pt x="49" y="47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6" y="50"/>
                  </a:lnTo>
                  <a:lnTo>
                    <a:pt x="45" y="50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3" y="51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0" y="53"/>
                  </a:lnTo>
                  <a:lnTo>
                    <a:pt x="40" y="53"/>
                  </a:lnTo>
                  <a:lnTo>
                    <a:pt x="39" y="53"/>
                  </a:lnTo>
                  <a:lnTo>
                    <a:pt x="39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1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2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2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1" y="49"/>
                  </a:lnTo>
                  <a:lnTo>
                    <a:pt x="30" y="49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9" y="45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8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2" y="37"/>
                  </a:lnTo>
                  <a:lnTo>
                    <a:pt x="42" y="37"/>
                  </a:lnTo>
                  <a:close/>
                  <a:moveTo>
                    <a:pt x="45" y="3"/>
                  </a:moveTo>
                  <a:lnTo>
                    <a:pt x="45" y="3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5" y="6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5" y="8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5" y="9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3" y="12"/>
                  </a:lnTo>
                  <a:lnTo>
                    <a:pt x="72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1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8" y="14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2" y="19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7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1"/>
            <p:cNvSpPr>
              <a:spLocks noEditPoints="1"/>
            </p:cNvSpPr>
            <p:nvPr/>
          </p:nvSpPr>
          <p:spPr bwMode="auto">
            <a:xfrm>
              <a:off x="5663877" y="3079691"/>
              <a:ext cx="446422" cy="400949"/>
            </a:xfrm>
            <a:custGeom>
              <a:avLst/>
              <a:gdLst>
                <a:gd name="T0" fmla="*/ 117 w 342"/>
                <a:gd name="T1" fmla="*/ 290 h 291"/>
                <a:gd name="T2" fmla="*/ 118 w 342"/>
                <a:gd name="T3" fmla="*/ 287 h 291"/>
                <a:gd name="T4" fmla="*/ 191 w 342"/>
                <a:gd name="T5" fmla="*/ 185 h 291"/>
                <a:gd name="T6" fmla="*/ 191 w 342"/>
                <a:gd name="T7" fmla="*/ 185 h 291"/>
                <a:gd name="T8" fmla="*/ 190 w 342"/>
                <a:gd name="T9" fmla="*/ 185 h 291"/>
                <a:gd name="T10" fmla="*/ 189 w 342"/>
                <a:gd name="T11" fmla="*/ 184 h 291"/>
                <a:gd name="T12" fmla="*/ 191 w 342"/>
                <a:gd name="T13" fmla="*/ 183 h 291"/>
                <a:gd name="T14" fmla="*/ 193 w 342"/>
                <a:gd name="T15" fmla="*/ 182 h 291"/>
                <a:gd name="T16" fmla="*/ 201 w 342"/>
                <a:gd name="T17" fmla="*/ 173 h 291"/>
                <a:gd name="T18" fmla="*/ 198 w 342"/>
                <a:gd name="T19" fmla="*/ 176 h 291"/>
                <a:gd name="T20" fmla="*/ 200 w 342"/>
                <a:gd name="T21" fmla="*/ 172 h 291"/>
                <a:gd name="T22" fmla="*/ 225 w 342"/>
                <a:gd name="T23" fmla="*/ 164 h 291"/>
                <a:gd name="T24" fmla="*/ 218 w 342"/>
                <a:gd name="T25" fmla="*/ 165 h 291"/>
                <a:gd name="T26" fmla="*/ 221 w 342"/>
                <a:gd name="T27" fmla="*/ 164 h 291"/>
                <a:gd name="T28" fmla="*/ 221 w 342"/>
                <a:gd name="T29" fmla="*/ 163 h 291"/>
                <a:gd name="T30" fmla="*/ 223 w 342"/>
                <a:gd name="T31" fmla="*/ 163 h 291"/>
                <a:gd name="T32" fmla="*/ 231 w 342"/>
                <a:gd name="T33" fmla="*/ 161 h 291"/>
                <a:gd name="T34" fmla="*/ 225 w 342"/>
                <a:gd name="T35" fmla="*/ 162 h 291"/>
                <a:gd name="T36" fmla="*/ 226 w 342"/>
                <a:gd name="T37" fmla="*/ 159 h 291"/>
                <a:gd name="T38" fmla="*/ 238 w 342"/>
                <a:gd name="T39" fmla="*/ 159 h 291"/>
                <a:gd name="T40" fmla="*/ 231 w 342"/>
                <a:gd name="T41" fmla="*/ 156 h 291"/>
                <a:gd name="T42" fmla="*/ 234 w 342"/>
                <a:gd name="T43" fmla="*/ 158 h 291"/>
                <a:gd name="T44" fmla="*/ 230 w 342"/>
                <a:gd name="T45" fmla="*/ 157 h 291"/>
                <a:gd name="T46" fmla="*/ 262 w 342"/>
                <a:gd name="T47" fmla="*/ 154 h 291"/>
                <a:gd name="T48" fmla="*/ 259 w 342"/>
                <a:gd name="T49" fmla="*/ 154 h 291"/>
                <a:gd name="T50" fmla="*/ 259 w 342"/>
                <a:gd name="T51" fmla="*/ 153 h 291"/>
                <a:gd name="T52" fmla="*/ 261 w 342"/>
                <a:gd name="T53" fmla="*/ 152 h 291"/>
                <a:gd name="T54" fmla="*/ 264 w 342"/>
                <a:gd name="T55" fmla="*/ 150 h 291"/>
                <a:gd name="T56" fmla="*/ 265 w 342"/>
                <a:gd name="T57" fmla="*/ 152 h 291"/>
                <a:gd name="T58" fmla="*/ 9 w 342"/>
                <a:gd name="T59" fmla="*/ 145 h 291"/>
                <a:gd name="T60" fmla="*/ 0 w 342"/>
                <a:gd name="T61" fmla="*/ 148 h 291"/>
                <a:gd name="T62" fmla="*/ 6 w 342"/>
                <a:gd name="T63" fmla="*/ 144 h 291"/>
                <a:gd name="T64" fmla="*/ 281 w 342"/>
                <a:gd name="T65" fmla="*/ 143 h 291"/>
                <a:gd name="T66" fmla="*/ 282 w 342"/>
                <a:gd name="T67" fmla="*/ 145 h 291"/>
                <a:gd name="T68" fmla="*/ 281 w 342"/>
                <a:gd name="T69" fmla="*/ 146 h 291"/>
                <a:gd name="T70" fmla="*/ 278 w 342"/>
                <a:gd name="T71" fmla="*/ 145 h 291"/>
                <a:gd name="T72" fmla="*/ 277 w 342"/>
                <a:gd name="T73" fmla="*/ 144 h 291"/>
                <a:gd name="T74" fmla="*/ 279 w 342"/>
                <a:gd name="T75" fmla="*/ 143 h 291"/>
                <a:gd name="T76" fmla="*/ 225 w 342"/>
                <a:gd name="T77" fmla="*/ 93 h 291"/>
                <a:gd name="T78" fmla="*/ 247 w 342"/>
                <a:gd name="T79" fmla="*/ 29 h 291"/>
                <a:gd name="T80" fmla="*/ 251 w 342"/>
                <a:gd name="T81" fmla="*/ 32 h 291"/>
                <a:gd name="T82" fmla="*/ 241 w 342"/>
                <a:gd name="T83" fmla="*/ 34 h 291"/>
                <a:gd name="T84" fmla="*/ 239 w 342"/>
                <a:gd name="T85" fmla="*/ 33 h 291"/>
                <a:gd name="T86" fmla="*/ 238 w 342"/>
                <a:gd name="T87" fmla="*/ 30 h 291"/>
                <a:gd name="T88" fmla="*/ 290 w 342"/>
                <a:gd name="T89" fmla="*/ 26 h 291"/>
                <a:gd name="T90" fmla="*/ 288 w 342"/>
                <a:gd name="T91" fmla="*/ 26 h 291"/>
                <a:gd name="T92" fmla="*/ 160 w 342"/>
                <a:gd name="T93" fmla="*/ 26 h 291"/>
                <a:gd name="T94" fmla="*/ 163 w 342"/>
                <a:gd name="T95" fmla="*/ 29 h 291"/>
                <a:gd name="T96" fmla="*/ 168 w 342"/>
                <a:gd name="T97" fmla="*/ 32 h 291"/>
                <a:gd name="T98" fmla="*/ 167 w 342"/>
                <a:gd name="T99" fmla="*/ 33 h 291"/>
                <a:gd name="T100" fmla="*/ 162 w 342"/>
                <a:gd name="T101" fmla="*/ 30 h 291"/>
                <a:gd name="T102" fmla="*/ 158 w 342"/>
                <a:gd name="T103" fmla="*/ 25 h 291"/>
                <a:gd name="T104" fmla="*/ 309 w 342"/>
                <a:gd name="T105" fmla="*/ 23 h 291"/>
                <a:gd name="T106" fmla="*/ 305 w 342"/>
                <a:gd name="T107" fmla="*/ 23 h 291"/>
                <a:gd name="T108" fmla="*/ 296 w 342"/>
                <a:gd name="T109" fmla="*/ 24 h 291"/>
                <a:gd name="T110" fmla="*/ 236 w 342"/>
                <a:gd name="T111" fmla="*/ 20 h 291"/>
                <a:gd name="T112" fmla="*/ 236 w 342"/>
                <a:gd name="T113" fmla="*/ 22 h 291"/>
                <a:gd name="T114" fmla="*/ 341 w 342"/>
                <a:gd name="T115" fmla="*/ 3 h 291"/>
                <a:gd name="T116" fmla="*/ 332 w 342"/>
                <a:gd name="T117" fmla="*/ 4 h 291"/>
                <a:gd name="T118" fmla="*/ 326 w 342"/>
                <a:gd name="T119" fmla="*/ 3 h 291"/>
                <a:gd name="T120" fmla="*/ 336 w 342"/>
                <a:gd name="T12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2" h="291">
                  <a:moveTo>
                    <a:pt x="118" y="288"/>
                  </a:moveTo>
                  <a:lnTo>
                    <a:pt x="119" y="287"/>
                  </a:lnTo>
                  <a:lnTo>
                    <a:pt x="119" y="288"/>
                  </a:lnTo>
                  <a:lnTo>
                    <a:pt x="119" y="288"/>
                  </a:lnTo>
                  <a:lnTo>
                    <a:pt x="119" y="289"/>
                  </a:lnTo>
                  <a:lnTo>
                    <a:pt x="119" y="290"/>
                  </a:lnTo>
                  <a:lnTo>
                    <a:pt x="119" y="290"/>
                  </a:lnTo>
                  <a:lnTo>
                    <a:pt x="119" y="291"/>
                  </a:lnTo>
                  <a:lnTo>
                    <a:pt x="118" y="291"/>
                  </a:lnTo>
                  <a:lnTo>
                    <a:pt x="118" y="290"/>
                  </a:lnTo>
                  <a:lnTo>
                    <a:pt x="118" y="291"/>
                  </a:lnTo>
                  <a:lnTo>
                    <a:pt x="118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290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8"/>
                  </a:lnTo>
                  <a:lnTo>
                    <a:pt x="118" y="288"/>
                  </a:lnTo>
                  <a:lnTo>
                    <a:pt x="118" y="289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7"/>
                  </a:lnTo>
                  <a:lnTo>
                    <a:pt x="118" y="288"/>
                  </a:lnTo>
                  <a:close/>
                  <a:moveTo>
                    <a:pt x="195" y="182"/>
                  </a:moveTo>
                  <a:lnTo>
                    <a:pt x="195" y="182"/>
                  </a:lnTo>
                  <a:lnTo>
                    <a:pt x="195" y="182"/>
                  </a:lnTo>
                  <a:lnTo>
                    <a:pt x="195" y="182"/>
                  </a:lnTo>
                  <a:lnTo>
                    <a:pt x="195" y="183"/>
                  </a:lnTo>
                  <a:lnTo>
                    <a:pt x="194" y="183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3" y="184"/>
                  </a:lnTo>
                  <a:lnTo>
                    <a:pt x="193" y="183"/>
                  </a:lnTo>
                  <a:lnTo>
                    <a:pt x="193" y="184"/>
                  </a:lnTo>
                  <a:lnTo>
                    <a:pt x="193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192" y="185"/>
                  </a:lnTo>
                  <a:lnTo>
                    <a:pt x="191" y="185"/>
                  </a:lnTo>
                  <a:lnTo>
                    <a:pt x="192" y="185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2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8" y="186"/>
                  </a:lnTo>
                  <a:lnTo>
                    <a:pt x="188" y="185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7" y="186"/>
                  </a:lnTo>
                  <a:lnTo>
                    <a:pt x="187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3"/>
                  </a:lnTo>
                  <a:lnTo>
                    <a:pt x="188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90" y="183"/>
                  </a:lnTo>
                  <a:lnTo>
                    <a:pt x="190" y="183"/>
                  </a:lnTo>
                  <a:lnTo>
                    <a:pt x="189" y="183"/>
                  </a:lnTo>
                  <a:lnTo>
                    <a:pt x="190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2"/>
                  </a:lnTo>
                  <a:lnTo>
                    <a:pt x="191" y="183"/>
                  </a:lnTo>
                  <a:lnTo>
                    <a:pt x="192" y="183"/>
                  </a:lnTo>
                  <a:lnTo>
                    <a:pt x="191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2"/>
                  </a:lnTo>
                  <a:lnTo>
                    <a:pt x="193" y="182"/>
                  </a:lnTo>
                  <a:lnTo>
                    <a:pt x="192" y="182"/>
                  </a:lnTo>
                  <a:lnTo>
                    <a:pt x="193" y="182"/>
                  </a:lnTo>
                  <a:lnTo>
                    <a:pt x="193" y="182"/>
                  </a:lnTo>
                  <a:lnTo>
                    <a:pt x="193" y="183"/>
                  </a:lnTo>
                  <a:lnTo>
                    <a:pt x="193" y="182"/>
                  </a:lnTo>
                  <a:lnTo>
                    <a:pt x="193" y="183"/>
                  </a:lnTo>
                  <a:lnTo>
                    <a:pt x="193" y="182"/>
                  </a:lnTo>
                  <a:lnTo>
                    <a:pt x="194" y="182"/>
                  </a:lnTo>
                  <a:lnTo>
                    <a:pt x="195" y="182"/>
                  </a:lnTo>
                  <a:lnTo>
                    <a:pt x="195" y="182"/>
                  </a:lnTo>
                  <a:close/>
                  <a:moveTo>
                    <a:pt x="203" y="170"/>
                  </a:moveTo>
                  <a:lnTo>
                    <a:pt x="203" y="170"/>
                  </a:lnTo>
                  <a:lnTo>
                    <a:pt x="203" y="171"/>
                  </a:lnTo>
                  <a:lnTo>
                    <a:pt x="202" y="171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1" y="172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199" y="174"/>
                  </a:lnTo>
                  <a:lnTo>
                    <a:pt x="200" y="174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75"/>
                  </a:lnTo>
                  <a:lnTo>
                    <a:pt x="199" y="174"/>
                  </a:lnTo>
                  <a:lnTo>
                    <a:pt x="198" y="174"/>
                  </a:lnTo>
                  <a:lnTo>
                    <a:pt x="197" y="174"/>
                  </a:lnTo>
                  <a:lnTo>
                    <a:pt x="198" y="174"/>
                  </a:lnTo>
                  <a:lnTo>
                    <a:pt x="198" y="175"/>
                  </a:lnTo>
                  <a:lnTo>
                    <a:pt x="198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5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9" y="173"/>
                  </a:lnTo>
                  <a:lnTo>
                    <a:pt x="199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2" y="170"/>
                  </a:lnTo>
                  <a:lnTo>
                    <a:pt x="203" y="170"/>
                  </a:lnTo>
                  <a:close/>
                  <a:moveTo>
                    <a:pt x="223" y="162"/>
                  </a:moveTo>
                  <a:lnTo>
                    <a:pt x="224" y="162"/>
                  </a:lnTo>
                  <a:lnTo>
                    <a:pt x="224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6" y="163"/>
                  </a:lnTo>
                  <a:lnTo>
                    <a:pt x="226" y="163"/>
                  </a:lnTo>
                  <a:lnTo>
                    <a:pt x="226" y="164"/>
                  </a:lnTo>
                  <a:lnTo>
                    <a:pt x="225" y="164"/>
                  </a:lnTo>
                  <a:lnTo>
                    <a:pt x="225" y="164"/>
                  </a:lnTo>
                  <a:lnTo>
                    <a:pt x="225" y="165"/>
                  </a:lnTo>
                  <a:lnTo>
                    <a:pt x="224" y="165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4" y="165"/>
                  </a:lnTo>
                  <a:lnTo>
                    <a:pt x="224" y="166"/>
                  </a:lnTo>
                  <a:lnTo>
                    <a:pt x="223" y="166"/>
                  </a:lnTo>
                  <a:lnTo>
                    <a:pt x="223" y="166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1" y="166"/>
                  </a:lnTo>
                  <a:lnTo>
                    <a:pt x="221" y="167"/>
                  </a:lnTo>
                  <a:lnTo>
                    <a:pt x="220" y="167"/>
                  </a:lnTo>
                  <a:lnTo>
                    <a:pt x="219" y="167"/>
                  </a:lnTo>
                  <a:lnTo>
                    <a:pt x="219" y="167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6"/>
                  </a:lnTo>
                  <a:lnTo>
                    <a:pt x="220" y="166"/>
                  </a:lnTo>
                  <a:lnTo>
                    <a:pt x="221" y="165"/>
                  </a:lnTo>
                  <a:lnTo>
                    <a:pt x="220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4"/>
                  </a:lnTo>
                  <a:lnTo>
                    <a:pt x="219" y="164"/>
                  </a:lnTo>
                  <a:lnTo>
                    <a:pt x="219" y="165"/>
                  </a:lnTo>
                  <a:lnTo>
                    <a:pt x="219" y="164"/>
                  </a:lnTo>
                  <a:lnTo>
                    <a:pt x="220" y="165"/>
                  </a:lnTo>
                  <a:lnTo>
                    <a:pt x="221" y="165"/>
                  </a:lnTo>
                  <a:lnTo>
                    <a:pt x="221" y="164"/>
                  </a:lnTo>
                  <a:lnTo>
                    <a:pt x="221" y="164"/>
                  </a:lnTo>
                  <a:lnTo>
                    <a:pt x="221" y="165"/>
                  </a:lnTo>
                  <a:lnTo>
                    <a:pt x="221" y="164"/>
                  </a:lnTo>
                  <a:lnTo>
                    <a:pt x="221" y="165"/>
                  </a:lnTo>
                  <a:lnTo>
                    <a:pt x="222" y="164"/>
                  </a:lnTo>
                  <a:lnTo>
                    <a:pt x="222" y="165"/>
                  </a:lnTo>
                  <a:lnTo>
                    <a:pt x="222" y="165"/>
                  </a:lnTo>
                  <a:lnTo>
                    <a:pt x="222" y="164"/>
                  </a:lnTo>
                  <a:lnTo>
                    <a:pt x="222" y="164"/>
                  </a:lnTo>
                  <a:lnTo>
                    <a:pt x="221" y="164"/>
                  </a:lnTo>
                  <a:lnTo>
                    <a:pt x="221" y="164"/>
                  </a:lnTo>
                  <a:lnTo>
                    <a:pt x="220" y="164"/>
                  </a:lnTo>
                  <a:lnTo>
                    <a:pt x="220" y="163"/>
                  </a:lnTo>
                  <a:lnTo>
                    <a:pt x="220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2" y="163"/>
                  </a:lnTo>
                  <a:lnTo>
                    <a:pt x="222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3" y="164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3" y="164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3" y="162"/>
                  </a:lnTo>
                  <a:close/>
                  <a:moveTo>
                    <a:pt x="227" y="159"/>
                  </a:moveTo>
                  <a:lnTo>
                    <a:pt x="227" y="159"/>
                  </a:lnTo>
                  <a:lnTo>
                    <a:pt x="228" y="159"/>
                  </a:lnTo>
                  <a:lnTo>
                    <a:pt x="227" y="159"/>
                  </a:lnTo>
                  <a:lnTo>
                    <a:pt x="228" y="159"/>
                  </a:lnTo>
                  <a:lnTo>
                    <a:pt x="228" y="160"/>
                  </a:lnTo>
                  <a:lnTo>
                    <a:pt x="229" y="160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30" y="159"/>
                  </a:lnTo>
                  <a:lnTo>
                    <a:pt x="230" y="160"/>
                  </a:lnTo>
                  <a:lnTo>
                    <a:pt x="230" y="160"/>
                  </a:lnTo>
                  <a:lnTo>
                    <a:pt x="230" y="159"/>
                  </a:lnTo>
                  <a:lnTo>
                    <a:pt x="230" y="160"/>
                  </a:lnTo>
                  <a:lnTo>
                    <a:pt x="231" y="160"/>
                  </a:lnTo>
                  <a:lnTo>
                    <a:pt x="231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29" y="161"/>
                  </a:lnTo>
                  <a:lnTo>
                    <a:pt x="229" y="161"/>
                  </a:lnTo>
                  <a:lnTo>
                    <a:pt x="229" y="162"/>
                  </a:lnTo>
                  <a:lnTo>
                    <a:pt x="229" y="162"/>
                  </a:lnTo>
                  <a:lnTo>
                    <a:pt x="229" y="162"/>
                  </a:lnTo>
                  <a:lnTo>
                    <a:pt x="228" y="162"/>
                  </a:lnTo>
                  <a:lnTo>
                    <a:pt x="229" y="162"/>
                  </a:lnTo>
                  <a:lnTo>
                    <a:pt x="228" y="162"/>
                  </a:lnTo>
                  <a:lnTo>
                    <a:pt x="228" y="163"/>
                  </a:lnTo>
                  <a:lnTo>
                    <a:pt x="227" y="163"/>
                  </a:lnTo>
                  <a:lnTo>
                    <a:pt x="227" y="163"/>
                  </a:lnTo>
                  <a:lnTo>
                    <a:pt x="226" y="163"/>
                  </a:lnTo>
                  <a:lnTo>
                    <a:pt x="226" y="163"/>
                  </a:lnTo>
                  <a:lnTo>
                    <a:pt x="226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4" y="162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5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59"/>
                  </a:lnTo>
                  <a:lnTo>
                    <a:pt x="225" y="159"/>
                  </a:lnTo>
                  <a:lnTo>
                    <a:pt x="225" y="159"/>
                  </a:lnTo>
                  <a:lnTo>
                    <a:pt x="225" y="160"/>
                  </a:lnTo>
                  <a:lnTo>
                    <a:pt x="225" y="159"/>
                  </a:lnTo>
                  <a:lnTo>
                    <a:pt x="226" y="159"/>
                  </a:lnTo>
                  <a:lnTo>
                    <a:pt x="226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7" y="159"/>
                  </a:lnTo>
                  <a:lnTo>
                    <a:pt x="227" y="159"/>
                  </a:lnTo>
                  <a:lnTo>
                    <a:pt x="227" y="159"/>
                  </a:lnTo>
                  <a:close/>
                  <a:moveTo>
                    <a:pt x="239" y="157"/>
                  </a:moveTo>
                  <a:lnTo>
                    <a:pt x="240" y="157"/>
                  </a:lnTo>
                  <a:lnTo>
                    <a:pt x="240" y="157"/>
                  </a:lnTo>
                  <a:lnTo>
                    <a:pt x="240" y="158"/>
                  </a:lnTo>
                  <a:lnTo>
                    <a:pt x="240" y="158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39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8"/>
                  </a:lnTo>
                  <a:lnTo>
                    <a:pt x="238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8"/>
                  </a:lnTo>
                  <a:lnTo>
                    <a:pt x="237" y="158"/>
                  </a:lnTo>
                  <a:lnTo>
                    <a:pt x="237" y="157"/>
                  </a:lnTo>
                  <a:lnTo>
                    <a:pt x="237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9" y="157"/>
                  </a:lnTo>
                  <a:close/>
                  <a:moveTo>
                    <a:pt x="230" y="156"/>
                  </a:moveTo>
                  <a:lnTo>
                    <a:pt x="231" y="156"/>
                  </a:lnTo>
                  <a:lnTo>
                    <a:pt x="231" y="157"/>
                  </a:lnTo>
                  <a:lnTo>
                    <a:pt x="232" y="157"/>
                  </a:lnTo>
                  <a:lnTo>
                    <a:pt x="232" y="157"/>
                  </a:lnTo>
                  <a:lnTo>
                    <a:pt x="232" y="158"/>
                  </a:lnTo>
                  <a:lnTo>
                    <a:pt x="232" y="158"/>
                  </a:lnTo>
                  <a:lnTo>
                    <a:pt x="232" y="157"/>
                  </a:lnTo>
                  <a:lnTo>
                    <a:pt x="233" y="157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3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59"/>
                  </a:lnTo>
                  <a:lnTo>
                    <a:pt x="233" y="159"/>
                  </a:lnTo>
                  <a:lnTo>
                    <a:pt x="232" y="159"/>
                  </a:lnTo>
                  <a:lnTo>
                    <a:pt x="232" y="159"/>
                  </a:lnTo>
                  <a:lnTo>
                    <a:pt x="232" y="159"/>
                  </a:lnTo>
                  <a:lnTo>
                    <a:pt x="231" y="159"/>
                  </a:lnTo>
                  <a:lnTo>
                    <a:pt x="231" y="158"/>
                  </a:lnTo>
                  <a:lnTo>
                    <a:pt x="232" y="158"/>
                  </a:lnTo>
                  <a:lnTo>
                    <a:pt x="231" y="158"/>
                  </a:lnTo>
                  <a:lnTo>
                    <a:pt x="231" y="158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6"/>
                  </a:lnTo>
                  <a:lnTo>
                    <a:pt x="230" y="156"/>
                  </a:lnTo>
                  <a:close/>
                  <a:moveTo>
                    <a:pt x="261" y="151"/>
                  </a:moveTo>
                  <a:lnTo>
                    <a:pt x="262" y="151"/>
                  </a:lnTo>
                  <a:lnTo>
                    <a:pt x="262" y="151"/>
                  </a:lnTo>
                  <a:lnTo>
                    <a:pt x="262" y="151"/>
                  </a:lnTo>
                  <a:lnTo>
                    <a:pt x="262" y="151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1" y="154"/>
                  </a:lnTo>
                  <a:lnTo>
                    <a:pt x="262" y="154"/>
                  </a:lnTo>
                  <a:lnTo>
                    <a:pt x="262" y="155"/>
                  </a:lnTo>
                  <a:lnTo>
                    <a:pt x="261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6"/>
                  </a:lnTo>
                  <a:lnTo>
                    <a:pt x="259" y="156"/>
                  </a:lnTo>
                  <a:lnTo>
                    <a:pt x="259" y="156"/>
                  </a:lnTo>
                  <a:lnTo>
                    <a:pt x="258" y="156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9" y="155"/>
                  </a:lnTo>
                  <a:lnTo>
                    <a:pt x="259" y="154"/>
                  </a:lnTo>
                  <a:lnTo>
                    <a:pt x="258" y="154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7" y="155"/>
                  </a:lnTo>
                  <a:lnTo>
                    <a:pt x="257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7" y="154"/>
                  </a:lnTo>
                  <a:lnTo>
                    <a:pt x="256" y="154"/>
                  </a:lnTo>
                  <a:lnTo>
                    <a:pt x="257" y="153"/>
                  </a:lnTo>
                  <a:lnTo>
                    <a:pt x="257" y="154"/>
                  </a:lnTo>
                  <a:lnTo>
                    <a:pt x="257" y="153"/>
                  </a:lnTo>
                  <a:lnTo>
                    <a:pt x="258" y="153"/>
                  </a:lnTo>
                  <a:lnTo>
                    <a:pt x="258" y="152"/>
                  </a:lnTo>
                  <a:lnTo>
                    <a:pt x="258" y="152"/>
                  </a:lnTo>
                  <a:lnTo>
                    <a:pt x="259" y="152"/>
                  </a:lnTo>
                  <a:lnTo>
                    <a:pt x="259" y="153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60" y="152"/>
                  </a:lnTo>
                  <a:lnTo>
                    <a:pt x="260" y="153"/>
                  </a:lnTo>
                  <a:lnTo>
                    <a:pt x="259" y="153"/>
                  </a:lnTo>
                  <a:lnTo>
                    <a:pt x="260" y="153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1" y="152"/>
                  </a:lnTo>
                  <a:lnTo>
                    <a:pt x="261" y="152"/>
                  </a:lnTo>
                  <a:lnTo>
                    <a:pt x="260" y="152"/>
                  </a:lnTo>
                  <a:lnTo>
                    <a:pt x="261" y="152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1" y="152"/>
                  </a:lnTo>
                  <a:lnTo>
                    <a:pt x="262" y="152"/>
                  </a:lnTo>
                  <a:lnTo>
                    <a:pt x="262" y="151"/>
                  </a:lnTo>
                  <a:lnTo>
                    <a:pt x="261" y="151"/>
                  </a:lnTo>
                  <a:lnTo>
                    <a:pt x="262" y="151"/>
                  </a:lnTo>
                  <a:lnTo>
                    <a:pt x="261" y="151"/>
                  </a:lnTo>
                  <a:lnTo>
                    <a:pt x="260" y="151"/>
                  </a:lnTo>
                  <a:lnTo>
                    <a:pt x="261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1" y="151"/>
                  </a:lnTo>
                  <a:close/>
                  <a:moveTo>
                    <a:pt x="263" y="149"/>
                  </a:moveTo>
                  <a:lnTo>
                    <a:pt x="264" y="149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5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6" y="151"/>
                  </a:lnTo>
                  <a:lnTo>
                    <a:pt x="267" y="151"/>
                  </a:lnTo>
                  <a:lnTo>
                    <a:pt x="266" y="151"/>
                  </a:lnTo>
                  <a:lnTo>
                    <a:pt x="267" y="151"/>
                  </a:lnTo>
                  <a:lnTo>
                    <a:pt x="267" y="151"/>
                  </a:lnTo>
                  <a:lnTo>
                    <a:pt x="266" y="151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5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2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3" y="149"/>
                  </a:lnTo>
                  <a:close/>
                  <a:moveTo>
                    <a:pt x="9" y="143"/>
                  </a:moveTo>
                  <a:lnTo>
                    <a:pt x="9" y="144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9" y="146"/>
                  </a:lnTo>
                  <a:lnTo>
                    <a:pt x="8" y="146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4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8"/>
                  </a:lnTo>
                  <a:lnTo>
                    <a:pt x="1" y="148"/>
                  </a:lnTo>
                  <a:lnTo>
                    <a:pt x="0" y="148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4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5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7" y="144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9" y="143"/>
                  </a:lnTo>
                  <a:close/>
                  <a:moveTo>
                    <a:pt x="279" y="143"/>
                  </a:moveTo>
                  <a:lnTo>
                    <a:pt x="279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4"/>
                  </a:lnTo>
                  <a:lnTo>
                    <a:pt x="279" y="144"/>
                  </a:lnTo>
                  <a:lnTo>
                    <a:pt x="280" y="144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1" y="144"/>
                  </a:lnTo>
                  <a:lnTo>
                    <a:pt x="280" y="144"/>
                  </a:lnTo>
                  <a:lnTo>
                    <a:pt x="281" y="144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2" y="143"/>
                  </a:lnTo>
                  <a:lnTo>
                    <a:pt x="282" y="144"/>
                  </a:lnTo>
                  <a:lnTo>
                    <a:pt x="282" y="144"/>
                  </a:lnTo>
                  <a:lnTo>
                    <a:pt x="281" y="144"/>
                  </a:lnTo>
                  <a:lnTo>
                    <a:pt x="281" y="144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2" y="146"/>
                  </a:lnTo>
                  <a:lnTo>
                    <a:pt x="282" y="145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5"/>
                  </a:lnTo>
                  <a:lnTo>
                    <a:pt x="283" y="145"/>
                  </a:lnTo>
                  <a:lnTo>
                    <a:pt x="283" y="144"/>
                  </a:lnTo>
                  <a:lnTo>
                    <a:pt x="284" y="144"/>
                  </a:lnTo>
                  <a:lnTo>
                    <a:pt x="284" y="145"/>
                  </a:lnTo>
                  <a:lnTo>
                    <a:pt x="283" y="145"/>
                  </a:lnTo>
                  <a:lnTo>
                    <a:pt x="283" y="146"/>
                  </a:lnTo>
                  <a:lnTo>
                    <a:pt x="282" y="146"/>
                  </a:lnTo>
                  <a:lnTo>
                    <a:pt x="283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0" y="146"/>
                  </a:lnTo>
                  <a:lnTo>
                    <a:pt x="280" y="146"/>
                  </a:lnTo>
                  <a:lnTo>
                    <a:pt x="280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8" y="146"/>
                  </a:lnTo>
                  <a:lnTo>
                    <a:pt x="279" y="146"/>
                  </a:lnTo>
                  <a:lnTo>
                    <a:pt x="278" y="147"/>
                  </a:lnTo>
                  <a:lnTo>
                    <a:pt x="278" y="146"/>
                  </a:lnTo>
                  <a:lnTo>
                    <a:pt x="277" y="146"/>
                  </a:lnTo>
                  <a:lnTo>
                    <a:pt x="278" y="146"/>
                  </a:lnTo>
                  <a:lnTo>
                    <a:pt x="277" y="146"/>
                  </a:lnTo>
                  <a:lnTo>
                    <a:pt x="277" y="146"/>
                  </a:lnTo>
                  <a:lnTo>
                    <a:pt x="277" y="146"/>
                  </a:lnTo>
                  <a:lnTo>
                    <a:pt x="278" y="146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7" y="145"/>
                  </a:lnTo>
                  <a:lnTo>
                    <a:pt x="277" y="145"/>
                  </a:lnTo>
                  <a:lnTo>
                    <a:pt x="276" y="145"/>
                  </a:lnTo>
                  <a:lnTo>
                    <a:pt x="275" y="145"/>
                  </a:lnTo>
                  <a:lnTo>
                    <a:pt x="276" y="145"/>
                  </a:lnTo>
                  <a:lnTo>
                    <a:pt x="275" y="145"/>
                  </a:lnTo>
                  <a:lnTo>
                    <a:pt x="276" y="144"/>
                  </a:lnTo>
                  <a:lnTo>
                    <a:pt x="276" y="144"/>
                  </a:lnTo>
                  <a:lnTo>
                    <a:pt x="277" y="144"/>
                  </a:lnTo>
                  <a:lnTo>
                    <a:pt x="276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78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8" y="144"/>
                  </a:lnTo>
                  <a:lnTo>
                    <a:pt x="278" y="143"/>
                  </a:lnTo>
                  <a:lnTo>
                    <a:pt x="278" y="143"/>
                  </a:lnTo>
                  <a:lnTo>
                    <a:pt x="278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close/>
                  <a:moveTo>
                    <a:pt x="227" y="93"/>
                  </a:moveTo>
                  <a:lnTo>
                    <a:pt x="227" y="93"/>
                  </a:lnTo>
                  <a:lnTo>
                    <a:pt x="227" y="94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6" y="95"/>
                  </a:lnTo>
                  <a:lnTo>
                    <a:pt x="226" y="95"/>
                  </a:lnTo>
                  <a:lnTo>
                    <a:pt x="225" y="95"/>
                  </a:lnTo>
                  <a:lnTo>
                    <a:pt x="225" y="95"/>
                  </a:lnTo>
                  <a:lnTo>
                    <a:pt x="225" y="94"/>
                  </a:lnTo>
                  <a:lnTo>
                    <a:pt x="224" y="94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26" y="93"/>
                  </a:lnTo>
                  <a:lnTo>
                    <a:pt x="226" y="93"/>
                  </a:lnTo>
                  <a:lnTo>
                    <a:pt x="227" y="93"/>
                  </a:lnTo>
                  <a:close/>
                  <a:moveTo>
                    <a:pt x="243" y="29"/>
                  </a:move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5" y="29"/>
                  </a:lnTo>
                  <a:lnTo>
                    <a:pt x="245" y="29"/>
                  </a:lnTo>
                  <a:lnTo>
                    <a:pt x="246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8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8" y="29"/>
                  </a:lnTo>
                  <a:lnTo>
                    <a:pt x="249" y="29"/>
                  </a:lnTo>
                  <a:lnTo>
                    <a:pt x="249" y="29"/>
                  </a:lnTo>
                  <a:lnTo>
                    <a:pt x="249" y="29"/>
                  </a:lnTo>
                  <a:lnTo>
                    <a:pt x="249" y="30"/>
                  </a:lnTo>
                  <a:lnTo>
                    <a:pt x="250" y="30"/>
                  </a:lnTo>
                  <a:lnTo>
                    <a:pt x="251" y="30"/>
                  </a:lnTo>
                  <a:lnTo>
                    <a:pt x="251" y="31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1" y="34"/>
                  </a:lnTo>
                  <a:lnTo>
                    <a:pt x="250" y="34"/>
                  </a:lnTo>
                  <a:lnTo>
                    <a:pt x="249" y="34"/>
                  </a:lnTo>
                  <a:lnTo>
                    <a:pt x="248" y="34"/>
                  </a:lnTo>
                  <a:lnTo>
                    <a:pt x="248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6" y="34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4" y="34"/>
                  </a:lnTo>
                  <a:lnTo>
                    <a:pt x="243" y="34"/>
                  </a:lnTo>
                  <a:lnTo>
                    <a:pt x="243" y="34"/>
                  </a:lnTo>
                  <a:lnTo>
                    <a:pt x="242" y="34"/>
                  </a:lnTo>
                  <a:lnTo>
                    <a:pt x="242" y="35"/>
                  </a:lnTo>
                  <a:lnTo>
                    <a:pt x="241" y="35"/>
                  </a:lnTo>
                  <a:lnTo>
                    <a:pt x="241" y="34"/>
                  </a:lnTo>
                  <a:lnTo>
                    <a:pt x="241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9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9" y="34"/>
                  </a:lnTo>
                  <a:lnTo>
                    <a:pt x="240" y="34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9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38" y="33"/>
                  </a:lnTo>
                  <a:lnTo>
                    <a:pt x="239" y="33"/>
                  </a:lnTo>
                  <a:lnTo>
                    <a:pt x="239" y="32"/>
                  </a:lnTo>
                  <a:lnTo>
                    <a:pt x="239" y="32"/>
                  </a:lnTo>
                  <a:lnTo>
                    <a:pt x="238" y="32"/>
                  </a:lnTo>
                  <a:lnTo>
                    <a:pt x="238" y="31"/>
                  </a:lnTo>
                  <a:lnTo>
                    <a:pt x="238" y="31"/>
                  </a:lnTo>
                  <a:lnTo>
                    <a:pt x="237" y="31"/>
                  </a:lnTo>
                  <a:lnTo>
                    <a:pt x="237" y="30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5" y="30"/>
                  </a:lnTo>
                  <a:lnTo>
                    <a:pt x="235" y="30"/>
                  </a:lnTo>
                  <a:lnTo>
                    <a:pt x="236" y="30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8" y="30"/>
                  </a:lnTo>
                  <a:lnTo>
                    <a:pt x="238" y="29"/>
                  </a:lnTo>
                  <a:lnTo>
                    <a:pt x="238" y="30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2" y="29"/>
                  </a:lnTo>
                  <a:lnTo>
                    <a:pt x="242" y="29"/>
                  </a:lnTo>
                  <a:lnTo>
                    <a:pt x="243" y="29"/>
                  </a:lnTo>
                  <a:close/>
                  <a:moveTo>
                    <a:pt x="288" y="26"/>
                  </a:moveTo>
                  <a:lnTo>
                    <a:pt x="289" y="26"/>
                  </a:lnTo>
                  <a:lnTo>
                    <a:pt x="289" y="26"/>
                  </a:lnTo>
                  <a:lnTo>
                    <a:pt x="290" y="26"/>
                  </a:lnTo>
                  <a:lnTo>
                    <a:pt x="290" y="26"/>
                  </a:lnTo>
                  <a:lnTo>
                    <a:pt x="290" y="26"/>
                  </a:lnTo>
                  <a:lnTo>
                    <a:pt x="290" y="27"/>
                  </a:lnTo>
                  <a:lnTo>
                    <a:pt x="289" y="28"/>
                  </a:lnTo>
                  <a:lnTo>
                    <a:pt x="289" y="28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8" y="27"/>
                  </a:lnTo>
                  <a:lnTo>
                    <a:pt x="287" y="27"/>
                  </a:lnTo>
                  <a:lnTo>
                    <a:pt x="286" y="27"/>
                  </a:lnTo>
                  <a:lnTo>
                    <a:pt x="286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5" y="25"/>
                  </a:lnTo>
                  <a:lnTo>
                    <a:pt x="285" y="25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7" y="25"/>
                  </a:lnTo>
                  <a:lnTo>
                    <a:pt x="287" y="25"/>
                  </a:lnTo>
                  <a:lnTo>
                    <a:pt x="288" y="26"/>
                  </a:lnTo>
                  <a:lnTo>
                    <a:pt x="288" y="26"/>
                  </a:lnTo>
                  <a:close/>
                  <a:moveTo>
                    <a:pt x="158" y="23"/>
                  </a:moveTo>
                  <a:lnTo>
                    <a:pt x="158" y="23"/>
                  </a:lnTo>
                  <a:lnTo>
                    <a:pt x="159" y="23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60" y="24"/>
                  </a:lnTo>
                  <a:lnTo>
                    <a:pt x="160" y="24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6"/>
                  </a:lnTo>
                  <a:lnTo>
                    <a:pt x="161" y="26"/>
                  </a:lnTo>
                  <a:lnTo>
                    <a:pt x="161" y="25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3" y="26"/>
                  </a:lnTo>
                  <a:lnTo>
                    <a:pt x="162" y="26"/>
                  </a:lnTo>
                  <a:lnTo>
                    <a:pt x="162" y="27"/>
                  </a:lnTo>
                  <a:lnTo>
                    <a:pt x="162" y="26"/>
                  </a:lnTo>
                  <a:lnTo>
                    <a:pt x="162" y="27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3" y="28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3" y="28"/>
                  </a:lnTo>
                  <a:lnTo>
                    <a:pt x="163" y="28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4" y="29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4" y="29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6" y="30"/>
                  </a:lnTo>
                  <a:lnTo>
                    <a:pt x="166" y="30"/>
                  </a:lnTo>
                  <a:lnTo>
                    <a:pt x="166" y="31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68" y="31"/>
                  </a:lnTo>
                  <a:lnTo>
                    <a:pt x="169" y="31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9" y="32"/>
                  </a:lnTo>
                  <a:lnTo>
                    <a:pt x="169" y="32"/>
                  </a:lnTo>
                  <a:lnTo>
                    <a:pt x="169" y="33"/>
                  </a:lnTo>
                  <a:lnTo>
                    <a:pt x="169" y="33"/>
                  </a:lnTo>
                  <a:lnTo>
                    <a:pt x="170" y="33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5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7" y="34"/>
                  </a:lnTo>
                  <a:lnTo>
                    <a:pt x="168" y="34"/>
                  </a:lnTo>
                  <a:lnTo>
                    <a:pt x="168" y="33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6" y="33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5" y="32"/>
                  </a:lnTo>
                  <a:lnTo>
                    <a:pt x="165" y="32"/>
                  </a:lnTo>
                  <a:lnTo>
                    <a:pt x="165" y="31"/>
                  </a:lnTo>
                  <a:lnTo>
                    <a:pt x="164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63" y="31"/>
                  </a:lnTo>
                  <a:lnTo>
                    <a:pt x="162" y="31"/>
                  </a:lnTo>
                  <a:lnTo>
                    <a:pt x="162" y="31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1" y="30"/>
                  </a:lnTo>
                  <a:lnTo>
                    <a:pt x="161" y="29"/>
                  </a:lnTo>
                  <a:lnTo>
                    <a:pt x="160" y="29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9" y="28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7" y="26"/>
                  </a:lnTo>
                  <a:lnTo>
                    <a:pt x="157" y="25"/>
                  </a:lnTo>
                  <a:lnTo>
                    <a:pt x="158" y="25"/>
                  </a:lnTo>
                  <a:lnTo>
                    <a:pt x="158" y="25"/>
                  </a:lnTo>
                  <a:lnTo>
                    <a:pt x="158" y="24"/>
                  </a:lnTo>
                  <a:lnTo>
                    <a:pt x="157" y="23"/>
                  </a:lnTo>
                  <a:lnTo>
                    <a:pt x="158" y="23"/>
                  </a:lnTo>
                  <a:close/>
                  <a:moveTo>
                    <a:pt x="301" y="22"/>
                  </a:moveTo>
                  <a:lnTo>
                    <a:pt x="302" y="22"/>
                  </a:lnTo>
                  <a:lnTo>
                    <a:pt x="303" y="22"/>
                  </a:lnTo>
                  <a:lnTo>
                    <a:pt x="303" y="22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23"/>
                  </a:lnTo>
                  <a:lnTo>
                    <a:pt x="305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7" y="23"/>
                  </a:lnTo>
                  <a:lnTo>
                    <a:pt x="308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09" y="24"/>
                  </a:lnTo>
                  <a:lnTo>
                    <a:pt x="308" y="24"/>
                  </a:lnTo>
                  <a:lnTo>
                    <a:pt x="308" y="25"/>
                  </a:lnTo>
                  <a:lnTo>
                    <a:pt x="308" y="25"/>
                  </a:lnTo>
                  <a:lnTo>
                    <a:pt x="308" y="24"/>
                  </a:lnTo>
                  <a:lnTo>
                    <a:pt x="307" y="24"/>
                  </a:lnTo>
                  <a:lnTo>
                    <a:pt x="307" y="24"/>
                  </a:lnTo>
                  <a:lnTo>
                    <a:pt x="306" y="24"/>
                  </a:lnTo>
                  <a:lnTo>
                    <a:pt x="306" y="23"/>
                  </a:lnTo>
                  <a:lnTo>
                    <a:pt x="305" y="23"/>
                  </a:lnTo>
                  <a:lnTo>
                    <a:pt x="305" y="23"/>
                  </a:lnTo>
                  <a:lnTo>
                    <a:pt x="304" y="23"/>
                  </a:lnTo>
                  <a:lnTo>
                    <a:pt x="304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4"/>
                  </a:lnTo>
                  <a:lnTo>
                    <a:pt x="303" y="23"/>
                  </a:lnTo>
                  <a:lnTo>
                    <a:pt x="302" y="23"/>
                  </a:lnTo>
                  <a:lnTo>
                    <a:pt x="301" y="23"/>
                  </a:lnTo>
                  <a:lnTo>
                    <a:pt x="301" y="24"/>
                  </a:lnTo>
                  <a:lnTo>
                    <a:pt x="300" y="24"/>
                  </a:lnTo>
                  <a:lnTo>
                    <a:pt x="300" y="24"/>
                  </a:lnTo>
                  <a:lnTo>
                    <a:pt x="299" y="24"/>
                  </a:lnTo>
                  <a:lnTo>
                    <a:pt x="299" y="25"/>
                  </a:lnTo>
                  <a:lnTo>
                    <a:pt x="299" y="25"/>
                  </a:lnTo>
                  <a:lnTo>
                    <a:pt x="298" y="25"/>
                  </a:lnTo>
                  <a:lnTo>
                    <a:pt x="297" y="25"/>
                  </a:lnTo>
                  <a:lnTo>
                    <a:pt x="297" y="25"/>
                  </a:lnTo>
                  <a:lnTo>
                    <a:pt x="297" y="24"/>
                  </a:lnTo>
                  <a:lnTo>
                    <a:pt x="296" y="24"/>
                  </a:lnTo>
                  <a:lnTo>
                    <a:pt x="297" y="24"/>
                  </a:lnTo>
                  <a:lnTo>
                    <a:pt x="296" y="24"/>
                  </a:lnTo>
                  <a:lnTo>
                    <a:pt x="297" y="24"/>
                  </a:lnTo>
                  <a:lnTo>
                    <a:pt x="297" y="24"/>
                  </a:lnTo>
                  <a:lnTo>
                    <a:pt x="298" y="24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300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close/>
                  <a:moveTo>
                    <a:pt x="236" y="20"/>
                  </a:moveTo>
                  <a:lnTo>
                    <a:pt x="236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8" y="20"/>
                  </a:lnTo>
                  <a:lnTo>
                    <a:pt x="239" y="21"/>
                  </a:lnTo>
                  <a:lnTo>
                    <a:pt x="240" y="21"/>
                  </a:lnTo>
                  <a:lnTo>
                    <a:pt x="240" y="21"/>
                  </a:lnTo>
                  <a:lnTo>
                    <a:pt x="240" y="21"/>
                  </a:lnTo>
                  <a:lnTo>
                    <a:pt x="239" y="21"/>
                  </a:lnTo>
                  <a:lnTo>
                    <a:pt x="238" y="22"/>
                  </a:lnTo>
                  <a:lnTo>
                    <a:pt x="238" y="21"/>
                  </a:lnTo>
                  <a:lnTo>
                    <a:pt x="237" y="22"/>
                  </a:lnTo>
                  <a:lnTo>
                    <a:pt x="237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5" y="22"/>
                  </a:lnTo>
                  <a:lnTo>
                    <a:pt x="234" y="21"/>
                  </a:lnTo>
                  <a:lnTo>
                    <a:pt x="235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5" y="21"/>
                  </a:lnTo>
                  <a:lnTo>
                    <a:pt x="235" y="20"/>
                  </a:lnTo>
                  <a:lnTo>
                    <a:pt x="234" y="20"/>
                  </a:lnTo>
                  <a:lnTo>
                    <a:pt x="235" y="20"/>
                  </a:lnTo>
                  <a:lnTo>
                    <a:pt x="236" y="20"/>
                  </a:lnTo>
                  <a:close/>
                  <a:moveTo>
                    <a:pt x="341" y="1"/>
                  </a:moveTo>
                  <a:lnTo>
                    <a:pt x="342" y="1"/>
                  </a:lnTo>
                  <a:lnTo>
                    <a:pt x="342" y="2"/>
                  </a:lnTo>
                  <a:lnTo>
                    <a:pt x="341" y="2"/>
                  </a:lnTo>
                  <a:lnTo>
                    <a:pt x="342" y="2"/>
                  </a:lnTo>
                  <a:lnTo>
                    <a:pt x="342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0" y="3"/>
                  </a:lnTo>
                  <a:lnTo>
                    <a:pt x="340" y="3"/>
                  </a:lnTo>
                  <a:lnTo>
                    <a:pt x="339" y="3"/>
                  </a:lnTo>
                  <a:lnTo>
                    <a:pt x="338" y="3"/>
                  </a:lnTo>
                  <a:lnTo>
                    <a:pt x="338" y="3"/>
                  </a:lnTo>
                  <a:lnTo>
                    <a:pt x="337" y="3"/>
                  </a:lnTo>
                  <a:lnTo>
                    <a:pt x="337" y="3"/>
                  </a:lnTo>
                  <a:lnTo>
                    <a:pt x="336" y="3"/>
                  </a:lnTo>
                  <a:lnTo>
                    <a:pt x="336" y="3"/>
                  </a:lnTo>
                  <a:lnTo>
                    <a:pt x="336" y="4"/>
                  </a:lnTo>
                  <a:lnTo>
                    <a:pt x="335" y="4"/>
                  </a:lnTo>
                  <a:lnTo>
                    <a:pt x="334" y="4"/>
                  </a:lnTo>
                  <a:lnTo>
                    <a:pt x="333" y="4"/>
                  </a:lnTo>
                  <a:lnTo>
                    <a:pt x="333" y="4"/>
                  </a:lnTo>
                  <a:lnTo>
                    <a:pt x="332" y="4"/>
                  </a:lnTo>
                  <a:lnTo>
                    <a:pt x="331" y="4"/>
                  </a:lnTo>
                  <a:lnTo>
                    <a:pt x="331" y="4"/>
                  </a:lnTo>
                  <a:lnTo>
                    <a:pt x="331" y="4"/>
                  </a:lnTo>
                  <a:lnTo>
                    <a:pt x="330" y="4"/>
                  </a:lnTo>
                  <a:lnTo>
                    <a:pt x="330" y="4"/>
                  </a:lnTo>
                  <a:lnTo>
                    <a:pt x="329" y="4"/>
                  </a:lnTo>
                  <a:lnTo>
                    <a:pt x="328" y="4"/>
                  </a:lnTo>
                  <a:lnTo>
                    <a:pt x="328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4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27" y="3"/>
                  </a:lnTo>
                  <a:lnTo>
                    <a:pt x="327" y="3"/>
                  </a:lnTo>
                  <a:lnTo>
                    <a:pt x="327" y="2"/>
                  </a:lnTo>
                  <a:lnTo>
                    <a:pt x="328" y="2"/>
                  </a:lnTo>
                  <a:lnTo>
                    <a:pt x="329" y="2"/>
                  </a:lnTo>
                  <a:lnTo>
                    <a:pt x="329" y="2"/>
                  </a:lnTo>
                  <a:lnTo>
                    <a:pt x="330" y="1"/>
                  </a:lnTo>
                  <a:lnTo>
                    <a:pt x="330" y="1"/>
                  </a:lnTo>
                  <a:lnTo>
                    <a:pt x="331" y="1"/>
                  </a:lnTo>
                  <a:lnTo>
                    <a:pt x="331" y="1"/>
                  </a:lnTo>
                  <a:lnTo>
                    <a:pt x="331" y="1"/>
                  </a:lnTo>
                  <a:lnTo>
                    <a:pt x="332" y="1"/>
                  </a:lnTo>
                  <a:lnTo>
                    <a:pt x="333" y="1"/>
                  </a:lnTo>
                  <a:lnTo>
                    <a:pt x="334" y="1"/>
                  </a:lnTo>
                  <a:lnTo>
                    <a:pt x="334" y="0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9" y="0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41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2"/>
            <p:cNvSpPr>
              <a:spLocks noEditPoints="1"/>
            </p:cNvSpPr>
            <p:nvPr/>
          </p:nvSpPr>
          <p:spPr bwMode="auto">
            <a:xfrm>
              <a:off x="5807464" y="3085203"/>
              <a:ext cx="276730" cy="439528"/>
            </a:xfrm>
            <a:custGeom>
              <a:avLst/>
              <a:gdLst>
                <a:gd name="T0" fmla="*/ 7 w 212"/>
                <a:gd name="T1" fmla="*/ 264 h 319"/>
                <a:gd name="T2" fmla="*/ 53 w 212"/>
                <a:gd name="T3" fmla="*/ 227 h 319"/>
                <a:gd name="T4" fmla="*/ 63 w 212"/>
                <a:gd name="T5" fmla="*/ 213 h 319"/>
                <a:gd name="T6" fmla="*/ 86 w 212"/>
                <a:gd name="T7" fmla="*/ 176 h 319"/>
                <a:gd name="T8" fmla="*/ 91 w 212"/>
                <a:gd name="T9" fmla="*/ 179 h 319"/>
                <a:gd name="T10" fmla="*/ 86 w 212"/>
                <a:gd name="T11" fmla="*/ 172 h 319"/>
                <a:gd name="T12" fmla="*/ 105 w 212"/>
                <a:gd name="T13" fmla="*/ 168 h 319"/>
                <a:gd name="T14" fmla="*/ 106 w 212"/>
                <a:gd name="T15" fmla="*/ 163 h 319"/>
                <a:gd name="T16" fmla="*/ 145 w 212"/>
                <a:gd name="T17" fmla="*/ 151 h 319"/>
                <a:gd name="T18" fmla="*/ 150 w 212"/>
                <a:gd name="T19" fmla="*/ 144 h 319"/>
                <a:gd name="T20" fmla="*/ 197 w 212"/>
                <a:gd name="T21" fmla="*/ 156 h 319"/>
                <a:gd name="T22" fmla="*/ 181 w 212"/>
                <a:gd name="T23" fmla="*/ 157 h 319"/>
                <a:gd name="T24" fmla="*/ 93 w 212"/>
                <a:gd name="T25" fmla="*/ 199 h 319"/>
                <a:gd name="T26" fmla="*/ 55 w 212"/>
                <a:gd name="T27" fmla="*/ 305 h 319"/>
                <a:gd name="T28" fmla="*/ 46 w 212"/>
                <a:gd name="T29" fmla="*/ 297 h 319"/>
                <a:gd name="T30" fmla="*/ 39 w 212"/>
                <a:gd name="T31" fmla="*/ 306 h 319"/>
                <a:gd name="T32" fmla="*/ 22 w 212"/>
                <a:gd name="T33" fmla="*/ 318 h 319"/>
                <a:gd name="T34" fmla="*/ 10 w 212"/>
                <a:gd name="T35" fmla="*/ 306 h 319"/>
                <a:gd name="T36" fmla="*/ 10 w 212"/>
                <a:gd name="T37" fmla="*/ 298 h 319"/>
                <a:gd name="T38" fmla="*/ 12 w 212"/>
                <a:gd name="T39" fmla="*/ 292 h 319"/>
                <a:gd name="T40" fmla="*/ 8 w 212"/>
                <a:gd name="T41" fmla="*/ 290 h 319"/>
                <a:gd name="T42" fmla="*/ 5 w 212"/>
                <a:gd name="T43" fmla="*/ 284 h 319"/>
                <a:gd name="T44" fmla="*/ 15 w 212"/>
                <a:gd name="T45" fmla="*/ 279 h 319"/>
                <a:gd name="T46" fmla="*/ 9 w 212"/>
                <a:gd name="T47" fmla="*/ 277 h 319"/>
                <a:gd name="T48" fmla="*/ 4 w 212"/>
                <a:gd name="T49" fmla="*/ 272 h 319"/>
                <a:gd name="T50" fmla="*/ 6 w 212"/>
                <a:gd name="T51" fmla="*/ 266 h 319"/>
                <a:gd name="T52" fmla="*/ 19 w 212"/>
                <a:gd name="T53" fmla="*/ 265 h 319"/>
                <a:gd name="T54" fmla="*/ 23 w 212"/>
                <a:gd name="T55" fmla="*/ 258 h 319"/>
                <a:gd name="T56" fmla="*/ 27 w 212"/>
                <a:gd name="T57" fmla="*/ 253 h 319"/>
                <a:gd name="T58" fmla="*/ 37 w 212"/>
                <a:gd name="T59" fmla="*/ 248 h 319"/>
                <a:gd name="T60" fmla="*/ 55 w 212"/>
                <a:gd name="T61" fmla="*/ 242 h 319"/>
                <a:gd name="T62" fmla="*/ 41 w 212"/>
                <a:gd name="T63" fmla="*/ 242 h 319"/>
                <a:gd name="T64" fmla="*/ 52 w 212"/>
                <a:gd name="T65" fmla="*/ 232 h 319"/>
                <a:gd name="T66" fmla="*/ 63 w 212"/>
                <a:gd name="T67" fmla="*/ 228 h 319"/>
                <a:gd name="T68" fmla="*/ 62 w 212"/>
                <a:gd name="T69" fmla="*/ 224 h 319"/>
                <a:gd name="T70" fmla="*/ 64 w 212"/>
                <a:gd name="T71" fmla="*/ 217 h 319"/>
                <a:gd name="T72" fmla="*/ 70 w 212"/>
                <a:gd name="T73" fmla="*/ 208 h 319"/>
                <a:gd name="T74" fmla="*/ 73 w 212"/>
                <a:gd name="T75" fmla="*/ 201 h 319"/>
                <a:gd name="T76" fmla="*/ 85 w 212"/>
                <a:gd name="T77" fmla="*/ 195 h 319"/>
                <a:gd name="T78" fmla="*/ 86 w 212"/>
                <a:gd name="T79" fmla="*/ 190 h 319"/>
                <a:gd name="T80" fmla="*/ 87 w 212"/>
                <a:gd name="T81" fmla="*/ 184 h 319"/>
                <a:gd name="T82" fmla="*/ 95 w 212"/>
                <a:gd name="T83" fmla="*/ 183 h 319"/>
                <a:gd name="T84" fmla="*/ 97 w 212"/>
                <a:gd name="T85" fmla="*/ 177 h 319"/>
                <a:gd name="T86" fmla="*/ 112 w 212"/>
                <a:gd name="T87" fmla="*/ 166 h 319"/>
                <a:gd name="T88" fmla="*/ 122 w 212"/>
                <a:gd name="T89" fmla="*/ 161 h 319"/>
                <a:gd name="T90" fmla="*/ 138 w 212"/>
                <a:gd name="T91" fmla="*/ 158 h 319"/>
                <a:gd name="T92" fmla="*/ 146 w 212"/>
                <a:gd name="T93" fmla="*/ 154 h 319"/>
                <a:gd name="T94" fmla="*/ 161 w 212"/>
                <a:gd name="T95" fmla="*/ 146 h 319"/>
                <a:gd name="T96" fmla="*/ 165 w 212"/>
                <a:gd name="T97" fmla="*/ 150 h 319"/>
                <a:gd name="T98" fmla="*/ 178 w 212"/>
                <a:gd name="T99" fmla="*/ 149 h 319"/>
                <a:gd name="T100" fmla="*/ 191 w 212"/>
                <a:gd name="T101" fmla="*/ 144 h 319"/>
                <a:gd name="T102" fmla="*/ 198 w 212"/>
                <a:gd name="T103" fmla="*/ 145 h 319"/>
                <a:gd name="T104" fmla="*/ 98 w 212"/>
                <a:gd name="T105" fmla="*/ 36 h 319"/>
                <a:gd name="T106" fmla="*/ 89 w 212"/>
                <a:gd name="T107" fmla="*/ 29 h 319"/>
                <a:gd name="T108" fmla="*/ 80 w 212"/>
                <a:gd name="T109" fmla="*/ 24 h 319"/>
                <a:gd name="T110" fmla="*/ 61 w 212"/>
                <a:gd name="T111" fmla="*/ 25 h 319"/>
                <a:gd name="T112" fmla="*/ 50 w 212"/>
                <a:gd name="T113" fmla="*/ 12 h 319"/>
                <a:gd name="T114" fmla="*/ 66 w 212"/>
                <a:gd name="T115" fmla="*/ 5 h 319"/>
                <a:gd name="T116" fmla="*/ 78 w 212"/>
                <a:gd name="T117" fmla="*/ 6 h 319"/>
                <a:gd name="T118" fmla="*/ 99 w 212"/>
                <a:gd name="T119" fmla="*/ 3 h 319"/>
                <a:gd name="T120" fmla="*/ 135 w 212"/>
                <a:gd name="T121" fmla="*/ 21 h 319"/>
                <a:gd name="T122" fmla="*/ 104 w 212"/>
                <a:gd name="T123" fmla="*/ 43 h 319"/>
                <a:gd name="T124" fmla="*/ 91 w 212"/>
                <a:gd name="T125" fmla="*/ 5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" h="319">
                  <a:moveTo>
                    <a:pt x="4" y="290"/>
                  </a:moveTo>
                  <a:lnTo>
                    <a:pt x="4" y="291"/>
                  </a:lnTo>
                  <a:lnTo>
                    <a:pt x="4" y="290"/>
                  </a:lnTo>
                  <a:lnTo>
                    <a:pt x="4" y="291"/>
                  </a:lnTo>
                  <a:lnTo>
                    <a:pt x="3" y="290"/>
                  </a:lnTo>
                  <a:lnTo>
                    <a:pt x="3" y="291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89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4" y="289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4" y="287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7"/>
                  </a:lnTo>
                  <a:lnTo>
                    <a:pt x="4" y="287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9"/>
                  </a:lnTo>
                  <a:lnTo>
                    <a:pt x="4" y="289"/>
                  </a:lnTo>
                  <a:lnTo>
                    <a:pt x="4" y="289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close/>
                  <a:moveTo>
                    <a:pt x="1" y="282"/>
                  </a:moveTo>
                  <a:lnTo>
                    <a:pt x="2" y="282"/>
                  </a:lnTo>
                  <a:lnTo>
                    <a:pt x="1" y="282"/>
                  </a:lnTo>
                  <a:lnTo>
                    <a:pt x="2" y="282"/>
                  </a:lnTo>
                  <a:lnTo>
                    <a:pt x="1" y="282"/>
                  </a:lnTo>
                  <a:close/>
                  <a:moveTo>
                    <a:pt x="1" y="277"/>
                  </a:moveTo>
                  <a:lnTo>
                    <a:pt x="1" y="278"/>
                  </a:lnTo>
                  <a:lnTo>
                    <a:pt x="1" y="277"/>
                  </a:lnTo>
                  <a:close/>
                  <a:moveTo>
                    <a:pt x="1" y="278"/>
                  </a:moveTo>
                  <a:lnTo>
                    <a:pt x="1" y="277"/>
                  </a:lnTo>
                  <a:lnTo>
                    <a:pt x="2" y="277"/>
                  </a:lnTo>
                  <a:lnTo>
                    <a:pt x="2" y="277"/>
                  </a:lnTo>
                  <a:lnTo>
                    <a:pt x="2" y="277"/>
                  </a:lnTo>
                  <a:lnTo>
                    <a:pt x="2" y="278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3" y="279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3" y="278"/>
                  </a:lnTo>
                  <a:lnTo>
                    <a:pt x="2" y="278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2" y="279"/>
                  </a:lnTo>
                  <a:lnTo>
                    <a:pt x="2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8"/>
                  </a:lnTo>
                  <a:lnTo>
                    <a:pt x="1" y="278"/>
                  </a:lnTo>
                  <a:lnTo>
                    <a:pt x="1" y="279"/>
                  </a:lnTo>
                  <a:lnTo>
                    <a:pt x="1" y="278"/>
                  </a:lnTo>
                  <a:lnTo>
                    <a:pt x="1" y="279"/>
                  </a:lnTo>
                  <a:lnTo>
                    <a:pt x="2" y="279"/>
                  </a:lnTo>
                  <a:lnTo>
                    <a:pt x="1" y="279"/>
                  </a:lnTo>
                  <a:lnTo>
                    <a:pt x="2" y="279"/>
                  </a:lnTo>
                  <a:lnTo>
                    <a:pt x="2" y="278"/>
                  </a:lnTo>
                  <a:lnTo>
                    <a:pt x="1" y="278"/>
                  </a:lnTo>
                  <a:lnTo>
                    <a:pt x="2" y="278"/>
                  </a:lnTo>
                  <a:lnTo>
                    <a:pt x="1" y="278"/>
                  </a:lnTo>
                  <a:lnTo>
                    <a:pt x="2" y="278"/>
                  </a:lnTo>
                  <a:lnTo>
                    <a:pt x="1" y="277"/>
                  </a:lnTo>
                  <a:lnTo>
                    <a:pt x="1" y="278"/>
                  </a:lnTo>
                  <a:close/>
                  <a:moveTo>
                    <a:pt x="1" y="277"/>
                  </a:moveTo>
                  <a:lnTo>
                    <a:pt x="1" y="277"/>
                  </a:lnTo>
                  <a:lnTo>
                    <a:pt x="1" y="277"/>
                  </a:lnTo>
                  <a:close/>
                  <a:moveTo>
                    <a:pt x="0" y="276"/>
                  </a:moveTo>
                  <a:lnTo>
                    <a:pt x="0" y="276"/>
                  </a:lnTo>
                  <a:lnTo>
                    <a:pt x="0" y="276"/>
                  </a:lnTo>
                  <a:close/>
                  <a:moveTo>
                    <a:pt x="7" y="263"/>
                  </a:move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6" y="263"/>
                  </a:lnTo>
                  <a:lnTo>
                    <a:pt x="7" y="263"/>
                  </a:lnTo>
                  <a:lnTo>
                    <a:pt x="6" y="263"/>
                  </a:lnTo>
                  <a:lnTo>
                    <a:pt x="7" y="263"/>
                  </a:lnTo>
                  <a:lnTo>
                    <a:pt x="7" y="263"/>
                  </a:lnTo>
                  <a:lnTo>
                    <a:pt x="7" y="263"/>
                  </a:lnTo>
                  <a:close/>
                  <a:moveTo>
                    <a:pt x="26" y="249"/>
                  </a:moveTo>
                  <a:lnTo>
                    <a:pt x="26" y="250"/>
                  </a:lnTo>
                  <a:lnTo>
                    <a:pt x="26" y="249"/>
                  </a:lnTo>
                  <a:lnTo>
                    <a:pt x="26" y="250"/>
                  </a:lnTo>
                  <a:lnTo>
                    <a:pt x="26" y="249"/>
                  </a:lnTo>
                  <a:lnTo>
                    <a:pt x="26" y="250"/>
                  </a:lnTo>
                  <a:lnTo>
                    <a:pt x="26" y="249"/>
                  </a:lnTo>
                  <a:lnTo>
                    <a:pt x="26" y="249"/>
                  </a:lnTo>
                  <a:close/>
                  <a:moveTo>
                    <a:pt x="27" y="247"/>
                  </a:move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8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8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8"/>
                  </a:lnTo>
                  <a:lnTo>
                    <a:pt x="25" y="248"/>
                  </a:lnTo>
                  <a:lnTo>
                    <a:pt x="26" y="248"/>
                  </a:lnTo>
                  <a:lnTo>
                    <a:pt x="25" y="248"/>
                  </a:lnTo>
                  <a:lnTo>
                    <a:pt x="26" y="248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7" y="247"/>
                  </a:lnTo>
                  <a:lnTo>
                    <a:pt x="26" y="247"/>
                  </a:lnTo>
                  <a:lnTo>
                    <a:pt x="27" y="247"/>
                  </a:lnTo>
                  <a:lnTo>
                    <a:pt x="27" y="247"/>
                  </a:lnTo>
                  <a:close/>
                  <a:moveTo>
                    <a:pt x="34" y="244"/>
                  </a:moveTo>
                  <a:lnTo>
                    <a:pt x="34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5"/>
                  </a:lnTo>
                  <a:lnTo>
                    <a:pt x="35" y="246"/>
                  </a:lnTo>
                  <a:lnTo>
                    <a:pt x="35" y="245"/>
                  </a:lnTo>
                  <a:lnTo>
                    <a:pt x="35" y="245"/>
                  </a:lnTo>
                  <a:lnTo>
                    <a:pt x="35" y="246"/>
                  </a:lnTo>
                  <a:lnTo>
                    <a:pt x="35" y="245"/>
                  </a:lnTo>
                  <a:lnTo>
                    <a:pt x="36" y="245"/>
                  </a:lnTo>
                  <a:lnTo>
                    <a:pt x="35" y="245"/>
                  </a:lnTo>
                  <a:lnTo>
                    <a:pt x="36" y="245"/>
                  </a:lnTo>
                  <a:lnTo>
                    <a:pt x="37" y="246"/>
                  </a:lnTo>
                  <a:lnTo>
                    <a:pt x="36" y="246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6" y="246"/>
                  </a:lnTo>
                  <a:lnTo>
                    <a:pt x="35" y="246"/>
                  </a:lnTo>
                  <a:lnTo>
                    <a:pt x="36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3" y="247"/>
                  </a:lnTo>
                  <a:lnTo>
                    <a:pt x="33" y="247"/>
                  </a:lnTo>
                  <a:lnTo>
                    <a:pt x="32" y="247"/>
                  </a:lnTo>
                  <a:lnTo>
                    <a:pt x="32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0" y="247"/>
                  </a:lnTo>
                  <a:lnTo>
                    <a:pt x="29" y="247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6"/>
                  </a:lnTo>
                  <a:lnTo>
                    <a:pt x="32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2" y="246"/>
                  </a:lnTo>
                  <a:lnTo>
                    <a:pt x="33" y="246"/>
                  </a:lnTo>
                  <a:lnTo>
                    <a:pt x="32" y="246"/>
                  </a:lnTo>
                  <a:lnTo>
                    <a:pt x="32" y="245"/>
                  </a:lnTo>
                  <a:lnTo>
                    <a:pt x="32" y="246"/>
                  </a:lnTo>
                  <a:lnTo>
                    <a:pt x="32" y="245"/>
                  </a:lnTo>
                  <a:lnTo>
                    <a:pt x="31" y="245"/>
                  </a:lnTo>
                  <a:lnTo>
                    <a:pt x="32" y="245"/>
                  </a:lnTo>
                  <a:lnTo>
                    <a:pt x="33" y="245"/>
                  </a:lnTo>
                  <a:lnTo>
                    <a:pt x="32" y="245"/>
                  </a:lnTo>
                  <a:lnTo>
                    <a:pt x="33" y="245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4" y="244"/>
                  </a:lnTo>
                  <a:lnTo>
                    <a:pt x="33" y="244"/>
                  </a:lnTo>
                  <a:lnTo>
                    <a:pt x="34" y="244"/>
                  </a:lnTo>
                  <a:close/>
                  <a:moveTo>
                    <a:pt x="31" y="242"/>
                  </a:move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close/>
                  <a:moveTo>
                    <a:pt x="48" y="228"/>
                  </a:moveTo>
                  <a:lnTo>
                    <a:pt x="48" y="228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49" y="228"/>
                  </a:lnTo>
                  <a:lnTo>
                    <a:pt x="48" y="228"/>
                  </a:lnTo>
                  <a:close/>
                  <a:moveTo>
                    <a:pt x="52" y="227"/>
                  </a:move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8"/>
                  </a:lnTo>
                  <a:lnTo>
                    <a:pt x="54" y="227"/>
                  </a:lnTo>
                  <a:lnTo>
                    <a:pt x="54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9"/>
                  </a:lnTo>
                  <a:lnTo>
                    <a:pt x="52" y="228"/>
                  </a:lnTo>
                  <a:lnTo>
                    <a:pt x="52" y="229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7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1" y="228"/>
                  </a:lnTo>
                  <a:lnTo>
                    <a:pt x="51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1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1" y="228"/>
                  </a:lnTo>
                  <a:lnTo>
                    <a:pt x="51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3" y="227"/>
                  </a:lnTo>
                  <a:lnTo>
                    <a:pt x="52" y="227"/>
                  </a:lnTo>
                  <a:close/>
                  <a:moveTo>
                    <a:pt x="50" y="226"/>
                  </a:moveTo>
                  <a:lnTo>
                    <a:pt x="50" y="227"/>
                  </a:lnTo>
                  <a:lnTo>
                    <a:pt x="51" y="227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0" y="226"/>
                  </a:lnTo>
                  <a:close/>
                  <a:moveTo>
                    <a:pt x="51" y="226"/>
                  </a:moveTo>
                  <a:lnTo>
                    <a:pt x="52" y="226"/>
                  </a:lnTo>
                  <a:lnTo>
                    <a:pt x="51" y="226"/>
                  </a:lnTo>
                  <a:lnTo>
                    <a:pt x="52" y="226"/>
                  </a:lnTo>
                  <a:lnTo>
                    <a:pt x="51" y="226"/>
                  </a:lnTo>
                  <a:close/>
                  <a:moveTo>
                    <a:pt x="59" y="217"/>
                  </a:moveTo>
                  <a:lnTo>
                    <a:pt x="59" y="216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7" y="218"/>
                  </a:lnTo>
                  <a:lnTo>
                    <a:pt x="57" y="217"/>
                  </a:lnTo>
                  <a:lnTo>
                    <a:pt x="58" y="217"/>
                  </a:lnTo>
                  <a:lnTo>
                    <a:pt x="59" y="216"/>
                  </a:lnTo>
                  <a:lnTo>
                    <a:pt x="59" y="217"/>
                  </a:lnTo>
                  <a:close/>
                  <a:moveTo>
                    <a:pt x="58" y="214"/>
                  </a:moveTo>
                  <a:lnTo>
                    <a:pt x="57" y="214"/>
                  </a:lnTo>
                  <a:lnTo>
                    <a:pt x="58" y="214"/>
                  </a:lnTo>
                  <a:lnTo>
                    <a:pt x="57" y="214"/>
                  </a:lnTo>
                  <a:lnTo>
                    <a:pt x="58" y="214"/>
                  </a:lnTo>
                  <a:close/>
                  <a:moveTo>
                    <a:pt x="58" y="214"/>
                  </a:moveTo>
                  <a:lnTo>
                    <a:pt x="58" y="214"/>
                  </a:lnTo>
                  <a:lnTo>
                    <a:pt x="58" y="214"/>
                  </a:lnTo>
                  <a:close/>
                  <a:moveTo>
                    <a:pt x="61" y="214"/>
                  </a:moveTo>
                  <a:lnTo>
                    <a:pt x="60" y="214"/>
                  </a:lnTo>
                  <a:lnTo>
                    <a:pt x="60" y="213"/>
                  </a:lnTo>
                  <a:lnTo>
                    <a:pt x="60" y="214"/>
                  </a:lnTo>
                  <a:lnTo>
                    <a:pt x="60" y="213"/>
                  </a:lnTo>
                  <a:lnTo>
                    <a:pt x="61" y="213"/>
                  </a:lnTo>
                  <a:lnTo>
                    <a:pt x="61" y="214"/>
                  </a:lnTo>
                  <a:close/>
                  <a:moveTo>
                    <a:pt x="61" y="213"/>
                  </a:moveTo>
                  <a:lnTo>
                    <a:pt x="61" y="214"/>
                  </a:lnTo>
                  <a:lnTo>
                    <a:pt x="61" y="213"/>
                  </a:lnTo>
                  <a:close/>
                  <a:moveTo>
                    <a:pt x="63" y="212"/>
                  </a:moveTo>
                  <a:lnTo>
                    <a:pt x="62" y="212"/>
                  </a:lnTo>
                  <a:lnTo>
                    <a:pt x="62" y="213"/>
                  </a:lnTo>
                  <a:lnTo>
                    <a:pt x="61" y="213"/>
                  </a:lnTo>
                  <a:lnTo>
                    <a:pt x="61" y="212"/>
                  </a:lnTo>
                  <a:lnTo>
                    <a:pt x="61" y="213"/>
                  </a:lnTo>
                  <a:lnTo>
                    <a:pt x="62" y="213"/>
                  </a:lnTo>
                  <a:lnTo>
                    <a:pt x="62" y="212"/>
                  </a:lnTo>
                  <a:lnTo>
                    <a:pt x="63" y="212"/>
                  </a:lnTo>
                  <a:close/>
                  <a:moveTo>
                    <a:pt x="64" y="213"/>
                  </a:moveTo>
                  <a:lnTo>
                    <a:pt x="65" y="213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6" y="212"/>
                  </a:lnTo>
                  <a:lnTo>
                    <a:pt x="67" y="212"/>
                  </a:lnTo>
                  <a:lnTo>
                    <a:pt x="67" y="213"/>
                  </a:lnTo>
                  <a:lnTo>
                    <a:pt x="66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4" y="213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4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3"/>
                  </a:lnTo>
                  <a:lnTo>
                    <a:pt x="63" y="214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4" y="213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4" y="213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3" y="207"/>
                  </a:moveTo>
                  <a:lnTo>
                    <a:pt x="63" y="207"/>
                  </a:lnTo>
                  <a:lnTo>
                    <a:pt x="62" y="207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3" y="207"/>
                  </a:lnTo>
                  <a:close/>
                  <a:moveTo>
                    <a:pt x="61" y="204"/>
                  </a:moveTo>
                  <a:lnTo>
                    <a:pt x="61" y="205"/>
                  </a:lnTo>
                  <a:lnTo>
                    <a:pt x="61" y="204"/>
                  </a:lnTo>
                  <a:lnTo>
                    <a:pt x="61" y="205"/>
                  </a:lnTo>
                  <a:lnTo>
                    <a:pt x="61" y="205"/>
                  </a:lnTo>
                  <a:lnTo>
                    <a:pt x="61" y="204"/>
                  </a:lnTo>
                  <a:close/>
                  <a:moveTo>
                    <a:pt x="65" y="204"/>
                  </a:moveTo>
                  <a:lnTo>
                    <a:pt x="65" y="205"/>
                  </a:lnTo>
                  <a:lnTo>
                    <a:pt x="65" y="204"/>
                  </a:lnTo>
                  <a:close/>
                  <a:moveTo>
                    <a:pt x="81" y="182"/>
                  </a:moveTo>
                  <a:lnTo>
                    <a:pt x="81" y="183"/>
                  </a:lnTo>
                  <a:lnTo>
                    <a:pt x="81" y="183"/>
                  </a:lnTo>
                  <a:lnTo>
                    <a:pt x="81" y="182"/>
                  </a:lnTo>
                  <a:lnTo>
                    <a:pt x="81" y="183"/>
                  </a:lnTo>
                  <a:lnTo>
                    <a:pt x="81" y="182"/>
                  </a:lnTo>
                  <a:lnTo>
                    <a:pt x="81" y="182"/>
                  </a:lnTo>
                  <a:close/>
                  <a:moveTo>
                    <a:pt x="76" y="180"/>
                  </a:moveTo>
                  <a:lnTo>
                    <a:pt x="77" y="180"/>
                  </a:lnTo>
                  <a:lnTo>
                    <a:pt x="78" y="180"/>
                  </a:lnTo>
                  <a:lnTo>
                    <a:pt x="78" y="181"/>
                  </a:lnTo>
                  <a:lnTo>
                    <a:pt x="77" y="181"/>
                  </a:lnTo>
                  <a:lnTo>
                    <a:pt x="76" y="181"/>
                  </a:lnTo>
                  <a:lnTo>
                    <a:pt x="76" y="180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5" y="182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5" y="182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3" y="183"/>
                  </a:lnTo>
                  <a:lnTo>
                    <a:pt x="74" y="183"/>
                  </a:lnTo>
                  <a:lnTo>
                    <a:pt x="73" y="183"/>
                  </a:lnTo>
                  <a:lnTo>
                    <a:pt x="73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4"/>
                  </a:lnTo>
                  <a:lnTo>
                    <a:pt x="72" y="183"/>
                  </a:lnTo>
                  <a:lnTo>
                    <a:pt x="71" y="184"/>
                  </a:lnTo>
                  <a:lnTo>
                    <a:pt x="72" y="184"/>
                  </a:lnTo>
                  <a:lnTo>
                    <a:pt x="71" y="184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2" y="183"/>
                  </a:lnTo>
                  <a:lnTo>
                    <a:pt x="71" y="183"/>
                  </a:lnTo>
                  <a:lnTo>
                    <a:pt x="72" y="183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3"/>
                  </a:lnTo>
                  <a:lnTo>
                    <a:pt x="71" y="183"/>
                  </a:lnTo>
                  <a:lnTo>
                    <a:pt x="71" y="182"/>
                  </a:lnTo>
                  <a:lnTo>
                    <a:pt x="72" y="182"/>
                  </a:lnTo>
                  <a:lnTo>
                    <a:pt x="71" y="182"/>
                  </a:lnTo>
                  <a:lnTo>
                    <a:pt x="71" y="181"/>
                  </a:lnTo>
                  <a:lnTo>
                    <a:pt x="71" y="182"/>
                  </a:lnTo>
                  <a:lnTo>
                    <a:pt x="71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72" y="181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3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5" y="181"/>
                  </a:lnTo>
                  <a:lnTo>
                    <a:pt x="76" y="181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close/>
                  <a:moveTo>
                    <a:pt x="85" y="171"/>
                  </a:moveTo>
                  <a:lnTo>
                    <a:pt x="86" y="171"/>
                  </a:lnTo>
                  <a:lnTo>
                    <a:pt x="86" y="172"/>
                  </a:lnTo>
                  <a:lnTo>
                    <a:pt x="85" y="171"/>
                  </a:lnTo>
                  <a:close/>
                  <a:moveTo>
                    <a:pt x="85" y="180"/>
                  </a:moveTo>
                  <a:lnTo>
                    <a:pt x="84" y="180"/>
                  </a:lnTo>
                  <a:lnTo>
                    <a:pt x="83" y="180"/>
                  </a:lnTo>
                  <a:lnTo>
                    <a:pt x="84" y="180"/>
                  </a:lnTo>
                  <a:lnTo>
                    <a:pt x="84" y="181"/>
                  </a:lnTo>
                  <a:lnTo>
                    <a:pt x="83" y="181"/>
                  </a:lnTo>
                  <a:lnTo>
                    <a:pt x="83" y="180"/>
                  </a:lnTo>
                  <a:lnTo>
                    <a:pt x="83" y="180"/>
                  </a:lnTo>
                  <a:lnTo>
                    <a:pt x="84" y="180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4" y="179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78"/>
                  </a:lnTo>
                  <a:lnTo>
                    <a:pt x="86" y="178"/>
                  </a:lnTo>
                  <a:lnTo>
                    <a:pt x="86" y="178"/>
                  </a:lnTo>
                  <a:lnTo>
                    <a:pt x="87" y="178"/>
                  </a:lnTo>
                  <a:lnTo>
                    <a:pt x="86" y="178"/>
                  </a:lnTo>
                  <a:lnTo>
                    <a:pt x="86" y="178"/>
                  </a:lnTo>
                  <a:lnTo>
                    <a:pt x="85" y="178"/>
                  </a:lnTo>
                  <a:lnTo>
                    <a:pt x="85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8" y="176"/>
                  </a:lnTo>
                  <a:lnTo>
                    <a:pt x="89" y="176"/>
                  </a:lnTo>
                  <a:lnTo>
                    <a:pt x="88" y="176"/>
                  </a:lnTo>
                  <a:lnTo>
                    <a:pt x="87" y="176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8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8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8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2"/>
                  </a:lnTo>
                  <a:lnTo>
                    <a:pt x="89" y="172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89" y="172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91" y="171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0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4"/>
                  </a:lnTo>
                  <a:lnTo>
                    <a:pt x="91" y="174"/>
                  </a:lnTo>
                  <a:lnTo>
                    <a:pt x="91" y="174"/>
                  </a:lnTo>
                  <a:lnTo>
                    <a:pt x="91" y="175"/>
                  </a:lnTo>
                  <a:lnTo>
                    <a:pt x="90" y="175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90" y="177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1" y="176"/>
                  </a:lnTo>
                  <a:lnTo>
                    <a:pt x="90" y="176"/>
                  </a:lnTo>
                  <a:lnTo>
                    <a:pt x="91" y="176"/>
                  </a:lnTo>
                  <a:lnTo>
                    <a:pt x="91" y="175"/>
                  </a:lnTo>
                  <a:lnTo>
                    <a:pt x="91" y="175"/>
                  </a:lnTo>
                  <a:lnTo>
                    <a:pt x="92" y="175"/>
                  </a:lnTo>
                  <a:lnTo>
                    <a:pt x="92" y="176"/>
                  </a:lnTo>
                  <a:lnTo>
                    <a:pt x="92" y="175"/>
                  </a:lnTo>
                  <a:lnTo>
                    <a:pt x="91" y="175"/>
                  </a:lnTo>
                  <a:lnTo>
                    <a:pt x="91" y="174"/>
                  </a:lnTo>
                  <a:lnTo>
                    <a:pt x="92" y="174"/>
                  </a:lnTo>
                  <a:lnTo>
                    <a:pt x="91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94" y="174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4" y="172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2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4" y="176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3" y="177"/>
                  </a:lnTo>
                  <a:lnTo>
                    <a:pt x="93" y="177"/>
                  </a:lnTo>
                  <a:lnTo>
                    <a:pt x="92" y="177"/>
                  </a:lnTo>
                  <a:lnTo>
                    <a:pt x="92" y="177"/>
                  </a:lnTo>
                  <a:lnTo>
                    <a:pt x="93" y="177"/>
                  </a:lnTo>
                  <a:lnTo>
                    <a:pt x="92" y="177"/>
                  </a:lnTo>
                  <a:lnTo>
                    <a:pt x="92" y="178"/>
                  </a:lnTo>
                  <a:lnTo>
                    <a:pt x="91" y="178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8"/>
                  </a:lnTo>
                  <a:lnTo>
                    <a:pt x="90" y="177"/>
                  </a:lnTo>
                  <a:lnTo>
                    <a:pt x="90" y="178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7" y="179"/>
                  </a:lnTo>
                  <a:lnTo>
                    <a:pt x="87" y="179"/>
                  </a:lnTo>
                  <a:lnTo>
                    <a:pt x="87" y="179"/>
                  </a:lnTo>
                  <a:lnTo>
                    <a:pt x="87" y="178"/>
                  </a:lnTo>
                  <a:lnTo>
                    <a:pt x="88" y="178"/>
                  </a:lnTo>
                  <a:lnTo>
                    <a:pt x="88" y="177"/>
                  </a:lnTo>
                  <a:lnTo>
                    <a:pt x="87" y="177"/>
                  </a:lnTo>
                  <a:lnTo>
                    <a:pt x="88" y="177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87" y="179"/>
                  </a:lnTo>
                  <a:lnTo>
                    <a:pt x="86" y="179"/>
                  </a:lnTo>
                  <a:lnTo>
                    <a:pt x="86" y="179"/>
                  </a:lnTo>
                  <a:lnTo>
                    <a:pt x="86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close/>
                  <a:moveTo>
                    <a:pt x="79" y="174"/>
                  </a:move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79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4"/>
                  </a:lnTo>
                  <a:lnTo>
                    <a:pt x="81" y="173"/>
                  </a:lnTo>
                  <a:lnTo>
                    <a:pt x="81" y="174"/>
                  </a:lnTo>
                  <a:lnTo>
                    <a:pt x="82" y="174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2" y="174"/>
                  </a:lnTo>
                  <a:lnTo>
                    <a:pt x="82" y="173"/>
                  </a:lnTo>
                  <a:lnTo>
                    <a:pt x="82" y="174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3"/>
                  </a:lnTo>
                  <a:lnTo>
                    <a:pt x="85" y="173"/>
                  </a:lnTo>
                  <a:lnTo>
                    <a:pt x="85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0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5" y="173"/>
                  </a:lnTo>
                  <a:lnTo>
                    <a:pt x="86" y="173"/>
                  </a:lnTo>
                  <a:lnTo>
                    <a:pt x="85" y="173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5"/>
                  </a:lnTo>
                  <a:lnTo>
                    <a:pt x="86" y="175"/>
                  </a:lnTo>
                  <a:lnTo>
                    <a:pt x="86" y="175"/>
                  </a:lnTo>
                  <a:lnTo>
                    <a:pt x="86" y="176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4" y="176"/>
                  </a:lnTo>
                  <a:lnTo>
                    <a:pt x="83" y="176"/>
                  </a:lnTo>
                  <a:lnTo>
                    <a:pt x="83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4" y="174"/>
                  </a:lnTo>
                  <a:lnTo>
                    <a:pt x="85" y="174"/>
                  </a:lnTo>
                  <a:lnTo>
                    <a:pt x="85" y="174"/>
                  </a:lnTo>
                  <a:lnTo>
                    <a:pt x="84" y="174"/>
                  </a:lnTo>
                  <a:lnTo>
                    <a:pt x="83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4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1" y="175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6"/>
                  </a:lnTo>
                  <a:lnTo>
                    <a:pt x="80" y="176"/>
                  </a:lnTo>
                  <a:lnTo>
                    <a:pt x="81" y="176"/>
                  </a:lnTo>
                  <a:lnTo>
                    <a:pt x="80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5"/>
                  </a:lnTo>
                  <a:lnTo>
                    <a:pt x="79" y="176"/>
                  </a:lnTo>
                  <a:lnTo>
                    <a:pt x="79" y="175"/>
                  </a:lnTo>
                  <a:lnTo>
                    <a:pt x="78" y="175"/>
                  </a:lnTo>
                  <a:lnTo>
                    <a:pt x="79" y="175"/>
                  </a:lnTo>
                  <a:lnTo>
                    <a:pt x="78" y="175"/>
                  </a:lnTo>
                  <a:lnTo>
                    <a:pt x="78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79" y="174"/>
                  </a:lnTo>
                  <a:close/>
                  <a:moveTo>
                    <a:pt x="107" y="164"/>
                  </a:moveTo>
                  <a:lnTo>
                    <a:pt x="107" y="164"/>
                  </a:lnTo>
                  <a:lnTo>
                    <a:pt x="107" y="164"/>
                  </a:lnTo>
                  <a:lnTo>
                    <a:pt x="107" y="165"/>
                  </a:lnTo>
                  <a:lnTo>
                    <a:pt x="108" y="165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7" y="165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7"/>
                  </a:lnTo>
                  <a:lnTo>
                    <a:pt x="107" y="167"/>
                  </a:lnTo>
                  <a:lnTo>
                    <a:pt x="107" y="168"/>
                  </a:lnTo>
                  <a:lnTo>
                    <a:pt x="107" y="167"/>
                  </a:lnTo>
                  <a:lnTo>
                    <a:pt x="107" y="167"/>
                  </a:lnTo>
                  <a:lnTo>
                    <a:pt x="107" y="168"/>
                  </a:lnTo>
                  <a:lnTo>
                    <a:pt x="108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6" y="168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103" y="168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103" y="168"/>
                  </a:lnTo>
                  <a:lnTo>
                    <a:pt x="102" y="168"/>
                  </a:lnTo>
                  <a:lnTo>
                    <a:pt x="103" y="168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101" y="169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8" y="169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9" y="169"/>
                  </a:lnTo>
                  <a:lnTo>
                    <a:pt x="98" y="169"/>
                  </a:lnTo>
                  <a:lnTo>
                    <a:pt x="99" y="168"/>
                  </a:lnTo>
                  <a:lnTo>
                    <a:pt x="100" y="168"/>
                  </a:lnTo>
                  <a:lnTo>
                    <a:pt x="100" y="168"/>
                  </a:lnTo>
                  <a:lnTo>
                    <a:pt x="101" y="168"/>
                  </a:lnTo>
                  <a:lnTo>
                    <a:pt x="100" y="168"/>
                  </a:lnTo>
                  <a:lnTo>
                    <a:pt x="101" y="168"/>
                  </a:lnTo>
                  <a:lnTo>
                    <a:pt x="101" y="168"/>
                  </a:lnTo>
                  <a:lnTo>
                    <a:pt x="101" y="168"/>
                  </a:lnTo>
                  <a:lnTo>
                    <a:pt x="100" y="168"/>
                  </a:lnTo>
                  <a:lnTo>
                    <a:pt x="100" y="168"/>
                  </a:lnTo>
                  <a:lnTo>
                    <a:pt x="99" y="168"/>
                  </a:lnTo>
                  <a:lnTo>
                    <a:pt x="98" y="168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7"/>
                  </a:lnTo>
                  <a:lnTo>
                    <a:pt x="99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1" y="167"/>
                  </a:lnTo>
                  <a:lnTo>
                    <a:pt x="100" y="167"/>
                  </a:lnTo>
                  <a:lnTo>
                    <a:pt x="100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99" y="166"/>
                  </a:lnTo>
                  <a:lnTo>
                    <a:pt x="100" y="166"/>
                  </a:lnTo>
                  <a:lnTo>
                    <a:pt x="99" y="166"/>
                  </a:lnTo>
                  <a:lnTo>
                    <a:pt x="98" y="166"/>
                  </a:lnTo>
                  <a:lnTo>
                    <a:pt x="99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0" y="166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99" y="165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9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4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4"/>
                  </a:lnTo>
                  <a:lnTo>
                    <a:pt x="103" y="164"/>
                  </a:lnTo>
                  <a:lnTo>
                    <a:pt x="104" y="164"/>
                  </a:lnTo>
                  <a:lnTo>
                    <a:pt x="103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1" y="164"/>
                  </a:lnTo>
                  <a:lnTo>
                    <a:pt x="101" y="164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101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3"/>
                  </a:lnTo>
                  <a:lnTo>
                    <a:pt x="102" y="163"/>
                  </a:lnTo>
                  <a:lnTo>
                    <a:pt x="102" y="162"/>
                  </a:lnTo>
                  <a:lnTo>
                    <a:pt x="102" y="162"/>
                  </a:lnTo>
                  <a:lnTo>
                    <a:pt x="102" y="163"/>
                  </a:lnTo>
                  <a:lnTo>
                    <a:pt x="103" y="163"/>
                  </a:lnTo>
                  <a:lnTo>
                    <a:pt x="104" y="163"/>
                  </a:lnTo>
                  <a:lnTo>
                    <a:pt x="103" y="164"/>
                  </a:lnTo>
                  <a:lnTo>
                    <a:pt x="104" y="164"/>
                  </a:lnTo>
                  <a:lnTo>
                    <a:pt x="104" y="163"/>
                  </a:lnTo>
                  <a:lnTo>
                    <a:pt x="104" y="164"/>
                  </a:lnTo>
                  <a:lnTo>
                    <a:pt x="104" y="164"/>
                  </a:lnTo>
                  <a:lnTo>
                    <a:pt x="105" y="164"/>
                  </a:lnTo>
                  <a:lnTo>
                    <a:pt x="104" y="164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2"/>
                  </a:lnTo>
                  <a:lnTo>
                    <a:pt x="103" y="162"/>
                  </a:lnTo>
                  <a:lnTo>
                    <a:pt x="103" y="162"/>
                  </a:lnTo>
                  <a:lnTo>
                    <a:pt x="104" y="162"/>
                  </a:lnTo>
                  <a:lnTo>
                    <a:pt x="103" y="162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5" y="164"/>
                  </a:lnTo>
                  <a:lnTo>
                    <a:pt x="105" y="163"/>
                  </a:lnTo>
                  <a:lnTo>
                    <a:pt x="105" y="163"/>
                  </a:lnTo>
                  <a:lnTo>
                    <a:pt x="105" y="163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4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6" y="163"/>
                  </a:lnTo>
                  <a:lnTo>
                    <a:pt x="106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6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7" y="164"/>
                  </a:lnTo>
                  <a:lnTo>
                    <a:pt x="107" y="164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7" y="164"/>
                  </a:lnTo>
                  <a:close/>
                  <a:moveTo>
                    <a:pt x="206" y="158"/>
                  </a:moveTo>
                  <a:lnTo>
                    <a:pt x="206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5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9"/>
                  </a:lnTo>
                  <a:lnTo>
                    <a:pt x="207" y="158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60"/>
                  </a:lnTo>
                  <a:lnTo>
                    <a:pt x="207" y="161"/>
                  </a:lnTo>
                  <a:lnTo>
                    <a:pt x="206" y="161"/>
                  </a:lnTo>
                  <a:lnTo>
                    <a:pt x="207" y="161"/>
                  </a:lnTo>
                  <a:lnTo>
                    <a:pt x="208" y="161"/>
                  </a:lnTo>
                  <a:lnTo>
                    <a:pt x="207" y="160"/>
                  </a:lnTo>
                  <a:lnTo>
                    <a:pt x="208" y="160"/>
                  </a:lnTo>
                  <a:lnTo>
                    <a:pt x="207" y="160"/>
                  </a:lnTo>
                  <a:lnTo>
                    <a:pt x="208" y="160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8" y="158"/>
                  </a:lnTo>
                  <a:lnTo>
                    <a:pt x="208" y="159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9" y="159"/>
                  </a:lnTo>
                  <a:lnTo>
                    <a:pt x="208" y="159"/>
                  </a:lnTo>
                  <a:lnTo>
                    <a:pt x="209" y="158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10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1" y="159"/>
                  </a:lnTo>
                  <a:lnTo>
                    <a:pt x="211" y="160"/>
                  </a:lnTo>
                  <a:lnTo>
                    <a:pt x="211" y="161"/>
                  </a:lnTo>
                  <a:lnTo>
                    <a:pt x="212" y="161"/>
                  </a:lnTo>
                  <a:lnTo>
                    <a:pt x="211" y="161"/>
                  </a:lnTo>
                  <a:lnTo>
                    <a:pt x="211" y="161"/>
                  </a:lnTo>
                  <a:lnTo>
                    <a:pt x="212" y="161"/>
                  </a:lnTo>
                  <a:lnTo>
                    <a:pt x="212" y="162"/>
                  </a:lnTo>
                  <a:lnTo>
                    <a:pt x="212" y="162"/>
                  </a:lnTo>
                  <a:lnTo>
                    <a:pt x="211" y="162"/>
                  </a:lnTo>
                  <a:lnTo>
                    <a:pt x="210" y="162"/>
                  </a:lnTo>
                  <a:lnTo>
                    <a:pt x="210" y="163"/>
                  </a:lnTo>
                  <a:lnTo>
                    <a:pt x="210" y="163"/>
                  </a:lnTo>
                  <a:lnTo>
                    <a:pt x="209" y="162"/>
                  </a:lnTo>
                  <a:lnTo>
                    <a:pt x="208" y="162"/>
                  </a:lnTo>
                  <a:lnTo>
                    <a:pt x="207" y="162"/>
                  </a:lnTo>
                  <a:lnTo>
                    <a:pt x="206" y="161"/>
                  </a:lnTo>
                  <a:lnTo>
                    <a:pt x="206" y="161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5" y="160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6" y="158"/>
                  </a:lnTo>
                  <a:close/>
                  <a:moveTo>
                    <a:pt x="204" y="158"/>
                  </a:moveTo>
                  <a:lnTo>
                    <a:pt x="203" y="158"/>
                  </a:lnTo>
                  <a:lnTo>
                    <a:pt x="203" y="159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9"/>
                  </a:lnTo>
                  <a:lnTo>
                    <a:pt x="204" y="158"/>
                  </a:lnTo>
                  <a:lnTo>
                    <a:pt x="205" y="158"/>
                  </a:lnTo>
                  <a:lnTo>
                    <a:pt x="205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1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58"/>
                  </a:lnTo>
                  <a:lnTo>
                    <a:pt x="202" y="158"/>
                  </a:lnTo>
                  <a:lnTo>
                    <a:pt x="202" y="157"/>
                  </a:lnTo>
                  <a:lnTo>
                    <a:pt x="203" y="157"/>
                  </a:lnTo>
                  <a:lnTo>
                    <a:pt x="204" y="157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8"/>
                  </a:lnTo>
                  <a:close/>
                  <a:moveTo>
                    <a:pt x="143" y="151"/>
                  </a:moveTo>
                  <a:lnTo>
                    <a:pt x="144" y="151"/>
                  </a:lnTo>
                  <a:lnTo>
                    <a:pt x="144" y="150"/>
                  </a:lnTo>
                  <a:lnTo>
                    <a:pt x="144" y="151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0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0"/>
                  </a:lnTo>
                  <a:lnTo>
                    <a:pt x="146" y="150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7" y="151"/>
                  </a:lnTo>
                  <a:lnTo>
                    <a:pt x="146" y="151"/>
                  </a:lnTo>
                  <a:lnTo>
                    <a:pt x="147" y="151"/>
                  </a:lnTo>
                  <a:lnTo>
                    <a:pt x="148" y="151"/>
                  </a:lnTo>
                  <a:lnTo>
                    <a:pt x="147" y="151"/>
                  </a:lnTo>
                  <a:lnTo>
                    <a:pt x="147" y="152"/>
                  </a:lnTo>
                  <a:lnTo>
                    <a:pt x="147" y="151"/>
                  </a:lnTo>
                  <a:lnTo>
                    <a:pt x="148" y="151"/>
                  </a:lnTo>
                  <a:lnTo>
                    <a:pt x="148" y="152"/>
                  </a:lnTo>
                  <a:lnTo>
                    <a:pt x="148" y="153"/>
                  </a:lnTo>
                  <a:lnTo>
                    <a:pt x="147" y="153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2"/>
                  </a:lnTo>
                  <a:lnTo>
                    <a:pt x="144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1"/>
                  </a:lnTo>
                  <a:lnTo>
                    <a:pt x="142" y="151"/>
                  </a:lnTo>
                  <a:lnTo>
                    <a:pt x="142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close/>
                  <a:moveTo>
                    <a:pt x="141" y="148"/>
                  </a:moveTo>
                  <a:lnTo>
                    <a:pt x="141" y="148"/>
                  </a:lnTo>
                  <a:lnTo>
                    <a:pt x="141" y="148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41" y="147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40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40" y="147"/>
                  </a:lnTo>
                  <a:lnTo>
                    <a:pt x="140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39" y="147"/>
                  </a:lnTo>
                  <a:lnTo>
                    <a:pt x="140" y="147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42" y="147"/>
                  </a:lnTo>
                  <a:lnTo>
                    <a:pt x="141" y="147"/>
                  </a:lnTo>
                  <a:lnTo>
                    <a:pt x="141" y="146"/>
                  </a:lnTo>
                  <a:lnTo>
                    <a:pt x="142" y="146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3" y="147"/>
                  </a:lnTo>
                  <a:lnTo>
                    <a:pt x="142" y="147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4" y="146"/>
                  </a:lnTo>
                  <a:lnTo>
                    <a:pt x="145" y="146"/>
                  </a:lnTo>
                  <a:lnTo>
                    <a:pt x="145" y="146"/>
                  </a:lnTo>
                  <a:lnTo>
                    <a:pt x="144" y="146"/>
                  </a:lnTo>
                  <a:lnTo>
                    <a:pt x="145" y="146"/>
                  </a:lnTo>
                  <a:lnTo>
                    <a:pt x="144" y="146"/>
                  </a:lnTo>
                  <a:lnTo>
                    <a:pt x="144" y="147"/>
                  </a:lnTo>
                  <a:lnTo>
                    <a:pt x="145" y="147"/>
                  </a:lnTo>
                  <a:lnTo>
                    <a:pt x="144" y="147"/>
                  </a:lnTo>
                  <a:lnTo>
                    <a:pt x="145" y="147"/>
                  </a:lnTo>
                  <a:lnTo>
                    <a:pt x="145" y="146"/>
                  </a:lnTo>
                  <a:lnTo>
                    <a:pt x="145" y="147"/>
                  </a:lnTo>
                  <a:lnTo>
                    <a:pt x="146" y="147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5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6"/>
                  </a:lnTo>
                  <a:lnTo>
                    <a:pt x="146" y="145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8" y="146"/>
                  </a:lnTo>
                  <a:lnTo>
                    <a:pt x="148" y="147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9" y="146"/>
                  </a:lnTo>
                  <a:lnTo>
                    <a:pt x="148" y="146"/>
                  </a:lnTo>
                  <a:lnTo>
                    <a:pt x="149" y="146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8" y="145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9" y="144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50" y="144"/>
                  </a:lnTo>
                  <a:lnTo>
                    <a:pt x="150" y="145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4"/>
                  </a:lnTo>
                  <a:lnTo>
                    <a:pt x="151" y="144"/>
                  </a:lnTo>
                  <a:lnTo>
                    <a:pt x="152" y="144"/>
                  </a:lnTo>
                  <a:lnTo>
                    <a:pt x="152" y="144"/>
                  </a:lnTo>
                  <a:lnTo>
                    <a:pt x="151" y="144"/>
                  </a:lnTo>
                  <a:lnTo>
                    <a:pt x="152" y="144"/>
                  </a:lnTo>
                  <a:lnTo>
                    <a:pt x="151" y="144"/>
                  </a:lnTo>
                  <a:lnTo>
                    <a:pt x="150" y="144"/>
                  </a:lnTo>
                  <a:lnTo>
                    <a:pt x="151" y="144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50" y="146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8" y="148"/>
                  </a:lnTo>
                  <a:lnTo>
                    <a:pt x="148" y="147"/>
                  </a:lnTo>
                  <a:lnTo>
                    <a:pt x="148" y="147"/>
                  </a:lnTo>
                  <a:lnTo>
                    <a:pt x="148" y="148"/>
                  </a:lnTo>
                  <a:lnTo>
                    <a:pt x="147" y="148"/>
                  </a:lnTo>
                  <a:lnTo>
                    <a:pt x="147" y="147"/>
                  </a:lnTo>
                  <a:lnTo>
                    <a:pt x="147" y="148"/>
                  </a:lnTo>
                  <a:lnTo>
                    <a:pt x="146" y="148"/>
                  </a:lnTo>
                  <a:lnTo>
                    <a:pt x="147" y="148"/>
                  </a:lnTo>
                  <a:lnTo>
                    <a:pt x="147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4" y="148"/>
                  </a:lnTo>
                  <a:lnTo>
                    <a:pt x="144" y="149"/>
                  </a:lnTo>
                  <a:lnTo>
                    <a:pt x="144" y="148"/>
                  </a:lnTo>
                  <a:lnTo>
                    <a:pt x="143" y="149"/>
                  </a:lnTo>
                  <a:lnTo>
                    <a:pt x="143" y="148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43" y="148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0" y="149"/>
                  </a:lnTo>
                  <a:lnTo>
                    <a:pt x="141" y="149"/>
                  </a:lnTo>
                  <a:lnTo>
                    <a:pt x="141" y="148"/>
                  </a:lnTo>
                  <a:close/>
                  <a:moveTo>
                    <a:pt x="207" y="148"/>
                  </a:moveTo>
                  <a:lnTo>
                    <a:pt x="206" y="148"/>
                  </a:lnTo>
                  <a:lnTo>
                    <a:pt x="207" y="148"/>
                  </a:lnTo>
                  <a:lnTo>
                    <a:pt x="208" y="148"/>
                  </a:lnTo>
                  <a:lnTo>
                    <a:pt x="207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9"/>
                  </a:lnTo>
                  <a:lnTo>
                    <a:pt x="209" y="149"/>
                  </a:lnTo>
                  <a:lnTo>
                    <a:pt x="210" y="149"/>
                  </a:lnTo>
                  <a:lnTo>
                    <a:pt x="209" y="150"/>
                  </a:lnTo>
                  <a:lnTo>
                    <a:pt x="210" y="150"/>
                  </a:lnTo>
                  <a:lnTo>
                    <a:pt x="209" y="150"/>
                  </a:lnTo>
                  <a:lnTo>
                    <a:pt x="210" y="150"/>
                  </a:lnTo>
                  <a:lnTo>
                    <a:pt x="210" y="150"/>
                  </a:lnTo>
                  <a:lnTo>
                    <a:pt x="211" y="150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09" y="153"/>
                  </a:lnTo>
                  <a:lnTo>
                    <a:pt x="209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7" y="153"/>
                  </a:lnTo>
                  <a:lnTo>
                    <a:pt x="206" y="153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5" y="154"/>
                  </a:lnTo>
                  <a:lnTo>
                    <a:pt x="205" y="154"/>
                  </a:lnTo>
                  <a:lnTo>
                    <a:pt x="205" y="155"/>
                  </a:lnTo>
                  <a:lnTo>
                    <a:pt x="205" y="155"/>
                  </a:lnTo>
                  <a:lnTo>
                    <a:pt x="205" y="155"/>
                  </a:lnTo>
                  <a:lnTo>
                    <a:pt x="204" y="155"/>
                  </a:lnTo>
                  <a:lnTo>
                    <a:pt x="204" y="155"/>
                  </a:lnTo>
                  <a:lnTo>
                    <a:pt x="203" y="155"/>
                  </a:lnTo>
                  <a:lnTo>
                    <a:pt x="202" y="155"/>
                  </a:lnTo>
                  <a:lnTo>
                    <a:pt x="202" y="155"/>
                  </a:lnTo>
                  <a:lnTo>
                    <a:pt x="201" y="155"/>
                  </a:lnTo>
                  <a:lnTo>
                    <a:pt x="201" y="155"/>
                  </a:lnTo>
                  <a:lnTo>
                    <a:pt x="200" y="155"/>
                  </a:lnTo>
                  <a:lnTo>
                    <a:pt x="200" y="155"/>
                  </a:lnTo>
                  <a:lnTo>
                    <a:pt x="200" y="154"/>
                  </a:lnTo>
                  <a:lnTo>
                    <a:pt x="200" y="155"/>
                  </a:lnTo>
                  <a:lnTo>
                    <a:pt x="199" y="155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4"/>
                  </a:lnTo>
                  <a:lnTo>
                    <a:pt x="197" y="154"/>
                  </a:lnTo>
                  <a:lnTo>
                    <a:pt x="197" y="154"/>
                  </a:lnTo>
                  <a:lnTo>
                    <a:pt x="196" y="154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4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3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5"/>
                  </a:lnTo>
                  <a:lnTo>
                    <a:pt x="194" y="155"/>
                  </a:lnTo>
                  <a:lnTo>
                    <a:pt x="194" y="155"/>
                  </a:lnTo>
                  <a:lnTo>
                    <a:pt x="195" y="155"/>
                  </a:lnTo>
                  <a:lnTo>
                    <a:pt x="195" y="155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97" y="155"/>
                  </a:lnTo>
                  <a:lnTo>
                    <a:pt x="197" y="156"/>
                  </a:lnTo>
                  <a:lnTo>
                    <a:pt x="198" y="156"/>
                  </a:lnTo>
                  <a:lnTo>
                    <a:pt x="198" y="155"/>
                  </a:lnTo>
                  <a:lnTo>
                    <a:pt x="198" y="156"/>
                  </a:lnTo>
                  <a:lnTo>
                    <a:pt x="198" y="156"/>
                  </a:lnTo>
                  <a:lnTo>
                    <a:pt x="198" y="155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1" y="156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0" y="157"/>
                  </a:lnTo>
                  <a:lnTo>
                    <a:pt x="199" y="158"/>
                  </a:lnTo>
                  <a:lnTo>
                    <a:pt x="200" y="158"/>
                  </a:ln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200" y="158"/>
                  </a:lnTo>
                  <a:lnTo>
                    <a:pt x="200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2" y="157"/>
                  </a:lnTo>
                  <a:lnTo>
                    <a:pt x="202" y="158"/>
                  </a:lnTo>
                  <a:lnTo>
                    <a:pt x="202" y="158"/>
                  </a:lnTo>
                  <a:lnTo>
                    <a:pt x="202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60"/>
                  </a:lnTo>
                  <a:lnTo>
                    <a:pt x="200" y="160"/>
                  </a:lnTo>
                  <a:lnTo>
                    <a:pt x="200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1" y="160"/>
                  </a:lnTo>
                  <a:lnTo>
                    <a:pt x="201" y="160"/>
                  </a:lnTo>
                  <a:lnTo>
                    <a:pt x="201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3" y="159"/>
                  </a:lnTo>
                  <a:lnTo>
                    <a:pt x="203" y="160"/>
                  </a:lnTo>
                  <a:lnTo>
                    <a:pt x="203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60"/>
                  </a:lnTo>
                  <a:lnTo>
                    <a:pt x="204" y="160"/>
                  </a:lnTo>
                  <a:lnTo>
                    <a:pt x="203" y="160"/>
                  </a:lnTo>
                  <a:lnTo>
                    <a:pt x="204" y="160"/>
                  </a:lnTo>
                  <a:lnTo>
                    <a:pt x="204" y="160"/>
                  </a:lnTo>
                  <a:lnTo>
                    <a:pt x="205" y="160"/>
                  </a:lnTo>
                  <a:lnTo>
                    <a:pt x="204" y="160"/>
                  </a:lnTo>
                  <a:lnTo>
                    <a:pt x="205" y="160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5" y="162"/>
                  </a:lnTo>
                  <a:lnTo>
                    <a:pt x="205" y="162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5" y="164"/>
                  </a:lnTo>
                  <a:lnTo>
                    <a:pt x="204" y="164"/>
                  </a:lnTo>
                  <a:lnTo>
                    <a:pt x="204" y="165"/>
                  </a:lnTo>
                  <a:lnTo>
                    <a:pt x="204" y="165"/>
                  </a:lnTo>
                  <a:lnTo>
                    <a:pt x="203" y="165"/>
                  </a:lnTo>
                  <a:lnTo>
                    <a:pt x="203" y="164"/>
                  </a:lnTo>
                  <a:lnTo>
                    <a:pt x="202" y="164"/>
                  </a:lnTo>
                  <a:lnTo>
                    <a:pt x="202" y="165"/>
                  </a:lnTo>
                  <a:lnTo>
                    <a:pt x="202" y="165"/>
                  </a:lnTo>
                  <a:lnTo>
                    <a:pt x="201" y="165"/>
                  </a:lnTo>
                  <a:lnTo>
                    <a:pt x="201" y="166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9" y="166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7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8" y="169"/>
                  </a:lnTo>
                  <a:lnTo>
                    <a:pt x="197" y="169"/>
                  </a:lnTo>
                  <a:lnTo>
                    <a:pt x="197" y="169"/>
                  </a:lnTo>
                  <a:lnTo>
                    <a:pt x="197" y="170"/>
                  </a:lnTo>
                  <a:lnTo>
                    <a:pt x="196" y="170"/>
                  </a:lnTo>
                  <a:lnTo>
                    <a:pt x="195" y="170"/>
                  </a:lnTo>
                  <a:lnTo>
                    <a:pt x="195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8"/>
                  </a:lnTo>
                  <a:lnTo>
                    <a:pt x="194" y="168"/>
                  </a:lnTo>
                  <a:lnTo>
                    <a:pt x="194" y="167"/>
                  </a:lnTo>
                  <a:lnTo>
                    <a:pt x="196" y="166"/>
                  </a:lnTo>
                  <a:lnTo>
                    <a:pt x="197" y="165"/>
                  </a:lnTo>
                  <a:lnTo>
                    <a:pt x="198" y="165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7" y="161"/>
                  </a:lnTo>
                  <a:lnTo>
                    <a:pt x="195" y="160"/>
                  </a:lnTo>
                  <a:lnTo>
                    <a:pt x="193" y="159"/>
                  </a:lnTo>
                  <a:lnTo>
                    <a:pt x="191" y="159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89" y="157"/>
                  </a:lnTo>
                  <a:lnTo>
                    <a:pt x="189" y="157"/>
                  </a:lnTo>
                  <a:lnTo>
                    <a:pt x="188" y="156"/>
                  </a:lnTo>
                  <a:lnTo>
                    <a:pt x="187" y="156"/>
                  </a:lnTo>
                  <a:lnTo>
                    <a:pt x="187" y="155"/>
                  </a:lnTo>
                  <a:lnTo>
                    <a:pt x="187" y="155"/>
                  </a:lnTo>
                  <a:lnTo>
                    <a:pt x="187" y="155"/>
                  </a:lnTo>
                  <a:lnTo>
                    <a:pt x="186" y="155"/>
                  </a:lnTo>
                  <a:lnTo>
                    <a:pt x="186" y="155"/>
                  </a:lnTo>
                  <a:lnTo>
                    <a:pt x="185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3" y="155"/>
                  </a:lnTo>
                  <a:lnTo>
                    <a:pt x="183" y="156"/>
                  </a:lnTo>
                  <a:lnTo>
                    <a:pt x="182" y="156"/>
                  </a:lnTo>
                  <a:lnTo>
                    <a:pt x="182" y="157"/>
                  </a:lnTo>
                  <a:lnTo>
                    <a:pt x="182" y="157"/>
                  </a:lnTo>
                  <a:lnTo>
                    <a:pt x="181" y="157"/>
                  </a:lnTo>
                  <a:lnTo>
                    <a:pt x="181" y="157"/>
                  </a:lnTo>
                  <a:lnTo>
                    <a:pt x="180" y="157"/>
                  </a:lnTo>
                  <a:lnTo>
                    <a:pt x="180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8" y="157"/>
                  </a:lnTo>
                  <a:lnTo>
                    <a:pt x="178" y="157"/>
                  </a:lnTo>
                  <a:lnTo>
                    <a:pt x="177" y="157"/>
                  </a:lnTo>
                  <a:lnTo>
                    <a:pt x="176" y="157"/>
                  </a:lnTo>
                  <a:lnTo>
                    <a:pt x="176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4" y="158"/>
                  </a:lnTo>
                  <a:lnTo>
                    <a:pt x="174" y="159"/>
                  </a:lnTo>
                  <a:lnTo>
                    <a:pt x="174" y="159"/>
                  </a:lnTo>
                  <a:lnTo>
                    <a:pt x="173" y="159"/>
                  </a:lnTo>
                  <a:lnTo>
                    <a:pt x="173" y="160"/>
                  </a:lnTo>
                  <a:lnTo>
                    <a:pt x="172" y="160"/>
                  </a:lnTo>
                  <a:lnTo>
                    <a:pt x="172" y="160"/>
                  </a:lnTo>
                  <a:lnTo>
                    <a:pt x="171" y="160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3"/>
                  </a:lnTo>
                  <a:lnTo>
                    <a:pt x="171" y="164"/>
                  </a:lnTo>
                  <a:lnTo>
                    <a:pt x="170" y="164"/>
                  </a:lnTo>
                  <a:lnTo>
                    <a:pt x="170" y="164"/>
                  </a:lnTo>
                  <a:lnTo>
                    <a:pt x="170" y="165"/>
                  </a:lnTo>
                  <a:lnTo>
                    <a:pt x="171" y="165"/>
                  </a:lnTo>
                  <a:lnTo>
                    <a:pt x="170" y="165"/>
                  </a:lnTo>
                  <a:lnTo>
                    <a:pt x="170" y="165"/>
                  </a:lnTo>
                  <a:lnTo>
                    <a:pt x="170" y="166"/>
                  </a:lnTo>
                  <a:lnTo>
                    <a:pt x="169" y="166"/>
                  </a:lnTo>
                  <a:lnTo>
                    <a:pt x="169" y="166"/>
                  </a:lnTo>
                  <a:lnTo>
                    <a:pt x="169" y="167"/>
                  </a:lnTo>
                  <a:lnTo>
                    <a:pt x="169" y="168"/>
                  </a:lnTo>
                  <a:lnTo>
                    <a:pt x="169" y="168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70"/>
                  </a:lnTo>
                  <a:lnTo>
                    <a:pt x="170" y="170"/>
                  </a:lnTo>
                  <a:lnTo>
                    <a:pt x="170" y="170"/>
                  </a:lnTo>
                  <a:lnTo>
                    <a:pt x="169" y="17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69" y="172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6" y="172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4" y="174"/>
                  </a:lnTo>
                  <a:lnTo>
                    <a:pt x="165" y="174"/>
                  </a:lnTo>
                  <a:lnTo>
                    <a:pt x="164" y="175"/>
                  </a:lnTo>
                  <a:lnTo>
                    <a:pt x="165" y="175"/>
                  </a:lnTo>
                  <a:lnTo>
                    <a:pt x="165" y="176"/>
                  </a:lnTo>
                  <a:lnTo>
                    <a:pt x="164" y="176"/>
                  </a:lnTo>
                  <a:lnTo>
                    <a:pt x="164" y="176"/>
                  </a:lnTo>
                  <a:lnTo>
                    <a:pt x="163" y="176"/>
                  </a:lnTo>
                  <a:lnTo>
                    <a:pt x="163" y="176"/>
                  </a:lnTo>
                  <a:lnTo>
                    <a:pt x="163" y="177"/>
                  </a:lnTo>
                  <a:lnTo>
                    <a:pt x="163" y="177"/>
                  </a:lnTo>
                  <a:lnTo>
                    <a:pt x="163" y="176"/>
                  </a:lnTo>
                  <a:lnTo>
                    <a:pt x="162" y="176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58" y="174"/>
                  </a:lnTo>
                  <a:lnTo>
                    <a:pt x="157" y="174"/>
                  </a:lnTo>
                  <a:lnTo>
                    <a:pt x="157" y="174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3" y="174"/>
                  </a:lnTo>
                  <a:lnTo>
                    <a:pt x="153" y="174"/>
                  </a:lnTo>
                  <a:lnTo>
                    <a:pt x="151" y="174"/>
                  </a:lnTo>
                  <a:lnTo>
                    <a:pt x="150" y="175"/>
                  </a:lnTo>
                  <a:lnTo>
                    <a:pt x="149" y="176"/>
                  </a:lnTo>
                  <a:lnTo>
                    <a:pt x="149" y="176"/>
                  </a:lnTo>
                  <a:lnTo>
                    <a:pt x="148" y="174"/>
                  </a:lnTo>
                  <a:lnTo>
                    <a:pt x="146" y="175"/>
                  </a:lnTo>
                  <a:lnTo>
                    <a:pt x="144" y="174"/>
                  </a:lnTo>
                  <a:lnTo>
                    <a:pt x="143" y="174"/>
                  </a:lnTo>
                  <a:lnTo>
                    <a:pt x="142" y="173"/>
                  </a:lnTo>
                  <a:lnTo>
                    <a:pt x="141" y="172"/>
                  </a:lnTo>
                  <a:lnTo>
                    <a:pt x="141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8" y="168"/>
                  </a:lnTo>
                  <a:lnTo>
                    <a:pt x="137" y="166"/>
                  </a:lnTo>
                  <a:lnTo>
                    <a:pt x="134" y="166"/>
                  </a:lnTo>
                  <a:lnTo>
                    <a:pt x="133" y="166"/>
                  </a:lnTo>
                  <a:lnTo>
                    <a:pt x="131" y="167"/>
                  </a:lnTo>
                  <a:lnTo>
                    <a:pt x="131" y="168"/>
                  </a:lnTo>
                  <a:lnTo>
                    <a:pt x="132" y="168"/>
                  </a:lnTo>
                  <a:lnTo>
                    <a:pt x="132" y="169"/>
                  </a:lnTo>
                  <a:lnTo>
                    <a:pt x="133" y="169"/>
                  </a:lnTo>
                  <a:lnTo>
                    <a:pt x="132" y="170"/>
                  </a:lnTo>
                  <a:lnTo>
                    <a:pt x="130" y="169"/>
                  </a:lnTo>
                  <a:lnTo>
                    <a:pt x="129" y="169"/>
                  </a:lnTo>
                  <a:lnTo>
                    <a:pt x="128" y="169"/>
                  </a:lnTo>
                  <a:lnTo>
                    <a:pt x="127" y="169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6" y="172"/>
                  </a:lnTo>
                  <a:lnTo>
                    <a:pt x="126" y="173"/>
                  </a:lnTo>
                  <a:lnTo>
                    <a:pt x="125" y="175"/>
                  </a:lnTo>
                  <a:lnTo>
                    <a:pt x="124" y="176"/>
                  </a:lnTo>
                  <a:lnTo>
                    <a:pt x="123" y="177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6" y="177"/>
                  </a:lnTo>
                  <a:lnTo>
                    <a:pt x="123" y="179"/>
                  </a:lnTo>
                  <a:lnTo>
                    <a:pt x="123" y="180"/>
                  </a:lnTo>
                  <a:lnTo>
                    <a:pt x="115" y="177"/>
                  </a:lnTo>
                  <a:lnTo>
                    <a:pt x="112" y="177"/>
                  </a:lnTo>
                  <a:lnTo>
                    <a:pt x="111" y="176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9" y="181"/>
                  </a:lnTo>
                  <a:lnTo>
                    <a:pt x="108" y="183"/>
                  </a:lnTo>
                  <a:lnTo>
                    <a:pt x="107" y="184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4" y="184"/>
                  </a:lnTo>
                  <a:lnTo>
                    <a:pt x="102" y="183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98" y="185"/>
                  </a:lnTo>
                  <a:lnTo>
                    <a:pt x="97" y="185"/>
                  </a:lnTo>
                  <a:lnTo>
                    <a:pt x="97" y="188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5" y="191"/>
                  </a:lnTo>
                  <a:lnTo>
                    <a:pt x="95" y="191"/>
                  </a:lnTo>
                  <a:lnTo>
                    <a:pt x="93" y="191"/>
                  </a:lnTo>
                  <a:lnTo>
                    <a:pt x="93" y="192"/>
                  </a:lnTo>
                  <a:lnTo>
                    <a:pt x="92" y="192"/>
                  </a:lnTo>
                  <a:lnTo>
                    <a:pt x="93" y="194"/>
                  </a:lnTo>
                  <a:lnTo>
                    <a:pt x="94" y="195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9"/>
                  </a:lnTo>
                  <a:lnTo>
                    <a:pt x="93" y="199"/>
                  </a:lnTo>
                  <a:lnTo>
                    <a:pt x="92" y="199"/>
                  </a:lnTo>
                  <a:lnTo>
                    <a:pt x="91" y="200"/>
                  </a:lnTo>
                  <a:lnTo>
                    <a:pt x="89" y="204"/>
                  </a:lnTo>
                  <a:lnTo>
                    <a:pt x="87" y="205"/>
                  </a:lnTo>
                  <a:lnTo>
                    <a:pt x="86" y="206"/>
                  </a:lnTo>
                  <a:lnTo>
                    <a:pt x="87" y="207"/>
                  </a:lnTo>
                  <a:lnTo>
                    <a:pt x="87" y="208"/>
                  </a:lnTo>
                  <a:lnTo>
                    <a:pt x="87" y="209"/>
                  </a:lnTo>
                  <a:lnTo>
                    <a:pt x="86" y="209"/>
                  </a:lnTo>
                  <a:lnTo>
                    <a:pt x="84" y="210"/>
                  </a:lnTo>
                  <a:lnTo>
                    <a:pt x="83" y="210"/>
                  </a:lnTo>
                  <a:lnTo>
                    <a:pt x="82" y="210"/>
                  </a:lnTo>
                  <a:lnTo>
                    <a:pt x="80" y="210"/>
                  </a:lnTo>
                  <a:lnTo>
                    <a:pt x="79" y="210"/>
                  </a:lnTo>
                  <a:lnTo>
                    <a:pt x="80" y="212"/>
                  </a:lnTo>
                  <a:lnTo>
                    <a:pt x="80" y="213"/>
                  </a:lnTo>
                  <a:lnTo>
                    <a:pt x="80" y="214"/>
                  </a:lnTo>
                  <a:lnTo>
                    <a:pt x="81" y="215"/>
                  </a:lnTo>
                  <a:lnTo>
                    <a:pt x="80" y="217"/>
                  </a:lnTo>
                  <a:lnTo>
                    <a:pt x="79" y="219"/>
                  </a:lnTo>
                  <a:lnTo>
                    <a:pt x="79" y="221"/>
                  </a:lnTo>
                  <a:lnTo>
                    <a:pt x="79" y="222"/>
                  </a:lnTo>
                  <a:lnTo>
                    <a:pt x="78" y="223"/>
                  </a:lnTo>
                  <a:lnTo>
                    <a:pt x="78" y="225"/>
                  </a:lnTo>
                  <a:lnTo>
                    <a:pt x="78" y="225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5" y="228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3" y="231"/>
                  </a:lnTo>
                  <a:lnTo>
                    <a:pt x="73" y="232"/>
                  </a:lnTo>
                  <a:lnTo>
                    <a:pt x="72" y="232"/>
                  </a:lnTo>
                  <a:lnTo>
                    <a:pt x="74" y="232"/>
                  </a:lnTo>
                  <a:lnTo>
                    <a:pt x="75" y="233"/>
                  </a:lnTo>
                  <a:lnTo>
                    <a:pt x="75" y="233"/>
                  </a:lnTo>
                  <a:lnTo>
                    <a:pt x="76" y="233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5" y="239"/>
                  </a:lnTo>
                  <a:lnTo>
                    <a:pt x="75" y="240"/>
                  </a:lnTo>
                  <a:lnTo>
                    <a:pt x="73" y="239"/>
                  </a:lnTo>
                  <a:lnTo>
                    <a:pt x="72" y="239"/>
                  </a:lnTo>
                  <a:lnTo>
                    <a:pt x="71" y="239"/>
                  </a:lnTo>
                  <a:lnTo>
                    <a:pt x="69" y="239"/>
                  </a:lnTo>
                  <a:lnTo>
                    <a:pt x="68" y="239"/>
                  </a:lnTo>
                  <a:lnTo>
                    <a:pt x="67" y="239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4" y="241"/>
                  </a:lnTo>
                  <a:lnTo>
                    <a:pt x="63" y="242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5"/>
                  </a:lnTo>
                  <a:lnTo>
                    <a:pt x="61" y="247"/>
                  </a:lnTo>
                  <a:lnTo>
                    <a:pt x="60" y="249"/>
                  </a:lnTo>
                  <a:lnTo>
                    <a:pt x="59" y="249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60" y="251"/>
                  </a:lnTo>
                  <a:lnTo>
                    <a:pt x="61" y="253"/>
                  </a:lnTo>
                  <a:lnTo>
                    <a:pt x="61" y="253"/>
                  </a:lnTo>
                  <a:lnTo>
                    <a:pt x="60" y="254"/>
                  </a:lnTo>
                  <a:lnTo>
                    <a:pt x="60" y="256"/>
                  </a:lnTo>
                  <a:lnTo>
                    <a:pt x="60" y="257"/>
                  </a:lnTo>
                  <a:lnTo>
                    <a:pt x="60" y="258"/>
                  </a:lnTo>
                  <a:lnTo>
                    <a:pt x="61" y="262"/>
                  </a:lnTo>
                  <a:lnTo>
                    <a:pt x="61" y="262"/>
                  </a:lnTo>
                  <a:lnTo>
                    <a:pt x="61" y="263"/>
                  </a:lnTo>
                  <a:lnTo>
                    <a:pt x="61" y="264"/>
                  </a:lnTo>
                  <a:lnTo>
                    <a:pt x="61" y="265"/>
                  </a:lnTo>
                  <a:lnTo>
                    <a:pt x="61" y="266"/>
                  </a:lnTo>
                  <a:lnTo>
                    <a:pt x="60" y="269"/>
                  </a:lnTo>
                  <a:lnTo>
                    <a:pt x="60" y="270"/>
                  </a:lnTo>
                  <a:lnTo>
                    <a:pt x="61" y="271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4" y="272"/>
                  </a:lnTo>
                  <a:lnTo>
                    <a:pt x="64" y="273"/>
                  </a:lnTo>
                  <a:lnTo>
                    <a:pt x="65" y="273"/>
                  </a:lnTo>
                  <a:lnTo>
                    <a:pt x="65" y="274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3" y="279"/>
                  </a:lnTo>
                  <a:lnTo>
                    <a:pt x="63" y="279"/>
                  </a:lnTo>
                  <a:lnTo>
                    <a:pt x="61" y="279"/>
                  </a:lnTo>
                  <a:lnTo>
                    <a:pt x="61" y="280"/>
                  </a:lnTo>
                  <a:lnTo>
                    <a:pt x="62" y="281"/>
                  </a:lnTo>
                  <a:lnTo>
                    <a:pt x="62" y="282"/>
                  </a:lnTo>
                  <a:lnTo>
                    <a:pt x="63" y="283"/>
                  </a:lnTo>
                  <a:lnTo>
                    <a:pt x="63" y="284"/>
                  </a:lnTo>
                  <a:lnTo>
                    <a:pt x="63" y="285"/>
                  </a:lnTo>
                  <a:lnTo>
                    <a:pt x="64" y="286"/>
                  </a:lnTo>
                  <a:lnTo>
                    <a:pt x="64" y="286"/>
                  </a:lnTo>
                  <a:lnTo>
                    <a:pt x="64" y="287"/>
                  </a:lnTo>
                  <a:lnTo>
                    <a:pt x="64" y="288"/>
                  </a:lnTo>
                  <a:lnTo>
                    <a:pt x="63" y="288"/>
                  </a:lnTo>
                  <a:lnTo>
                    <a:pt x="63" y="289"/>
                  </a:lnTo>
                  <a:lnTo>
                    <a:pt x="63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3" y="291"/>
                  </a:lnTo>
                  <a:lnTo>
                    <a:pt x="63" y="291"/>
                  </a:lnTo>
                  <a:lnTo>
                    <a:pt x="63" y="292"/>
                  </a:lnTo>
                  <a:lnTo>
                    <a:pt x="63" y="292"/>
                  </a:lnTo>
                  <a:lnTo>
                    <a:pt x="63" y="293"/>
                  </a:lnTo>
                  <a:lnTo>
                    <a:pt x="62" y="293"/>
                  </a:lnTo>
                  <a:lnTo>
                    <a:pt x="62" y="293"/>
                  </a:lnTo>
                  <a:lnTo>
                    <a:pt x="61" y="293"/>
                  </a:lnTo>
                  <a:lnTo>
                    <a:pt x="61" y="294"/>
                  </a:lnTo>
                  <a:lnTo>
                    <a:pt x="61" y="294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8" y="295"/>
                  </a:lnTo>
                  <a:lnTo>
                    <a:pt x="59" y="295"/>
                  </a:lnTo>
                  <a:lnTo>
                    <a:pt x="59" y="295"/>
                  </a:lnTo>
                  <a:lnTo>
                    <a:pt x="59" y="296"/>
                  </a:lnTo>
                  <a:lnTo>
                    <a:pt x="59" y="297"/>
                  </a:lnTo>
                  <a:lnTo>
                    <a:pt x="58" y="297"/>
                  </a:lnTo>
                  <a:lnTo>
                    <a:pt x="57" y="297"/>
                  </a:lnTo>
                  <a:lnTo>
                    <a:pt x="57" y="297"/>
                  </a:lnTo>
                  <a:lnTo>
                    <a:pt x="57" y="298"/>
                  </a:lnTo>
                  <a:lnTo>
                    <a:pt x="57" y="299"/>
                  </a:lnTo>
                  <a:lnTo>
                    <a:pt x="57" y="299"/>
                  </a:lnTo>
                  <a:lnTo>
                    <a:pt x="57" y="299"/>
                  </a:lnTo>
                  <a:lnTo>
                    <a:pt x="57" y="300"/>
                  </a:lnTo>
                  <a:lnTo>
                    <a:pt x="57" y="301"/>
                  </a:lnTo>
                  <a:lnTo>
                    <a:pt x="58" y="301"/>
                  </a:lnTo>
                  <a:lnTo>
                    <a:pt x="58" y="302"/>
                  </a:lnTo>
                  <a:lnTo>
                    <a:pt x="57" y="303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5"/>
                  </a:lnTo>
                  <a:lnTo>
                    <a:pt x="57" y="306"/>
                  </a:lnTo>
                  <a:lnTo>
                    <a:pt x="57" y="306"/>
                  </a:lnTo>
                  <a:lnTo>
                    <a:pt x="56" y="306"/>
                  </a:lnTo>
                  <a:lnTo>
                    <a:pt x="57" y="306"/>
                  </a:lnTo>
                  <a:lnTo>
                    <a:pt x="56" y="306"/>
                  </a:lnTo>
                  <a:lnTo>
                    <a:pt x="56" y="307"/>
                  </a:lnTo>
                  <a:lnTo>
                    <a:pt x="56" y="306"/>
                  </a:lnTo>
                  <a:lnTo>
                    <a:pt x="56" y="307"/>
                  </a:lnTo>
                  <a:lnTo>
                    <a:pt x="56" y="307"/>
                  </a:lnTo>
                  <a:lnTo>
                    <a:pt x="55" y="307"/>
                  </a:lnTo>
                  <a:lnTo>
                    <a:pt x="55" y="306"/>
                  </a:lnTo>
                  <a:lnTo>
                    <a:pt x="55" y="306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4"/>
                  </a:lnTo>
                  <a:lnTo>
                    <a:pt x="54" y="304"/>
                  </a:lnTo>
                  <a:lnTo>
                    <a:pt x="53" y="304"/>
                  </a:lnTo>
                  <a:lnTo>
                    <a:pt x="53" y="304"/>
                  </a:lnTo>
                  <a:lnTo>
                    <a:pt x="53" y="304"/>
                  </a:lnTo>
                  <a:lnTo>
                    <a:pt x="53" y="303"/>
                  </a:lnTo>
                  <a:lnTo>
                    <a:pt x="52" y="303"/>
                  </a:lnTo>
                  <a:lnTo>
                    <a:pt x="53" y="303"/>
                  </a:lnTo>
                  <a:lnTo>
                    <a:pt x="52" y="303"/>
                  </a:lnTo>
                  <a:lnTo>
                    <a:pt x="53" y="303"/>
                  </a:lnTo>
                  <a:lnTo>
                    <a:pt x="53" y="304"/>
                  </a:lnTo>
                  <a:lnTo>
                    <a:pt x="52" y="304"/>
                  </a:lnTo>
                  <a:lnTo>
                    <a:pt x="53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1" y="304"/>
                  </a:lnTo>
                  <a:lnTo>
                    <a:pt x="52" y="304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2" y="303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50" y="303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49" y="303"/>
                  </a:lnTo>
                  <a:lnTo>
                    <a:pt x="50" y="303"/>
                  </a:lnTo>
                  <a:lnTo>
                    <a:pt x="49" y="303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50" y="301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8" y="301"/>
                  </a:lnTo>
                  <a:lnTo>
                    <a:pt x="48" y="300"/>
                  </a:lnTo>
                  <a:lnTo>
                    <a:pt x="49" y="300"/>
                  </a:lnTo>
                  <a:lnTo>
                    <a:pt x="48" y="300"/>
                  </a:lnTo>
                  <a:lnTo>
                    <a:pt x="48" y="299"/>
                  </a:lnTo>
                  <a:lnTo>
                    <a:pt x="49" y="299"/>
                  </a:lnTo>
                  <a:lnTo>
                    <a:pt x="48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300"/>
                  </a:lnTo>
                  <a:lnTo>
                    <a:pt x="48" y="300"/>
                  </a:lnTo>
                  <a:lnTo>
                    <a:pt x="49" y="300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8" y="294"/>
                  </a:lnTo>
                  <a:lnTo>
                    <a:pt x="49" y="294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7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7" y="294"/>
                  </a:lnTo>
                  <a:lnTo>
                    <a:pt x="48" y="294"/>
                  </a:lnTo>
                  <a:lnTo>
                    <a:pt x="47" y="294"/>
                  </a:lnTo>
                  <a:lnTo>
                    <a:pt x="47" y="295"/>
                  </a:lnTo>
                  <a:lnTo>
                    <a:pt x="48" y="295"/>
                  </a:lnTo>
                  <a:lnTo>
                    <a:pt x="47" y="295"/>
                  </a:lnTo>
                  <a:lnTo>
                    <a:pt x="47" y="295"/>
                  </a:lnTo>
                  <a:lnTo>
                    <a:pt x="47" y="296"/>
                  </a:lnTo>
                  <a:lnTo>
                    <a:pt x="48" y="295"/>
                  </a:lnTo>
                  <a:lnTo>
                    <a:pt x="48" y="296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299"/>
                  </a:lnTo>
                  <a:lnTo>
                    <a:pt x="47" y="299"/>
                  </a:lnTo>
                  <a:lnTo>
                    <a:pt x="46" y="299"/>
                  </a:lnTo>
                  <a:lnTo>
                    <a:pt x="46" y="298"/>
                  </a:lnTo>
                  <a:lnTo>
                    <a:pt x="46" y="298"/>
                  </a:lnTo>
                  <a:lnTo>
                    <a:pt x="47" y="298"/>
                  </a:lnTo>
                  <a:lnTo>
                    <a:pt x="46" y="298"/>
                  </a:lnTo>
                  <a:lnTo>
                    <a:pt x="47" y="298"/>
                  </a:lnTo>
                  <a:lnTo>
                    <a:pt x="46" y="297"/>
                  </a:lnTo>
                  <a:lnTo>
                    <a:pt x="47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3" y="296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8"/>
                  </a:lnTo>
                  <a:lnTo>
                    <a:pt x="45" y="298"/>
                  </a:lnTo>
                  <a:lnTo>
                    <a:pt x="45" y="299"/>
                  </a:lnTo>
                  <a:lnTo>
                    <a:pt x="46" y="299"/>
                  </a:lnTo>
                  <a:lnTo>
                    <a:pt x="45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300"/>
                  </a:lnTo>
                  <a:lnTo>
                    <a:pt x="46" y="299"/>
                  </a:lnTo>
                  <a:lnTo>
                    <a:pt x="46" y="300"/>
                  </a:lnTo>
                  <a:lnTo>
                    <a:pt x="46" y="299"/>
                  </a:lnTo>
                  <a:lnTo>
                    <a:pt x="47" y="299"/>
                  </a:lnTo>
                  <a:lnTo>
                    <a:pt x="47" y="300"/>
                  </a:lnTo>
                  <a:lnTo>
                    <a:pt x="47" y="299"/>
                  </a:lnTo>
                  <a:lnTo>
                    <a:pt x="47" y="300"/>
                  </a:lnTo>
                  <a:lnTo>
                    <a:pt x="47" y="301"/>
                  </a:lnTo>
                  <a:lnTo>
                    <a:pt x="47" y="301"/>
                  </a:lnTo>
                  <a:lnTo>
                    <a:pt x="48" y="301"/>
                  </a:lnTo>
                  <a:lnTo>
                    <a:pt x="48" y="302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6" y="304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3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6" y="304"/>
                  </a:lnTo>
                  <a:lnTo>
                    <a:pt x="45" y="304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4" y="305"/>
                  </a:lnTo>
                  <a:lnTo>
                    <a:pt x="45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6"/>
                  </a:lnTo>
                  <a:lnTo>
                    <a:pt x="43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5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1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1" y="305"/>
                  </a:lnTo>
                  <a:lnTo>
                    <a:pt x="40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6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39" y="306"/>
                  </a:lnTo>
                  <a:lnTo>
                    <a:pt x="40" y="306"/>
                  </a:lnTo>
                  <a:lnTo>
                    <a:pt x="39" y="306"/>
                  </a:lnTo>
                  <a:lnTo>
                    <a:pt x="40" y="306"/>
                  </a:lnTo>
                  <a:lnTo>
                    <a:pt x="40" y="307"/>
                  </a:lnTo>
                  <a:lnTo>
                    <a:pt x="40" y="306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39" y="307"/>
                  </a:lnTo>
                  <a:lnTo>
                    <a:pt x="39" y="306"/>
                  </a:lnTo>
                  <a:lnTo>
                    <a:pt x="39" y="307"/>
                  </a:lnTo>
                  <a:lnTo>
                    <a:pt x="39" y="306"/>
                  </a:lnTo>
                  <a:lnTo>
                    <a:pt x="39" y="307"/>
                  </a:lnTo>
                  <a:lnTo>
                    <a:pt x="38" y="307"/>
                  </a:lnTo>
                  <a:lnTo>
                    <a:pt x="38" y="308"/>
                  </a:lnTo>
                  <a:lnTo>
                    <a:pt x="38" y="307"/>
                  </a:lnTo>
                  <a:lnTo>
                    <a:pt x="38" y="308"/>
                  </a:lnTo>
                  <a:lnTo>
                    <a:pt x="38" y="308"/>
                  </a:lnTo>
                  <a:lnTo>
                    <a:pt x="39" y="308"/>
                  </a:lnTo>
                  <a:lnTo>
                    <a:pt x="38" y="308"/>
                  </a:lnTo>
                  <a:lnTo>
                    <a:pt x="38" y="308"/>
                  </a:lnTo>
                  <a:lnTo>
                    <a:pt x="39" y="308"/>
                  </a:lnTo>
                  <a:lnTo>
                    <a:pt x="38" y="308"/>
                  </a:lnTo>
                  <a:lnTo>
                    <a:pt x="38" y="309"/>
                  </a:lnTo>
                  <a:lnTo>
                    <a:pt x="38" y="308"/>
                  </a:lnTo>
                  <a:lnTo>
                    <a:pt x="38" y="309"/>
                  </a:lnTo>
                  <a:lnTo>
                    <a:pt x="38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5" y="309"/>
                  </a:lnTo>
                  <a:lnTo>
                    <a:pt x="35" y="309"/>
                  </a:lnTo>
                  <a:lnTo>
                    <a:pt x="35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10"/>
                  </a:lnTo>
                  <a:lnTo>
                    <a:pt x="37" y="310"/>
                  </a:lnTo>
                  <a:lnTo>
                    <a:pt x="36" y="310"/>
                  </a:lnTo>
                  <a:lnTo>
                    <a:pt x="36" y="310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0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2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3" y="312"/>
                  </a:lnTo>
                  <a:lnTo>
                    <a:pt x="33" y="313"/>
                  </a:lnTo>
                  <a:lnTo>
                    <a:pt x="33" y="312"/>
                  </a:lnTo>
                  <a:lnTo>
                    <a:pt x="33" y="313"/>
                  </a:lnTo>
                  <a:lnTo>
                    <a:pt x="34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31" y="314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4"/>
                  </a:lnTo>
                  <a:lnTo>
                    <a:pt x="31" y="315"/>
                  </a:lnTo>
                  <a:lnTo>
                    <a:pt x="31" y="314"/>
                  </a:lnTo>
                  <a:lnTo>
                    <a:pt x="30" y="315"/>
                  </a:lnTo>
                  <a:lnTo>
                    <a:pt x="31" y="315"/>
                  </a:lnTo>
                  <a:lnTo>
                    <a:pt x="30" y="315"/>
                  </a:lnTo>
                  <a:lnTo>
                    <a:pt x="30" y="315"/>
                  </a:lnTo>
                  <a:lnTo>
                    <a:pt x="30" y="315"/>
                  </a:lnTo>
                  <a:lnTo>
                    <a:pt x="30" y="316"/>
                  </a:lnTo>
                  <a:lnTo>
                    <a:pt x="30" y="315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7"/>
                  </a:lnTo>
                  <a:lnTo>
                    <a:pt x="28" y="317"/>
                  </a:lnTo>
                  <a:lnTo>
                    <a:pt x="27" y="317"/>
                  </a:lnTo>
                  <a:lnTo>
                    <a:pt x="28" y="317"/>
                  </a:lnTo>
                  <a:lnTo>
                    <a:pt x="27" y="317"/>
                  </a:lnTo>
                  <a:lnTo>
                    <a:pt x="28" y="317"/>
                  </a:lnTo>
                  <a:lnTo>
                    <a:pt x="28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7" y="316"/>
                  </a:lnTo>
                  <a:lnTo>
                    <a:pt x="27" y="315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6" y="317"/>
                  </a:lnTo>
                  <a:lnTo>
                    <a:pt x="26" y="317"/>
                  </a:lnTo>
                  <a:lnTo>
                    <a:pt x="25" y="317"/>
                  </a:lnTo>
                  <a:lnTo>
                    <a:pt x="24" y="317"/>
                  </a:lnTo>
                  <a:lnTo>
                    <a:pt x="25" y="317"/>
                  </a:lnTo>
                  <a:lnTo>
                    <a:pt x="24" y="317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3" y="318"/>
                  </a:lnTo>
                  <a:lnTo>
                    <a:pt x="23" y="319"/>
                  </a:lnTo>
                  <a:lnTo>
                    <a:pt x="23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2" y="317"/>
                  </a:lnTo>
                  <a:lnTo>
                    <a:pt x="22" y="318"/>
                  </a:lnTo>
                  <a:lnTo>
                    <a:pt x="22" y="317"/>
                  </a:lnTo>
                  <a:lnTo>
                    <a:pt x="21" y="317"/>
                  </a:lnTo>
                  <a:lnTo>
                    <a:pt x="21" y="318"/>
                  </a:lnTo>
                  <a:lnTo>
                    <a:pt x="21" y="317"/>
                  </a:lnTo>
                  <a:lnTo>
                    <a:pt x="21" y="318"/>
                  </a:lnTo>
                  <a:lnTo>
                    <a:pt x="20" y="318"/>
                  </a:lnTo>
                  <a:lnTo>
                    <a:pt x="21" y="318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1" y="317"/>
                  </a:lnTo>
                  <a:lnTo>
                    <a:pt x="20" y="317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9"/>
                  </a:lnTo>
                  <a:lnTo>
                    <a:pt x="19" y="319"/>
                  </a:lnTo>
                  <a:lnTo>
                    <a:pt x="19" y="318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19" y="317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8" y="317"/>
                  </a:lnTo>
                  <a:lnTo>
                    <a:pt x="19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7" y="317"/>
                  </a:lnTo>
                  <a:lnTo>
                    <a:pt x="18" y="317"/>
                  </a:lnTo>
                  <a:lnTo>
                    <a:pt x="17" y="317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15" y="317"/>
                  </a:lnTo>
                  <a:lnTo>
                    <a:pt x="16" y="317"/>
                  </a:lnTo>
                  <a:lnTo>
                    <a:pt x="16" y="316"/>
                  </a:lnTo>
                  <a:lnTo>
                    <a:pt x="16" y="316"/>
                  </a:lnTo>
                  <a:lnTo>
                    <a:pt x="16" y="316"/>
                  </a:lnTo>
                  <a:lnTo>
                    <a:pt x="17" y="316"/>
                  </a:lnTo>
                  <a:lnTo>
                    <a:pt x="17" y="315"/>
                  </a:lnTo>
                  <a:lnTo>
                    <a:pt x="18" y="315"/>
                  </a:lnTo>
                  <a:lnTo>
                    <a:pt x="18" y="315"/>
                  </a:lnTo>
                  <a:lnTo>
                    <a:pt x="18" y="314"/>
                  </a:lnTo>
                  <a:lnTo>
                    <a:pt x="19" y="314"/>
                  </a:lnTo>
                  <a:lnTo>
                    <a:pt x="18" y="314"/>
                  </a:lnTo>
                  <a:lnTo>
                    <a:pt x="18" y="315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7" y="316"/>
                  </a:lnTo>
                  <a:lnTo>
                    <a:pt x="17" y="315"/>
                  </a:lnTo>
                  <a:lnTo>
                    <a:pt x="16" y="315"/>
                  </a:lnTo>
                  <a:lnTo>
                    <a:pt x="16" y="314"/>
                  </a:lnTo>
                  <a:lnTo>
                    <a:pt x="16" y="315"/>
                  </a:lnTo>
                  <a:lnTo>
                    <a:pt x="16" y="315"/>
                  </a:lnTo>
                  <a:lnTo>
                    <a:pt x="15" y="315"/>
                  </a:lnTo>
                  <a:lnTo>
                    <a:pt x="15" y="315"/>
                  </a:lnTo>
                  <a:lnTo>
                    <a:pt x="14" y="315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2" y="314"/>
                  </a:lnTo>
                  <a:lnTo>
                    <a:pt x="12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0" y="313"/>
                  </a:lnTo>
                  <a:lnTo>
                    <a:pt x="10" y="31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0" y="312"/>
                  </a:lnTo>
                  <a:lnTo>
                    <a:pt x="9" y="312"/>
                  </a:lnTo>
                  <a:lnTo>
                    <a:pt x="9" y="312"/>
                  </a:lnTo>
                  <a:lnTo>
                    <a:pt x="9" y="312"/>
                  </a:lnTo>
                  <a:lnTo>
                    <a:pt x="8" y="312"/>
                  </a:lnTo>
                  <a:lnTo>
                    <a:pt x="8" y="311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7" y="310"/>
                  </a:lnTo>
                  <a:lnTo>
                    <a:pt x="8" y="310"/>
                  </a:lnTo>
                  <a:lnTo>
                    <a:pt x="7" y="309"/>
                  </a:lnTo>
                  <a:lnTo>
                    <a:pt x="8" y="309"/>
                  </a:lnTo>
                  <a:lnTo>
                    <a:pt x="7" y="309"/>
                  </a:lnTo>
                  <a:lnTo>
                    <a:pt x="7" y="309"/>
                  </a:lnTo>
                  <a:lnTo>
                    <a:pt x="7" y="308"/>
                  </a:lnTo>
                  <a:lnTo>
                    <a:pt x="8" y="308"/>
                  </a:lnTo>
                  <a:lnTo>
                    <a:pt x="7" y="308"/>
                  </a:lnTo>
                  <a:lnTo>
                    <a:pt x="7" y="308"/>
                  </a:lnTo>
                  <a:lnTo>
                    <a:pt x="8" y="308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5"/>
                  </a:lnTo>
                  <a:lnTo>
                    <a:pt x="8" y="305"/>
                  </a:lnTo>
                  <a:lnTo>
                    <a:pt x="8" y="306"/>
                  </a:lnTo>
                  <a:lnTo>
                    <a:pt x="8" y="305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7"/>
                  </a:lnTo>
                  <a:lnTo>
                    <a:pt x="9" y="308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6"/>
                  </a:lnTo>
                  <a:lnTo>
                    <a:pt x="10" y="306"/>
                  </a:lnTo>
                  <a:lnTo>
                    <a:pt x="10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2" y="307"/>
                  </a:lnTo>
                  <a:lnTo>
                    <a:pt x="12" y="308"/>
                  </a:lnTo>
                  <a:lnTo>
                    <a:pt x="12" y="308"/>
                  </a:lnTo>
                  <a:lnTo>
                    <a:pt x="13" y="308"/>
                  </a:lnTo>
                  <a:lnTo>
                    <a:pt x="14" y="308"/>
                  </a:lnTo>
                  <a:lnTo>
                    <a:pt x="13" y="308"/>
                  </a:lnTo>
                  <a:lnTo>
                    <a:pt x="12" y="308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3" y="306"/>
                  </a:lnTo>
                  <a:lnTo>
                    <a:pt x="14" y="306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3" y="305"/>
                  </a:lnTo>
                  <a:lnTo>
                    <a:pt x="13" y="306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2" y="307"/>
                  </a:lnTo>
                  <a:lnTo>
                    <a:pt x="12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2" y="305"/>
                  </a:lnTo>
                  <a:lnTo>
                    <a:pt x="12" y="306"/>
                  </a:lnTo>
                  <a:lnTo>
                    <a:pt x="12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0" y="305"/>
                  </a:lnTo>
                  <a:lnTo>
                    <a:pt x="10" y="304"/>
                  </a:lnTo>
                  <a:lnTo>
                    <a:pt x="11" y="304"/>
                  </a:lnTo>
                  <a:lnTo>
                    <a:pt x="11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1" y="304"/>
                  </a:lnTo>
                  <a:lnTo>
                    <a:pt x="12" y="304"/>
                  </a:lnTo>
                  <a:lnTo>
                    <a:pt x="12" y="303"/>
                  </a:lnTo>
                  <a:lnTo>
                    <a:pt x="12" y="303"/>
                  </a:lnTo>
                  <a:lnTo>
                    <a:pt x="12" y="302"/>
                  </a:lnTo>
                  <a:lnTo>
                    <a:pt x="13" y="302"/>
                  </a:lnTo>
                  <a:lnTo>
                    <a:pt x="13" y="302"/>
                  </a:lnTo>
                  <a:lnTo>
                    <a:pt x="14" y="302"/>
                  </a:lnTo>
                  <a:lnTo>
                    <a:pt x="14" y="302"/>
                  </a:lnTo>
                  <a:lnTo>
                    <a:pt x="15" y="302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6" y="301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4" y="301"/>
                  </a:lnTo>
                  <a:lnTo>
                    <a:pt x="14" y="302"/>
                  </a:lnTo>
                  <a:lnTo>
                    <a:pt x="14" y="302"/>
                  </a:lnTo>
                  <a:lnTo>
                    <a:pt x="13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3" y="302"/>
                  </a:lnTo>
                  <a:lnTo>
                    <a:pt x="13" y="301"/>
                  </a:lnTo>
                  <a:lnTo>
                    <a:pt x="13" y="302"/>
                  </a:lnTo>
                  <a:lnTo>
                    <a:pt x="14" y="302"/>
                  </a:lnTo>
                  <a:lnTo>
                    <a:pt x="14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2" y="301"/>
                  </a:lnTo>
                  <a:lnTo>
                    <a:pt x="13" y="301"/>
                  </a:lnTo>
                  <a:lnTo>
                    <a:pt x="12" y="301"/>
                  </a:lnTo>
                  <a:lnTo>
                    <a:pt x="12" y="302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0"/>
                  </a:lnTo>
                  <a:lnTo>
                    <a:pt x="13" y="300"/>
                  </a:lnTo>
                  <a:lnTo>
                    <a:pt x="13" y="299"/>
                  </a:lnTo>
                  <a:lnTo>
                    <a:pt x="13" y="299"/>
                  </a:lnTo>
                  <a:lnTo>
                    <a:pt x="14" y="299"/>
                  </a:lnTo>
                  <a:lnTo>
                    <a:pt x="14" y="299"/>
                  </a:lnTo>
                  <a:lnTo>
                    <a:pt x="15" y="298"/>
                  </a:lnTo>
                  <a:lnTo>
                    <a:pt x="15" y="298"/>
                  </a:lnTo>
                  <a:lnTo>
                    <a:pt x="16" y="298"/>
                  </a:lnTo>
                  <a:lnTo>
                    <a:pt x="15" y="298"/>
                  </a:lnTo>
                  <a:lnTo>
                    <a:pt x="15" y="298"/>
                  </a:lnTo>
                  <a:lnTo>
                    <a:pt x="14" y="298"/>
                  </a:lnTo>
                  <a:lnTo>
                    <a:pt x="14" y="299"/>
                  </a:lnTo>
                  <a:lnTo>
                    <a:pt x="14" y="299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14" y="297"/>
                  </a:lnTo>
                  <a:lnTo>
                    <a:pt x="14" y="297"/>
                  </a:lnTo>
                  <a:lnTo>
                    <a:pt x="14" y="297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14" y="299"/>
                  </a:lnTo>
                  <a:lnTo>
                    <a:pt x="13" y="299"/>
                  </a:lnTo>
                  <a:lnTo>
                    <a:pt x="13" y="299"/>
                  </a:lnTo>
                  <a:lnTo>
                    <a:pt x="12" y="299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1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2" y="299"/>
                  </a:lnTo>
                  <a:lnTo>
                    <a:pt x="12" y="299"/>
                  </a:lnTo>
                  <a:lnTo>
                    <a:pt x="13" y="299"/>
                  </a:lnTo>
                  <a:lnTo>
                    <a:pt x="12" y="299"/>
                  </a:lnTo>
                  <a:lnTo>
                    <a:pt x="12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0" y="298"/>
                  </a:lnTo>
                  <a:lnTo>
                    <a:pt x="10" y="299"/>
                  </a:lnTo>
                  <a:lnTo>
                    <a:pt x="9" y="299"/>
                  </a:lnTo>
                  <a:lnTo>
                    <a:pt x="10" y="299"/>
                  </a:lnTo>
                  <a:lnTo>
                    <a:pt x="9" y="299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9" y="299"/>
                  </a:lnTo>
                  <a:lnTo>
                    <a:pt x="9" y="300"/>
                  </a:lnTo>
                  <a:lnTo>
                    <a:pt x="8" y="300"/>
                  </a:lnTo>
                  <a:lnTo>
                    <a:pt x="8" y="301"/>
                  </a:lnTo>
                  <a:lnTo>
                    <a:pt x="9" y="301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0" y="300"/>
                  </a:lnTo>
                  <a:lnTo>
                    <a:pt x="10" y="301"/>
                  </a:lnTo>
                  <a:lnTo>
                    <a:pt x="10" y="301"/>
                  </a:lnTo>
                  <a:lnTo>
                    <a:pt x="9" y="301"/>
                  </a:lnTo>
                  <a:lnTo>
                    <a:pt x="9" y="301"/>
                  </a:lnTo>
                  <a:lnTo>
                    <a:pt x="9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2"/>
                  </a:lnTo>
                  <a:lnTo>
                    <a:pt x="7" y="302"/>
                  </a:lnTo>
                  <a:lnTo>
                    <a:pt x="8" y="302"/>
                  </a:lnTo>
                  <a:lnTo>
                    <a:pt x="7" y="302"/>
                  </a:lnTo>
                  <a:lnTo>
                    <a:pt x="7" y="302"/>
                  </a:lnTo>
                  <a:lnTo>
                    <a:pt x="7" y="301"/>
                  </a:lnTo>
                  <a:lnTo>
                    <a:pt x="7" y="302"/>
                  </a:lnTo>
                  <a:lnTo>
                    <a:pt x="6" y="302"/>
                  </a:lnTo>
                  <a:lnTo>
                    <a:pt x="6" y="301"/>
                  </a:lnTo>
                  <a:lnTo>
                    <a:pt x="7" y="301"/>
                  </a:lnTo>
                  <a:lnTo>
                    <a:pt x="6" y="301"/>
                  </a:lnTo>
                  <a:lnTo>
                    <a:pt x="6" y="301"/>
                  </a:lnTo>
                  <a:lnTo>
                    <a:pt x="7" y="301"/>
                  </a:lnTo>
                  <a:lnTo>
                    <a:pt x="6" y="301"/>
                  </a:lnTo>
                  <a:lnTo>
                    <a:pt x="6" y="300"/>
                  </a:lnTo>
                  <a:lnTo>
                    <a:pt x="6" y="301"/>
                  </a:lnTo>
                  <a:lnTo>
                    <a:pt x="6" y="301"/>
                  </a:lnTo>
                  <a:lnTo>
                    <a:pt x="6" y="302"/>
                  </a:lnTo>
                  <a:lnTo>
                    <a:pt x="6" y="301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6" y="298"/>
                  </a:lnTo>
                  <a:lnTo>
                    <a:pt x="6" y="297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6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8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8" y="299"/>
                  </a:lnTo>
                  <a:lnTo>
                    <a:pt x="7" y="299"/>
                  </a:lnTo>
                  <a:lnTo>
                    <a:pt x="8" y="299"/>
                  </a:lnTo>
                  <a:lnTo>
                    <a:pt x="7" y="298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9" y="298"/>
                  </a:lnTo>
                  <a:lnTo>
                    <a:pt x="9" y="298"/>
                  </a:lnTo>
                  <a:lnTo>
                    <a:pt x="9" y="298"/>
                  </a:lnTo>
                  <a:lnTo>
                    <a:pt x="9" y="297"/>
                  </a:lnTo>
                  <a:lnTo>
                    <a:pt x="10" y="297"/>
                  </a:lnTo>
                  <a:lnTo>
                    <a:pt x="11" y="297"/>
                  </a:lnTo>
                  <a:lnTo>
                    <a:pt x="10" y="297"/>
                  </a:lnTo>
                  <a:lnTo>
                    <a:pt x="11" y="297"/>
                  </a:lnTo>
                  <a:lnTo>
                    <a:pt x="11" y="297"/>
                  </a:lnTo>
                  <a:lnTo>
                    <a:pt x="10" y="297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10" y="297"/>
                  </a:lnTo>
                  <a:lnTo>
                    <a:pt x="10" y="296"/>
                  </a:lnTo>
                  <a:lnTo>
                    <a:pt x="11" y="296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296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2" y="295"/>
                  </a:lnTo>
                  <a:lnTo>
                    <a:pt x="13" y="295"/>
                  </a:lnTo>
                  <a:lnTo>
                    <a:pt x="13" y="295"/>
                  </a:lnTo>
                  <a:lnTo>
                    <a:pt x="14" y="295"/>
                  </a:lnTo>
                  <a:lnTo>
                    <a:pt x="14" y="295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4" y="295"/>
                  </a:lnTo>
                  <a:lnTo>
                    <a:pt x="13" y="295"/>
                  </a:lnTo>
                  <a:lnTo>
                    <a:pt x="12" y="295"/>
                  </a:lnTo>
                  <a:lnTo>
                    <a:pt x="12" y="295"/>
                  </a:lnTo>
                  <a:lnTo>
                    <a:pt x="12" y="295"/>
                  </a:lnTo>
                  <a:lnTo>
                    <a:pt x="12" y="296"/>
                  </a:lnTo>
                  <a:lnTo>
                    <a:pt x="12" y="295"/>
                  </a:lnTo>
                  <a:lnTo>
                    <a:pt x="12" y="296"/>
                  </a:lnTo>
                  <a:lnTo>
                    <a:pt x="11" y="296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4"/>
                  </a:lnTo>
                  <a:lnTo>
                    <a:pt x="11" y="294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0" y="29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8" y="295"/>
                  </a:lnTo>
                  <a:lnTo>
                    <a:pt x="9" y="295"/>
                  </a:lnTo>
                  <a:lnTo>
                    <a:pt x="9" y="294"/>
                  </a:lnTo>
                  <a:lnTo>
                    <a:pt x="9" y="294"/>
                  </a:lnTo>
                  <a:lnTo>
                    <a:pt x="9" y="294"/>
                  </a:lnTo>
                  <a:lnTo>
                    <a:pt x="10" y="294"/>
                  </a:lnTo>
                  <a:lnTo>
                    <a:pt x="10" y="293"/>
                  </a:lnTo>
                  <a:lnTo>
                    <a:pt x="11" y="293"/>
                  </a:lnTo>
                  <a:lnTo>
                    <a:pt x="11" y="293"/>
                  </a:lnTo>
                  <a:lnTo>
                    <a:pt x="11" y="293"/>
                  </a:lnTo>
                  <a:lnTo>
                    <a:pt x="11" y="292"/>
                  </a:lnTo>
                  <a:lnTo>
                    <a:pt x="12" y="292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3" y="291"/>
                  </a:lnTo>
                  <a:lnTo>
                    <a:pt x="14" y="291"/>
                  </a:lnTo>
                  <a:lnTo>
                    <a:pt x="14" y="291"/>
                  </a:lnTo>
                  <a:lnTo>
                    <a:pt x="14" y="290"/>
                  </a:lnTo>
                  <a:lnTo>
                    <a:pt x="14" y="291"/>
                  </a:lnTo>
                  <a:lnTo>
                    <a:pt x="13" y="291"/>
                  </a:lnTo>
                  <a:lnTo>
                    <a:pt x="13" y="291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13" y="290"/>
                  </a:lnTo>
                  <a:lnTo>
                    <a:pt x="12" y="290"/>
                  </a:lnTo>
                  <a:lnTo>
                    <a:pt x="13" y="290"/>
                  </a:lnTo>
                  <a:lnTo>
                    <a:pt x="13" y="289"/>
                  </a:lnTo>
                  <a:lnTo>
                    <a:pt x="13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5" y="288"/>
                  </a:lnTo>
                  <a:lnTo>
                    <a:pt x="15" y="288"/>
                  </a:lnTo>
                  <a:lnTo>
                    <a:pt x="15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9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5" y="290"/>
                  </a:lnTo>
                  <a:lnTo>
                    <a:pt x="15" y="291"/>
                  </a:lnTo>
                  <a:lnTo>
                    <a:pt x="15" y="291"/>
                  </a:lnTo>
                  <a:lnTo>
                    <a:pt x="15" y="292"/>
                  </a:lnTo>
                  <a:lnTo>
                    <a:pt x="15" y="291"/>
                  </a:lnTo>
                  <a:lnTo>
                    <a:pt x="16" y="291"/>
                  </a:lnTo>
                  <a:lnTo>
                    <a:pt x="16" y="291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6" y="289"/>
                  </a:lnTo>
                  <a:lnTo>
                    <a:pt x="16" y="289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7"/>
                  </a:lnTo>
                  <a:lnTo>
                    <a:pt x="17" y="288"/>
                  </a:lnTo>
                  <a:lnTo>
                    <a:pt x="17" y="287"/>
                  </a:lnTo>
                  <a:lnTo>
                    <a:pt x="17" y="287"/>
                  </a:lnTo>
                  <a:lnTo>
                    <a:pt x="18" y="287"/>
                  </a:lnTo>
                  <a:lnTo>
                    <a:pt x="18" y="287"/>
                  </a:lnTo>
                  <a:lnTo>
                    <a:pt x="19" y="287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7"/>
                  </a:lnTo>
                  <a:lnTo>
                    <a:pt x="20" y="287"/>
                  </a:lnTo>
                  <a:lnTo>
                    <a:pt x="20" y="286"/>
                  </a:lnTo>
                  <a:lnTo>
                    <a:pt x="20" y="286"/>
                  </a:lnTo>
                  <a:lnTo>
                    <a:pt x="20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5"/>
                  </a:lnTo>
                  <a:lnTo>
                    <a:pt x="19" y="286"/>
                  </a:lnTo>
                  <a:lnTo>
                    <a:pt x="19" y="285"/>
                  </a:lnTo>
                  <a:lnTo>
                    <a:pt x="18" y="285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8" y="287"/>
                  </a:lnTo>
                  <a:lnTo>
                    <a:pt x="17" y="287"/>
                  </a:lnTo>
                  <a:lnTo>
                    <a:pt x="17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6"/>
                  </a:lnTo>
                  <a:lnTo>
                    <a:pt x="17" y="286"/>
                  </a:lnTo>
                  <a:lnTo>
                    <a:pt x="17" y="286"/>
                  </a:lnTo>
                  <a:lnTo>
                    <a:pt x="17" y="286"/>
                  </a:lnTo>
                  <a:lnTo>
                    <a:pt x="16" y="286"/>
                  </a:lnTo>
                  <a:lnTo>
                    <a:pt x="16" y="287"/>
                  </a:lnTo>
                  <a:lnTo>
                    <a:pt x="15" y="287"/>
                  </a:lnTo>
                  <a:lnTo>
                    <a:pt x="15" y="287"/>
                  </a:lnTo>
                  <a:lnTo>
                    <a:pt x="15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14" y="287"/>
                  </a:lnTo>
                  <a:lnTo>
                    <a:pt x="14" y="288"/>
                  </a:lnTo>
                  <a:lnTo>
                    <a:pt x="13" y="288"/>
                  </a:lnTo>
                  <a:lnTo>
                    <a:pt x="13" y="287"/>
                  </a:lnTo>
                  <a:lnTo>
                    <a:pt x="13" y="288"/>
                  </a:lnTo>
                  <a:lnTo>
                    <a:pt x="12" y="288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2" y="288"/>
                  </a:lnTo>
                  <a:lnTo>
                    <a:pt x="12" y="289"/>
                  </a:lnTo>
                  <a:lnTo>
                    <a:pt x="13" y="289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1" y="289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291"/>
                  </a:lnTo>
                  <a:lnTo>
                    <a:pt x="11" y="290"/>
                  </a:lnTo>
                  <a:lnTo>
                    <a:pt x="11" y="291"/>
                  </a:lnTo>
                  <a:lnTo>
                    <a:pt x="10" y="291"/>
                  </a:lnTo>
                  <a:lnTo>
                    <a:pt x="11" y="291"/>
                  </a:lnTo>
                  <a:lnTo>
                    <a:pt x="10" y="291"/>
                  </a:lnTo>
                  <a:lnTo>
                    <a:pt x="11" y="291"/>
                  </a:lnTo>
                  <a:lnTo>
                    <a:pt x="11" y="292"/>
                  </a:lnTo>
                  <a:lnTo>
                    <a:pt x="10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10" y="291"/>
                  </a:lnTo>
                  <a:lnTo>
                    <a:pt x="9" y="291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0"/>
                  </a:lnTo>
                  <a:lnTo>
                    <a:pt x="9" y="290"/>
                  </a:lnTo>
                  <a:lnTo>
                    <a:pt x="9" y="290"/>
                  </a:lnTo>
                  <a:lnTo>
                    <a:pt x="8" y="290"/>
                  </a:lnTo>
                  <a:lnTo>
                    <a:pt x="9" y="290"/>
                  </a:lnTo>
                  <a:lnTo>
                    <a:pt x="8" y="291"/>
                  </a:lnTo>
                  <a:lnTo>
                    <a:pt x="9" y="291"/>
                  </a:lnTo>
                  <a:lnTo>
                    <a:pt x="8" y="291"/>
                  </a:lnTo>
                  <a:lnTo>
                    <a:pt x="8" y="291"/>
                  </a:lnTo>
                  <a:lnTo>
                    <a:pt x="8" y="290"/>
                  </a:lnTo>
                  <a:lnTo>
                    <a:pt x="8" y="290"/>
                  </a:lnTo>
                  <a:lnTo>
                    <a:pt x="8" y="290"/>
                  </a:lnTo>
                  <a:lnTo>
                    <a:pt x="9" y="290"/>
                  </a:lnTo>
                  <a:lnTo>
                    <a:pt x="8" y="290"/>
                  </a:lnTo>
                  <a:lnTo>
                    <a:pt x="8" y="289"/>
                  </a:lnTo>
                  <a:lnTo>
                    <a:pt x="8" y="290"/>
                  </a:lnTo>
                  <a:lnTo>
                    <a:pt x="8" y="289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9" y="288"/>
                  </a:lnTo>
                  <a:lnTo>
                    <a:pt x="9" y="288"/>
                  </a:lnTo>
                  <a:lnTo>
                    <a:pt x="9" y="287"/>
                  </a:lnTo>
                  <a:lnTo>
                    <a:pt x="9" y="287"/>
                  </a:lnTo>
                  <a:lnTo>
                    <a:pt x="9" y="288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8" y="289"/>
                  </a:lnTo>
                  <a:lnTo>
                    <a:pt x="8" y="290"/>
                  </a:lnTo>
                  <a:lnTo>
                    <a:pt x="7" y="290"/>
                  </a:lnTo>
                  <a:lnTo>
                    <a:pt x="8" y="290"/>
                  </a:lnTo>
                  <a:lnTo>
                    <a:pt x="7" y="290"/>
                  </a:lnTo>
                  <a:lnTo>
                    <a:pt x="7" y="290"/>
                  </a:lnTo>
                  <a:lnTo>
                    <a:pt x="7" y="291"/>
                  </a:lnTo>
                  <a:lnTo>
                    <a:pt x="6" y="291"/>
                  </a:lnTo>
                  <a:lnTo>
                    <a:pt x="7" y="291"/>
                  </a:lnTo>
                  <a:lnTo>
                    <a:pt x="6" y="291"/>
                  </a:lnTo>
                  <a:lnTo>
                    <a:pt x="6" y="290"/>
                  </a:lnTo>
                  <a:lnTo>
                    <a:pt x="6" y="291"/>
                  </a:lnTo>
                  <a:lnTo>
                    <a:pt x="7" y="291"/>
                  </a:lnTo>
                  <a:lnTo>
                    <a:pt x="6" y="290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89"/>
                  </a:lnTo>
                  <a:lnTo>
                    <a:pt x="6" y="289"/>
                  </a:lnTo>
                  <a:lnTo>
                    <a:pt x="5" y="289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89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5" y="288"/>
                  </a:lnTo>
                  <a:lnTo>
                    <a:pt x="4" y="288"/>
                  </a:lnTo>
                  <a:lnTo>
                    <a:pt x="5" y="288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8"/>
                  </a:lnTo>
                  <a:lnTo>
                    <a:pt x="6" y="288"/>
                  </a:lnTo>
                  <a:lnTo>
                    <a:pt x="5" y="288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6" y="286"/>
                  </a:lnTo>
                  <a:lnTo>
                    <a:pt x="7" y="286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8" y="287"/>
                  </a:lnTo>
                  <a:lnTo>
                    <a:pt x="8" y="287"/>
                  </a:lnTo>
                  <a:lnTo>
                    <a:pt x="8" y="287"/>
                  </a:lnTo>
                  <a:lnTo>
                    <a:pt x="9" y="287"/>
                  </a:lnTo>
                  <a:lnTo>
                    <a:pt x="9" y="286"/>
                  </a:lnTo>
                  <a:lnTo>
                    <a:pt x="9" y="286"/>
                  </a:lnTo>
                  <a:lnTo>
                    <a:pt x="9" y="285"/>
                  </a:lnTo>
                  <a:lnTo>
                    <a:pt x="9" y="284"/>
                  </a:lnTo>
                  <a:lnTo>
                    <a:pt x="9" y="284"/>
                  </a:lnTo>
                  <a:lnTo>
                    <a:pt x="9" y="283"/>
                  </a:lnTo>
                  <a:lnTo>
                    <a:pt x="9" y="283"/>
                  </a:lnTo>
                  <a:lnTo>
                    <a:pt x="9" y="284"/>
                  </a:lnTo>
                  <a:lnTo>
                    <a:pt x="9" y="283"/>
                  </a:lnTo>
                  <a:lnTo>
                    <a:pt x="8" y="283"/>
                  </a:lnTo>
                  <a:lnTo>
                    <a:pt x="9" y="283"/>
                  </a:lnTo>
                  <a:lnTo>
                    <a:pt x="9" y="283"/>
                  </a:lnTo>
                  <a:lnTo>
                    <a:pt x="8" y="283"/>
                  </a:lnTo>
                  <a:lnTo>
                    <a:pt x="8" y="283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7" y="285"/>
                  </a:lnTo>
                  <a:lnTo>
                    <a:pt x="6" y="285"/>
                  </a:lnTo>
                  <a:lnTo>
                    <a:pt x="7" y="285"/>
                  </a:lnTo>
                  <a:lnTo>
                    <a:pt x="6" y="285"/>
                  </a:lnTo>
                  <a:lnTo>
                    <a:pt x="6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4" y="285"/>
                  </a:lnTo>
                  <a:lnTo>
                    <a:pt x="4" y="285"/>
                  </a:lnTo>
                  <a:lnTo>
                    <a:pt x="4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2" y="283"/>
                  </a:lnTo>
                  <a:lnTo>
                    <a:pt x="3" y="284"/>
                  </a:lnTo>
                  <a:lnTo>
                    <a:pt x="2" y="284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5" y="284"/>
                  </a:lnTo>
                  <a:lnTo>
                    <a:pt x="5" y="285"/>
                  </a:lnTo>
                  <a:lnTo>
                    <a:pt x="5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4" y="284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4" y="282"/>
                  </a:lnTo>
                  <a:lnTo>
                    <a:pt x="4" y="283"/>
                  </a:lnTo>
                  <a:lnTo>
                    <a:pt x="4" y="282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6" y="283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6" y="284"/>
                  </a:lnTo>
                  <a:lnTo>
                    <a:pt x="6" y="283"/>
                  </a:lnTo>
                  <a:lnTo>
                    <a:pt x="6" y="284"/>
                  </a:lnTo>
                  <a:lnTo>
                    <a:pt x="7" y="284"/>
                  </a:lnTo>
                  <a:lnTo>
                    <a:pt x="7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5" y="283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6" y="282"/>
                  </a:lnTo>
                  <a:lnTo>
                    <a:pt x="7" y="282"/>
                  </a:lnTo>
                  <a:lnTo>
                    <a:pt x="7" y="281"/>
                  </a:lnTo>
                  <a:lnTo>
                    <a:pt x="7" y="282"/>
                  </a:lnTo>
                  <a:lnTo>
                    <a:pt x="8" y="282"/>
                  </a:lnTo>
                  <a:lnTo>
                    <a:pt x="8" y="281"/>
                  </a:lnTo>
                  <a:lnTo>
                    <a:pt x="8" y="282"/>
                  </a:lnTo>
                  <a:lnTo>
                    <a:pt x="7" y="282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6" y="281"/>
                  </a:lnTo>
                  <a:lnTo>
                    <a:pt x="6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4" y="282"/>
                  </a:lnTo>
                  <a:lnTo>
                    <a:pt x="5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1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3" y="280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6" y="279"/>
                  </a:lnTo>
                  <a:lnTo>
                    <a:pt x="7" y="279"/>
                  </a:lnTo>
                  <a:lnTo>
                    <a:pt x="7" y="280"/>
                  </a:lnTo>
                  <a:lnTo>
                    <a:pt x="7" y="280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8"/>
                  </a:lnTo>
                  <a:lnTo>
                    <a:pt x="8" y="279"/>
                  </a:lnTo>
                  <a:lnTo>
                    <a:pt x="8" y="278"/>
                  </a:lnTo>
                  <a:lnTo>
                    <a:pt x="9" y="278"/>
                  </a:lnTo>
                  <a:lnTo>
                    <a:pt x="9" y="279"/>
                  </a:lnTo>
                  <a:lnTo>
                    <a:pt x="9" y="278"/>
                  </a:lnTo>
                  <a:lnTo>
                    <a:pt x="9" y="278"/>
                  </a:lnTo>
                  <a:lnTo>
                    <a:pt x="9" y="279"/>
                  </a:lnTo>
                  <a:lnTo>
                    <a:pt x="9" y="279"/>
                  </a:lnTo>
                  <a:lnTo>
                    <a:pt x="9" y="279"/>
                  </a:lnTo>
                  <a:lnTo>
                    <a:pt x="10" y="279"/>
                  </a:lnTo>
                  <a:lnTo>
                    <a:pt x="10" y="278"/>
                  </a:lnTo>
                  <a:lnTo>
                    <a:pt x="10" y="279"/>
                  </a:lnTo>
                  <a:lnTo>
                    <a:pt x="10" y="278"/>
                  </a:lnTo>
                  <a:lnTo>
                    <a:pt x="11" y="278"/>
                  </a:lnTo>
                  <a:lnTo>
                    <a:pt x="11" y="278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13" y="278"/>
                  </a:lnTo>
                  <a:lnTo>
                    <a:pt x="14" y="278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4" y="279"/>
                  </a:lnTo>
                  <a:lnTo>
                    <a:pt x="14" y="280"/>
                  </a:lnTo>
                  <a:lnTo>
                    <a:pt x="14" y="279"/>
                  </a:lnTo>
                  <a:lnTo>
                    <a:pt x="14" y="280"/>
                  </a:lnTo>
                  <a:lnTo>
                    <a:pt x="15" y="280"/>
                  </a:lnTo>
                  <a:lnTo>
                    <a:pt x="15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5" y="279"/>
                  </a:lnTo>
                  <a:lnTo>
                    <a:pt x="15" y="279"/>
                  </a:lnTo>
                  <a:lnTo>
                    <a:pt x="15" y="278"/>
                  </a:lnTo>
                  <a:lnTo>
                    <a:pt x="16" y="278"/>
                  </a:lnTo>
                  <a:lnTo>
                    <a:pt x="16" y="279"/>
                  </a:lnTo>
                  <a:lnTo>
                    <a:pt x="16" y="278"/>
                  </a:lnTo>
                  <a:lnTo>
                    <a:pt x="16" y="277"/>
                  </a:lnTo>
                  <a:lnTo>
                    <a:pt x="16" y="277"/>
                  </a:lnTo>
                  <a:lnTo>
                    <a:pt x="17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8"/>
                  </a:lnTo>
                  <a:lnTo>
                    <a:pt x="18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8" y="280"/>
                  </a:lnTo>
                  <a:lnTo>
                    <a:pt x="18" y="281"/>
                  </a:lnTo>
                  <a:lnTo>
                    <a:pt x="18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1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19" y="279"/>
                  </a:lnTo>
                  <a:lnTo>
                    <a:pt x="20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78"/>
                  </a:lnTo>
                  <a:lnTo>
                    <a:pt x="20" y="278"/>
                  </a:lnTo>
                  <a:lnTo>
                    <a:pt x="20" y="278"/>
                  </a:lnTo>
                  <a:lnTo>
                    <a:pt x="21" y="278"/>
                  </a:lnTo>
                  <a:lnTo>
                    <a:pt x="21" y="277"/>
                  </a:lnTo>
                  <a:lnTo>
                    <a:pt x="22" y="277"/>
                  </a:lnTo>
                  <a:lnTo>
                    <a:pt x="22" y="278"/>
                  </a:lnTo>
                  <a:lnTo>
                    <a:pt x="22" y="278"/>
                  </a:lnTo>
                  <a:lnTo>
                    <a:pt x="23" y="278"/>
                  </a:lnTo>
                  <a:lnTo>
                    <a:pt x="22" y="278"/>
                  </a:lnTo>
                  <a:lnTo>
                    <a:pt x="22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4" y="277"/>
                  </a:lnTo>
                  <a:lnTo>
                    <a:pt x="24" y="277"/>
                  </a:lnTo>
                  <a:lnTo>
                    <a:pt x="25" y="277"/>
                  </a:lnTo>
                  <a:lnTo>
                    <a:pt x="25" y="276"/>
                  </a:lnTo>
                  <a:lnTo>
                    <a:pt x="24" y="276"/>
                  </a:lnTo>
                  <a:lnTo>
                    <a:pt x="24" y="277"/>
                  </a:lnTo>
                  <a:lnTo>
                    <a:pt x="24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2" y="277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3" y="275"/>
                  </a:lnTo>
                  <a:lnTo>
                    <a:pt x="23" y="274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3" y="274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6"/>
                  </a:lnTo>
                  <a:lnTo>
                    <a:pt x="21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21" y="277"/>
                  </a:lnTo>
                  <a:lnTo>
                    <a:pt x="20" y="277"/>
                  </a:lnTo>
                  <a:lnTo>
                    <a:pt x="20" y="278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20" y="277"/>
                  </a:lnTo>
                  <a:lnTo>
                    <a:pt x="20" y="277"/>
                  </a:lnTo>
                  <a:lnTo>
                    <a:pt x="20" y="277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7" y="277"/>
                  </a:lnTo>
                  <a:lnTo>
                    <a:pt x="17" y="277"/>
                  </a:lnTo>
                  <a:lnTo>
                    <a:pt x="16" y="277"/>
                  </a:lnTo>
                  <a:lnTo>
                    <a:pt x="16" y="277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17" y="274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16" y="275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6" y="276"/>
                  </a:lnTo>
                  <a:lnTo>
                    <a:pt x="15" y="276"/>
                  </a:lnTo>
                  <a:lnTo>
                    <a:pt x="15" y="277"/>
                  </a:lnTo>
                  <a:lnTo>
                    <a:pt x="16" y="277"/>
                  </a:lnTo>
                  <a:lnTo>
                    <a:pt x="15" y="277"/>
                  </a:lnTo>
                  <a:lnTo>
                    <a:pt x="15" y="277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14" y="278"/>
                  </a:lnTo>
                  <a:lnTo>
                    <a:pt x="14" y="278"/>
                  </a:lnTo>
                  <a:lnTo>
                    <a:pt x="13" y="277"/>
                  </a:lnTo>
                  <a:lnTo>
                    <a:pt x="13" y="277"/>
                  </a:lnTo>
                  <a:lnTo>
                    <a:pt x="13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1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1" y="277"/>
                  </a:lnTo>
                  <a:lnTo>
                    <a:pt x="11" y="277"/>
                  </a:lnTo>
                  <a:lnTo>
                    <a:pt x="11" y="277"/>
                  </a:lnTo>
                  <a:lnTo>
                    <a:pt x="10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8"/>
                  </a:lnTo>
                  <a:lnTo>
                    <a:pt x="8" y="277"/>
                  </a:lnTo>
                  <a:lnTo>
                    <a:pt x="8" y="278"/>
                  </a:lnTo>
                  <a:lnTo>
                    <a:pt x="8" y="277"/>
                  </a:lnTo>
                  <a:lnTo>
                    <a:pt x="8" y="277"/>
                  </a:lnTo>
                  <a:lnTo>
                    <a:pt x="8" y="278"/>
                  </a:lnTo>
                  <a:lnTo>
                    <a:pt x="7" y="278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6" y="279"/>
                  </a:lnTo>
                  <a:lnTo>
                    <a:pt x="6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7"/>
                  </a:lnTo>
                  <a:lnTo>
                    <a:pt x="5" y="278"/>
                  </a:lnTo>
                  <a:lnTo>
                    <a:pt x="4" y="278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3" y="277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4" y="276"/>
                  </a:lnTo>
                  <a:lnTo>
                    <a:pt x="5" y="276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6" y="276"/>
                  </a:lnTo>
                  <a:lnTo>
                    <a:pt x="6" y="275"/>
                  </a:lnTo>
                  <a:lnTo>
                    <a:pt x="6" y="276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6" y="275"/>
                  </a:lnTo>
                  <a:lnTo>
                    <a:pt x="7" y="275"/>
                  </a:lnTo>
                  <a:lnTo>
                    <a:pt x="6" y="275"/>
                  </a:lnTo>
                  <a:lnTo>
                    <a:pt x="7" y="275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7" y="275"/>
                  </a:lnTo>
                  <a:lnTo>
                    <a:pt x="7" y="275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4" y="275"/>
                  </a:lnTo>
                  <a:lnTo>
                    <a:pt x="4" y="275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4" y="275"/>
                  </a:lnTo>
                  <a:lnTo>
                    <a:pt x="4" y="274"/>
                  </a:lnTo>
                  <a:lnTo>
                    <a:pt x="4" y="274"/>
                  </a:lnTo>
                  <a:lnTo>
                    <a:pt x="4" y="274"/>
                  </a:lnTo>
                  <a:lnTo>
                    <a:pt x="3" y="274"/>
                  </a:lnTo>
                  <a:lnTo>
                    <a:pt x="3" y="275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6" y="273"/>
                  </a:lnTo>
                  <a:lnTo>
                    <a:pt x="5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4"/>
                  </a:lnTo>
                  <a:lnTo>
                    <a:pt x="7" y="274"/>
                  </a:lnTo>
                  <a:lnTo>
                    <a:pt x="8" y="274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9" y="273"/>
                  </a:lnTo>
                  <a:lnTo>
                    <a:pt x="8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10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6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4" y="273"/>
                  </a:lnTo>
                  <a:lnTo>
                    <a:pt x="4" y="272"/>
                  </a:lnTo>
                  <a:lnTo>
                    <a:pt x="4" y="273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6" y="272"/>
                  </a:lnTo>
                  <a:lnTo>
                    <a:pt x="6" y="272"/>
                  </a:lnTo>
                  <a:lnTo>
                    <a:pt x="7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3" y="272"/>
                  </a:lnTo>
                  <a:lnTo>
                    <a:pt x="4" y="272"/>
                  </a:lnTo>
                  <a:lnTo>
                    <a:pt x="3" y="272"/>
                  </a:lnTo>
                  <a:lnTo>
                    <a:pt x="3" y="272"/>
                  </a:lnTo>
                  <a:lnTo>
                    <a:pt x="3" y="27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1"/>
                  </a:lnTo>
                  <a:lnTo>
                    <a:pt x="6" y="271"/>
                  </a:lnTo>
                  <a:lnTo>
                    <a:pt x="7" y="271"/>
                  </a:lnTo>
                  <a:lnTo>
                    <a:pt x="6" y="271"/>
                  </a:lnTo>
                  <a:lnTo>
                    <a:pt x="5" y="271"/>
                  </a:lnTo>
                  <a:lnTo>
                    <a:pt x="6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5" y="272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0"/>
                  </a:lnTo>
                  <a:lnTo>
                    <a:pt x="3" y="270"/>
                  </a:lnTo>
                  <a:lnTo>
                    <a:pt x="3" y="269"/>
                  </a:lnTo>
                  <a:lnTo>
                    <a:pt x="4" y="269"/>
                  </a:lnTo>
                  <a:lnTo>
                    <a:pt x="4" y="270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4" y="270"/>
                  </a:lnTo>
                  <a:lnTo>
                    <a:pt x="4" y="271"/>
                  </a:lnTo>
                  <a:lnTo>
                    <a:pt x="4" y="270"/>
                  </a:lnTo>
                  <a:lnTo>
                    <a:pt x="5" y="270"/>
                  </a:lnTo>
                  <a:lnTo>
                    <a:pt x="4" y="270"/>
                  </a:lnTo>
                  <a:lnTo>
                    <a:pt x="4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6" y="26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8" y="268"/>
                  </a:lnTo>
                  <a:lnTo>
                    <a:pt x="8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9"/>
                  </a:lnTo>
                  <a:lnTo>
                    <a:pt x="8" y="269"/>
                  </a:lnTo>
                  <a:lnTo>
                    <a:pt x="9" y="269"/>
                  </a:lnTo>
                  <a:lnTo>
                    <a:pt x="9" y="269"/>
                  </a:lnTo>
                  <a:lnTo>
                    <a:pt x="10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70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8"/>
                  </a:lnTo>
                  <a:lnTo>
                    <a:pt x="11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3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8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3" y="269"/>
                  </a:lnTo>
                  <a:lnTo>
                    <a:pt x="13" y="268"/>
                  </a:lnTo>
                  <a:lnTo>
                    <a:pt x="14" y="268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5" y="269"/>
                  </a:lnTo>
                  <a:lnTo>
                    <a:pt x="15" y="269"/>
                  </a:lnTo>
                  <a:lnTo>
                    <a:pt x="16" y="269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7" y="268"/>
                  </a:lnTo>
                  <a:lnTo>
                    <a:pt x="18" y="268"/>
                  </a:lnTo>
                  <a:lnTo>
                    <a:pt x="18" y="269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7" y="268"/>
                  </a:lnTo>
                  <a:lnTo>
                    <a:pt x="17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5" y="268"/>
                  </a:lnTo>
                  <a:lnTo>
                    <a:pt x="15" y="269"/>
                  </a:lnTo>
                  <a:lnTo>
                    <a:pt x="15" y="269"/>
                  </a:lnTo>
                  <a:lnTo>
                    <a:pt x="14" y="269"/>
                  </a:lnTo>
                  <a:lnTo>
                    <a:pt x="14" y="268"/>
                  </a:lnTo>
                  <a:lnTo>
                    <a:pt x="14" y="268"/>
                  </a:lnTo>
                  <a:lnTo>
                    <a:pt x="13" y="26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0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10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0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8" y="268"/>
                  </a:lnTo>
                  <a:lnTo>
                    <a:pt x="8" y="268"/>
                  </a:lnTo>
                  <a:lnTo>
                    <a:pt x="7" y="268"/>
                  </a:lnTo>
                  <a:lnTo>
                    <a:pt x="7" y="267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7" y="267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4" y="268"/>
                  </a:lnTo>
                  <a:lnTo>
                    <a:pt x="4" y="267"/>
                  </a:lnTo>
                  <a:lnTo>
                    <a:pt x="4" y="266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6"/>
                  </a:lnTo>
                  <a:lnTo>
                    <a:pt x="5" y="266"/>
                  </a:lnTo>
                  <a:lnTo>
                    <a:pt x="6" y="266"/>
                  </a:lnTo>
                  <a:lnTo>
                    <a:pt x="5" y="266"/>
                  </a:lnTo>
                  <a:lnTo>
                    <a:pt x="6" y="266"/>
                  </a:lnTo>
                  <a:lnTo>
                    <a:pt x="6" y="266"/>
                  </a:lnTo>
                  <a:lnTo>
                    <a:pt x="6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6" y="266"/>
                  </a:lnTo>
                  <a:lnTo>
                    <a:pt x="5" y="265"/>
                  </a:lnTo>
                  <a:lnTo>
                    <a:pt x="5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4"/>
                  </a:lnTo>
                  <a:lnTo>
                    <a:pt x="4" y="265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4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5"/>
                  </a:lnTo>
                  <a:lnTo>
                    <a:pt x="6" y="265"/>
                  </a:lnTo>
                  <a:lnTo>
                    <a:pt x="6" y="265"/>
                  </a:lnTo>
                  <a:lnTo>
                    <a:pt x="7" y="265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5"/>
                  </a:lnTo>
                  <a:lnTo>
                    <a:pt x="8" y="265"/>
                  </a:lnTo>
                  <a:lnTo>
                    <a:pt x="8" y="266"/>
                  </a:lnTo>
                  <a:lnTo>
                    <a:pt x="8" y="266"/>
                  </a:lnTo>
                  <a:lnTo>
                    <a:pt x="8" y="266"/>
                  </a:lnTo>
                  <a:lnTo>
                    <a:pt x="8" y="265"/>
                  </a:lnTo>
                  <a:lnTo>
                    <a:pt x="8" y="265"/>
                  </a:lnTo>
                  <a:lnTo>
                    <a:pt x="7" y="265"/>
                  </a:lnTo>
                  <a:lnTo>
                    <a:pt x="8" y="265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6" y="265"/>
                  </a:lnTo>
                  <a:lnTo>
                    <a:pt x="7" y="265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8" y="264"/>
                  </a:lnTo>
                  <a:lnTo>
                    <a:pt x="8" y="264"/>
                  </a:lnTo>
                  <a:lnTo>
                    <a:pt x="8" y="265"/>
                  </a:lnTo>
                  <a:lnTo>
                    <a:pt x="9" y="265"/>
                  </a:lnTo>
                  <a:lnTo>
                    <a:pt x="9" y="265"/>
                  </a:lnTo>
                  <a:lnTo>
                    <a:pt x="8" y="264"/>
                  </a:lnTo>
                  <a:lnTo>
                    <a:pt x="9" y="264"/>
                  </a:lnTo>
                  <a:lnTo>
                    <a:pt x="9" y="264"/>
                  </a:lnTo>
                  <a:lnTo>
                    <a:pt x="9" y="264"/>
                  </a:lnTo>
                  <a:lnTo>
                    <a:pt x="10" y="264"/>
                  </a:lnTo>
                  <a:lnTo>
                    <a:pt x="11" y="264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10" y="266"/>
                  </a:lnTo>
                  <a:lnTo>
                    <a:pt x="10" y="266"/>
                  </a:lnTo>
                  <a:lnTo>
                    <a:pt x="10" y="266"/>
                  </a:lnTo>
                  <a:lnTo>
                    <a:pt x="11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2" y="265"/>
                  </a:lnTo>
                  <a:lnTo>
                    <a:pt x="12" y="266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3" y="265"/>
                  </a:lnTo>
                  <a:lnTo>
                    <a:pt x="14" y="265"/>
                  </a:lnTo>
                  <a:lnTo>
                    <a:pt x="14" y="266"/>
                  </a:lnTo>
                  <a:lnTo>
                    <a:pt x="14" y="265"/>
                  </a:lnTo>
                  <a:lnTo>
                    <a:pt x="13" y="265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1" y="264"/>
                  </a:lnTo>
                  <a:lnTo>
                    <a:pt x="11" y="263"/>
                  </a:lnTo>
                  <a:lnTo>
                    <a:pt x="11" y="263"/>
                  </a:lnTo>
                  <a:lnTo>
                    <a:pt x="11" y="263"/>
                  </a:lnTo>
                  <a:lnTo>
                    <a:pt x="12" y="262"/>
                  </a:lnTo>
                  <a:lnTo>
                    <a:pt x="12" y="262"/>
                  </a:lnTo>
                  <a:lnTo>
                    <a:pt x="12" y="262"/>
                  </a:lnTo>
                  <a:lnTo>
                    <a:pt x="13" y="262"/>
                  </a:lnTo>
                  <a:lnTo>
                    <a:pt x="14" y="262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2"/>
                  </a:lnTo>
                  <a:lnTo>
                    <a:pt x="14" y="262"/>
                  </a:lnTo>
                  <a:lnTo>
                    <a:pt x="15" y="262"/>
                  </a:lnTo>
                  <a:lnTo>
                    <a:pt x="15" y="263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6" y="264"/>
                  </a:lnTo>
                  <a:lnTo>
                    <a:pt x="16" y="265"/>
                  </a:lnTo>
                  <a:lnTo>
                    <a:pt x="15" y="265"/>
                  </a:lnTo>
                  <a:lnTo>
                    <a:pt x="15" y="265"/>
                  </a:lnTo>
                  <a:lnTo>
                    <a:pt x="16" y="265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5" y="264"/>
                  </a:lnTo>
                  <a:lnTo>
                    <a:pt x="15" y="263"/>
                  </a:lnTo>
                  <a:lnTo>
                    <a:pt x="15" y="263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4" y="262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6" y="261"/>
                  </a:lnTo>
                  <a:lnTo>
                    <a:pt x="16" y="262"/>
                  </a:lnTo>
                  <a:lnTo>
                    <a:pt x="16" y="261"/>
                  </a:lnTo>
                  <a:lnTo>
                    <a:pt x="15" y="261"/>
                  </a:lnTo>
                  <a:lnTo>
                    <a:pt x="16" y="261"/>
                  </a:lnTo>
                  <a:lnTo>
                    <a:pt x="16" y="261"/>
                  </a:lnTo>
                  <a:lnTo>
                    <a:pt x="17" y="261"/>
                  </a:lnTo>
                  <a:lnTo>
                    <a:pt x="18" y="261"/>
                  </a:lnTo>
                  <a:lnTo>
                    <a:pt x="18" y="261"/>
                  </a:lnTo>
                  <a:lnTo>
                    <a:pt x="19" y="261"/>
                  </a:lnTo>
                  <a:lnTo>
                    <a:pt x="18" y="261"/>
                  </a:lnTo>
                  <a:lnTo>
                    <a:pt x="18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3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5"/>
                  </a:lnTo>
                  <a:lnTo>
                    <a:pt x="18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1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3"/>
                  </a:lnTo>
                  <a:lnTo>
                    <a:pt x="20" y="263"/>
                  </a:lnTo>
                  <a:lnTo>
                    <a:pt x="20" y="263"/>
                  </a:lnTo>
                  <a:lnTo>
                    <a:pt x="21" y="263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2" y="263"/>
                  </a:lnTo>
                  <a:lnTo>
                    <a:pt x="22" y="262"/>
                  </a:lnTo>
                  <a:lnTo>
                    <a:pt x="22" y="263"/>
                  </a:lnTo>
                  <a:lnTo>
                    <a:pt x="22" y="263"/>
                  </a:lnTo>
                  <a:lnTo>
                    <a:pt x="22" y="264"/>
                  </a:lnTo>
                  <a:lnTo>
                    <a:pt x="23" y="264"/>
                  </a:lnTo>
                  <a:lnTo>
                    <a:pt x="23" y="263"/>
                  </a:lnTo>
                  <a:lnTo>
                    <a:pt x="22" y="263"/>
                  </a:lnTo>
                  <a:lnTo>
                    <a:pt x="23" y="263"/>
                  </a:lnTo>
                  <a:lnTo>
                    <a:pt x="22" y="263"/>
                  </a:lnTo>
                  <a:lnTo>
                    <a:pt x="22" y="262"/>
                  </a:lnTo>
                  <a:lnTo>
                    <a:pt x="22" y="262"/>
                  </a:lnTo>
                  <a:lnTo>
                    <a:pt x="21" y="262"/>
                  </a:lnTo>
                  <a:lnTo>
                    <a:pt x="20" y="262"/>
                  </a:lnTo>
                  <a:lnTo>
                    <a:pt x="20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8" y="261"/>
                  </a:lnTo>
                  <a:lnTo>
                    <a:pt x="18" y="260"/>
                  </a:lnTo>
                  <a:lnTo>
                    <a:pt x="18" y="260"/>
                  </a:lnTo>
                  <a:lnTo>
                    <a:pt x="17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1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3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3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3" y="261"/>
                  </a:lnTo>
                  <a:lnTo>
                    <a:pt x="13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1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3" y="260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3" y="260"/>
                  </a:lnTo>
                  <a:lnTo>
                    <a:pt x="14" y="260"/>
                  </a:lnTo>
                  <a:lnTo>
                    <a:pt x="14" y="259"/>
                  </a:lnTo>
                  <a:lnTo>
                    <a:pt x="13" y="259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5" y="258"/>
                  </a:lnTo>
                  <a:lnTo>
                    <a:pt x="15" y="259"/>
                  </a:lnTo>
                  <a:lnTo>
                    <a:pt x="15" y="258"/>
                  </a:lnTo>
                  <a:lnTo>
                    <a:pt x="15" y="258"/>
                  </a:lnTo>
                  <a:lnTo>
                    <a:pt x="16" y="258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7" y="258"/>
                  </a:lnTo>
                  <a:lnTo>
                    <a:pt x="18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9" y="259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0" y="259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1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2" y="259"/>
                  </a:lnTo>
                  <a:lnTo>
                    <a:pt x="23" y="259"/>
                  </a:lnTo>
                  <a:lnTo>
                    <a:pt x="23" y="260"/>
                  </a:lnTo>
                  <a:lnTo>
                    <a:pt x="23" y="259"/>
                  </a:lnTo>
                  <a:lnTo>
                    <a:pt x="23" y="260"/>
                  </a:lnTo>
                  <a:lnTo>
                    <a:pt x="23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59"/>
                  </a:lnTo>
                  <a:lnTo>
                    <a:pt x="24" y="259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5" y="259"/>
                  </a:lnTo>
                  <a:lnTo>
                    <a:pt x="26" y="259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4" y="259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26" y="257"/>
                  </a:lnTo>
                  <a:lnTo>
                    <a:pt x="26" y="257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28" y="257"/>
                  </a:lnTo>
                  <a:lnTo>
                    <a:pt x="29" y="257"/>
                  </a:lnTo>
                  <a:lnTo>
                    <a:pt x="28" y="257"/>
                  </a:lnTo>
                  <a:lnTo>
                    <a:pt x="28" y="257"/>
                  </a:lnTo>
                  <a:lnTo>
                    <a:pt x="27" y="257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7" y="256"/>
                  </a:lnTo>
                  <a:lnTo>
                    <a:pt x="27" y="256"/>
                  </a:lnTo>
                  <a:lnTo>
                    <a:pt x="26" y="256"/>
                  </a:lnTo>
                  <a:lnTo>
                    <a:pt x="26" y="257"/>
                  </a:lnTo>
                  <a:lnTo>
                    <a:pt x="25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3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4" y="256"/>
                  </a:lnTo>
                  <a:lnTo>
                    <a:pt x="24" y="256"/>
                  </a:lnTo>
                  <a:lnTo>
                    <a:pt x="25" y="256"/>
                  </a:lnTo>
                  <a:lnTo>
                    <a:pt x="24" y="256"/>
                  </a:lnTo>
                  <a:lnTo>
                    <a:pt x="24" y="256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2" y="257"/>
                  </a:lnTo>
                  <a:lnTo>
                    <a:pt x="22" y="257"/>
                  </a:lnTo>
                  <a:lnTo>
                    <a:pt x="21" y="257"/>
                  </a:lnTo>
                  <a:lnTo>
                    <a:pt x="20" y="257"/>
                  </a:lnTo>
                  <a:lnTo>
                    <a:pt x="20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6"/>
                  </a:lnTo>
                  <a:lnTo>
                    <a:pt x="21" y="256"/>
                  </a:lnTo>
                  <a:lnTo>
                    <a:pt x="21" y="255"/>
                  </a:lnTo>
                  <a:lnTo>
                    <a:pt x="21" y="256"/>
                  </a:lnTo>
                  <a:lnTo>
                    <a:pt x="21" y="255"/>
                  </a:lnTo>
                  <a:lnTo>
                    <a:pt x="20" y="255"/>
                  </a:lnTo>
                  <a:lnTo>
                    <a:pt x="21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4"/>
                  </a:lnTo>
                  <a:lnTo>
                    <a:pt x="19" y="255"/>
                  </a:lnTo>
                  <a:lnTo>
                    <a:pt x="19" y="254"/>
                  </a:lnTo>
                  <a:lnTo>
                    <a:pt x="18" y="254"/>
                  </a:lnTo>
                  <a:lnTo>
                    <a:pt x="19" y="254"/>
                  </a:lnTo>
                  <a:lnTo>
                    <a:pt x="18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20" y="254"/>
                  </a:lnTo>
                  <a:lnTo>
                    <a:pt x="19" y="254"/>
                  </a:lnTo>
                  <a:lnTo>
                    <a:pt x="20" y="254"/>
                  </a:lnTo>
                  <a:lnTo>
                    <a:pt x="20" y="253"/>
                  </a:lnTo>
                  <a:lnTo>
                    <a:pt x="20" y="253"/>
                  </a:lnTo>
                  <a:lnTo>
                    <a:pt x="21" y="253"/>
                  </a:lnTo>
                  <a:lnTo>
                    <a:pt x="22" y="253"/>
                  </a:lnTo>
                  <a:lnTo>
                    <a:pt x="22" y="253"/>
                  </a:lnTo>
                  <a:lnTo>
                    <a:pt x="22" y="253"/>
                  </a:lnTo>
                  <a:lnTo>
                    <a:pt x="22" y="254"/>
                  </a:lnTo>
                  <a:lnTo>
                    <a:pt x="22" y="254"/>
                  </a:lnTo>
                  <a:lnTo>
                    <a:pt x="23" y="254"/>
                  </a:lnTo>
                  <a:lnTo>
                    <a:pt x="23" y="254"/>
                  </a:lnTo>
                  <a:lnTo>
                    <a:pt x="23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5" y="254"/>
                  </a:lnTo>
                  <a:lnTo>
                    <a:pt x="26" y="254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4" y="254"/>
                  </a:lnTo>
                  <a:lnTo>
                    <a:pt x="25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7" y="254"/>
                  </a:lnTo>
                  <a:lnTo>
                    <a:pt x="27" y="254"/>
                  </a:lnTo>
                  <a:lnTo>
                    <a:pt x="28" y="254"/>
                  </a:lnTo>
                  <a:lnTo>
                    <a:pt x="28" y="254"/>
                  </a:lnTo>
                  <a:lnTo>
                    <a:pt x="28" y="255"/>
                  </a:lnTo>
                  <a:lnTo>
                    <a:pt x="28" y="255"/>
                  </a:lnTo>
                  <a:lnTo>
                    <a:pt x="29" y="255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5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28" y="254"/>
                  </a:lnTo>
                  <a:lnTo>
                    <a:pt x="27" y="254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6" y="253"/>
                  </a:lnTo>
                  <a:lnTo>
                    <a:pt x="26" y="253"/>
                  </a:lnTo>
                  <a:lnTo>
                    <a:pt x="27" y="253"/>
                  </a:lnTo>
                  <a:lnTo>
                    <a:pt x="27" y="252"/>
                  </a:lnTo>
                  <a:lnTo>
                    <a:pt x="27" y="252"/>
                  </a:lnTo>
                  <a:lnTo>
                    <a:pt x="28" y="251"/>
                  </a:lnTo>
                  <a:lnTo>
                    <a:pt x="28" y="252"/>
                  </a:lnTo>
                  <a:lnTo>
                    <a:pt x="29" y="252"/>
                  </a:lnTo>
                  <a:lnTo>
                    <a:pt x="28" y="252"/>
                  </a:lnTo>
                  <a:lnTo>
                    <a:pt x="29" y="252"/>
                  </a:lnTo>
                  <a:lnTo>
                    <a:pt x="28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4"/>
                  </a:lnTo>
                  <a:lnTo>
                    <a:pt x="29" y="253"/>
                  </a:lnTo>
                  <a:lnTo>
                    <a:pt x="30" y="253"/>
                  </a:lnTo>
                  <a:lnTo>
                    <a:pt x="30" y="254"/>
                  </a:lnTo>
                  <a:lnTo>
                    <a:pt x="30" y="254"/>
                  </a:lnTo>
                  <a:lnTo>
                    <a:pt x="30" y="255"/>
                  </a:lnTo>
                  <a:lnTo>
                    <a:pt x="30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1" y="255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2" y="254"/>
                  </a:lnTo>
                  <a:lnTo>
                    <a:pt x="33" y="254"/>
                  </a:lnTo>
                  <a:lnTo>
                    <a:pt x="33" y="253"/>
                  </a:lnTo>
                  <a:lnTo>
                    <a:pt x="32" y="253"/>
                  </a:lnTo>
                  <a:lnTo>
                    <a:pt x="31" y="253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0" y="254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2"/>
                  </a:lnTo>
                  <a:lnTo>
                    <a:pt x="29" y="252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30" y="251"/>
                  </a:lnTo>
                  <a:lnTo>
                    <a:pt x="29" y="251"/>
                  </a:lnTo>
                  <a:lnTo>
                    <a:pt x="30" y="251"/>
                  </a:lnTo>
                  <a:lnTo>
                    <a:pt x="30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2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4" y="251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1"/>
                  </a:lnTo>
                  <a:lnTo>
                    <a:pt x="34" y="250"/>
                  </a:lnTo>
                  <a:lnTo>
                    <a:pt x="35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3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49"/>
                  </a:lnTo>
                  <a:lnTo>
                    <a:pt x="32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4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8"/>
                  </a:lnTo>
                  <a:lnTo>
                    <a:pt x="33" y="247"/>
                  </a:lnTo>
                  <a:lnTo>
                    <a:pt x="33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5" y="247"/>
                  </a:lnTo>
                  <a:lnTo>
                    <a:pt x="35" y="248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37" y="248"/>
                  </a:lnTo>
                  <a:lnTo>
                    <a:pt x="37" y="249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8" y="249"/>
                  </a:lnTo>
                  <a:lnTo>
                    <a:pt x="38" y="249"/>
                  </a:lnTo>
                  <a:lnTo>
                    <a:pt x="38" y="248"/>
                  </a:lnTo>
                  <a:lnTo>
                    <a:pt x="39" y="24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37" y="248"/>
                  </a:lnTo>
                  <a:lnTo>
                    <a:pt x="37" y="249"/>
                  </a:lnTo>
                  <a:lnTo>
                    <a:pt x="37" y="248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9" y="247"/>
                  </a:lnTo>
                  <a:lnTo>
                    <a:pt x="40" y="247"/>
                  </a:lnTo>
                  <a:lnTo>
                    <a:pt x="39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7" y="247"/>
                  </a:lnTo>
                  <a:lnTo>
                    <a:pt x="37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9" y="246"/>
                  </a:lnTo>
                  <a:lnTo>
                    <a:pt x="38" y="246"/>
                  </a:lnTo>
                  <a:lnTo>
                    <a:pt x="39" y="246"/>
                  </a:lnTo>
                  <a:lnTo>
                    <a:pt x="39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5"/>
                  </a:lnTo>
                  <a:lnTo>
                    <a:pt x="40" y="246"/>
                  </a:lnTo>
                  <a:lnTo>
                    <a:pt x="39" y="246"/>
                  </a:lnTo>
                  <a:lnTo>
                    <a:pt x="40" y="245"/>
                  </a:lnTo>
                  <a:lnTo>
                    <a:pt x="40" y="245"/>
                  </a:lnTo>
                  <a:lnTo>
                    <a:pt x="41" y="245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5"/>
                  </a:lnTo>
                  <a:lnTo>
                    <a:pt x="41" y="246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2" y="247"/>
                  </a:lnTo>
                  <a:lnTo>
                    <a:pt x="42" y="247"/>
                  </a:lnTo>
                  <a:lnTo>
                    <a:pt x="43" y="247"/>
                  </a:lnTo>
                  <a:lnTo>
                    <a:pt x="43" y="247"/>
                  </a:lnTo>
                  <a:lnTo>
                    <a:pt x="43" y="248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3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4" y="249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7"/>
                  </a:lnTo>
                  <a:lnTo>
                    <a:pt x="45" y="247"/>
                  </a:lnTo>
                  <a:lnTo>
                    <a:pt x="45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7" y="247"/>
                  </a:lnTo>
                  <a:lnTo>
                    <a:pt x="47" y="247"/>
                  </a:lnTo>
                  <a:lnTo>
                    <a:pt x="48" y="247"/>
                  </a:lnTo>
                  <a:lnTo>
                    <a:pt x="48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1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49" y="247"/>
                  </a:lnTo>
                  <a:lnTo>
                    <a:pt x="49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5"/>
                  </a:lnTo>
                  <a:lnTo>
                    <a:pt x="50" y="245"/>
                  </a:lnTo>
                  <a:lnTo>
                    <a:pt x="50" y="246"/>
                  </a:lnTo>
                  <a:lnTo>
                    <a:pt x="49" y="246"/>
                  </a:lnTo>
                  <a:lnTo>
                    <a:pt x="49" y="246"/>
                  </a:lnTo>
                  <a:lnTo>
                    <a:pt x="49" y="246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49" y="246"/>
                  </a:lnTo>
                  <a:lnTo>
                    <a:pt x="49" y="245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1" y="244"/>
                  </a:lnTo>
                  <a:lnTo>
                    <a:pt x="51" y="243"/>
                  </a:lnTo>
                  <a:lnTo>
                    <a:pt x="51" y="244"/>
                  </a:lnTo>
                  <a:lnTo>
                    <a:pt x="52" y="243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4" y="243"/>
                  </a:lnTo>
                  <a:lnTo>
                    <a:pt x="53" y="243"/>
                  </a:lnTo>
                  <a:lnTo>
                    <a:pt x="54" y="243"/>
                  </a:lnTo>
                  <a:lnTo>
                    <a:pt x="54" y="243"/>
                  </a:lnTo>
                  <a:lnTo>
                    <a:pt x="55" y="243"/>
                  </a:lnTo>
                  <a:lnTo>
                    <a:pt x="55" y="242"/>
                  </a:lnTo>
                  <a:lnTo>
                    <a:pt x="55" y="243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4" y="242"/>
                  </a:lnTo>
                  <a:lnTo>
                    <a:pt x="55" y="242"/>
                  </a:lnTo>
                  <a:lnTo>
                    <a:pt x="55" y="241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5" y="240"/>
                  </a:lnTo>
                  <a:lnTo>
                    <a:pt x="54" y="240"/>
                  </a:lnTo>
                  <a:lnTo>
                    <a:pt x="54" y="241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3" y="242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53" y="241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4" y="239"/>
                  </a:lnTo>
                  <a:lnTo>
                    <a:pt x="54" y="238"/>
                  </a:lnTo>
                  <a:lnTo>
                    <a:pt x="54" y="239"/>
                  </a:lnTo>
                  <a:lnTo>
                    <a:pt x="54" y="238"/>
                  </a:lnTo>
                  <a:lnTo>
                    <a:pt x="55" y="238"/>
                  </a:lnTo>
                  <a:lnTo>
                    <a:pt x="54" y="238"/>
                  </a:lnTo>
                  <a:lnTo>
                    <a:pt x="54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40"/>
                  </a:lnTo>
                  <a:lnTo>
                    <a:pt x="52" y="240"/>
                  </a:lnTo>
                  <a:lnTo>
                    <a:pt x="52" y="240"/>
                  </a:lnTo>
                  <a:lnTo>
                    <a:pt x="52" y="240"/>
                  </a:lnTo>
                  <a:lnTo>
                    <a:pt x="51" y="240"/>
                  </a:lnTo>
                  <a:lnTo>
                    <a:pt x="51" y="241"/>
                  </a:lnTo>
                  <a:lnTo>
                    <a:pt x="50" y="241"/>
                  </a:lnTo>
                  <a:lnTo>
                    <a:pt x="50" y="242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48" y="242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0" y="241"/>
                  </a:lnTo>
                  <a:lnTo>
                    <a:pt x="51" y="241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1" y="242"/>
                  </a:lnTo>
                  <a:lnTo>
                    <a:pt x="51" y="243"/>
                  </a:lnTo>
                  <a:lnTo>
                    <a:pt x="51" y="243"/>
                  </a:lnTo>
                  <a:lnTo>
                    <a:pt x="50" y="243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5"/>
                  </a:lnTo>
                  <a:lnTo>
                    <a:pt x="47" y="245"/>
                  </a:lnTo>
                  <a:lnTo>
                    <a:pt x="46" y="245"/>
                  </a:lnTo>
                  <a:lnTo>
                    <a:pt x="47" y="245"/>
                  </a:lnTo>
                  <a:lnTo>
                    <a:pt x="46" y="245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44" y="246"/>
                  </a:lnTo>
                  <a:lnTo>
                    <a:pt x="44" y="247"/>
                  </a:lnTo>
                  <a:lnTo>
                    <a:pt x="44" y="247"/>
                  </a:lnTo>
                  <a:lnTo>
                    <a:pt x="43" y="247"/>
                  </a:lnTo>
                  <a:lnTo>
                    <a:pt x="43" y="246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3" y="244"/>
                  </a:lnTo>
                  <a:lnTo>
                    <a:pt x="43" y="243"/>
                  </a:lnTo>
                  <a:lnTo>
                    <a:pt x="43" y="244"/>
                  </a:lnTo>
                  <a:lnTo>
                    <a:pt x="43" y="243"/>
                  </a:lnTo>
                  <a:lnTo>
                    <a:pt x="43" y="244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3" y="243"/>
                  </a:lnTo>
                  <a:lnTo>
                    <a:pt x="43" y="243"/>
                  </a:lnTo>
                  <a:lnTo>
                    <a:pt x="42" y="243"/>
                  </a:lnTo>
                  <a:lnTo>
                    <a:pt x="42" y="243"/>
                  </a:lnTo>
                  <a:lnTo>
                    <a:pt x="42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3"/>
                  </a:lnTo>
                  <a:lnTo>
                    <a:pt x="40" y="244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2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0" y="242"/>
                  </a:lnTo>
                  <a:lnTo>
                    <a:pt x="41" y="242"/>
                  </a:lnTo>
                  <a:lnTo>
                    <a:pt x="40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1"/>
                  </a:lnTo>
                  <a:lnTo>
                    <a:pt x="42" y="241"/>
                  </a:lnTo>
                  <a:lnTo>
                    <a:pt x="43" y="241"/>
                  </a:lnTo>
                  <a:lnTo>
                    <a:pt x="42" y="242"/>
                  </a:lnTo>
                  <a:lnTo>
                    <a:pt x="43" y="242"/>
                  </a:lnTo>
                  <a:lnTo>
                    <a:pt x="43" y="241"/>
                  </a:lnTo>
                  <a:lnTo>
                    <a:pt x="44" y="241"/>
                  </a:lnTo>
                  <a:lnTo>
                    <a:pt x="44" y="241"/>
                  </a:lnTo>
                  <a:lnTo>
                    <a:pt x="44" y="240"/>
                  </a:lnTo>
                  <a:lnTo>
                    <a:pt x="45" y="240"/>
                  </a:lnTo>
                  <a:lnTo>
                    <a:pt x="45" y="241"/>
                  </a:lnTo>
                  <a:lnTo>
                    <a:pt x="45" y="241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4" y="240"/>
                  </a:lnTo>
                  <a:lnTo>
                    <a:pt x="44" y="241"/>
                  </a:lnTo>
                  <a:lnTo>
                    <a:pt x="44" y="241"/>
                  </a:lnTo>
                  <a:lnTo>
                    <a:pt x="44" y="240"/>
                  </a:lnTo>
                  <a:lnTo>
                    <a:pt x="44" y="241"/>
                  </a:lnTo>
                  <a:lnTo>
                    <a:pt x="43" y="241"/>
                  </a:lnTo>
                  <a:lnTo>
                    <a:pt x="44" y="241"/>
                  </a:lnTo>
                  <a:lnTo>
                    <a:pt x="43" y="241"/>
                  </a:lnTo>
                  <a:lnTo>
                    <a:pt x="42" y="241"/>
                  </a:lnTo>
                  <a:lnTo>
                    <a:pt x="43" y="241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3" y="239"/>
                  </a:lnTo>
                  <a:lnTo>
                    <a:pt x="44" y="239"/>
                  </a:lnTo>
                  <a:lnTo>
                    <a:pt x="44" y="240"/>
                  </a:lnTo>
                  <a:lnTo>
                    <a:pt x="44" y="239"/>
                  </a:lnTo>
                  <a:lnTo>
                    <a:pt x="43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8"/>
                  </a:lnTo>
                  <a:lnTo>
                    <a:pt x="44" y="238"/>
                  </a:lnTo>
                  <a:lnTo>
                    <a:pt x="44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4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46" y="237"/>
                  </a:lnTo>
                  <a:lnTo>
                    <a:pt x="45" y="237"/>
                  </a:lnTo>
                  <a:lnTo>
                    <a:pt x="46" y="237"/>
                  </a:lnTo>
                  <a:lnTo>
                    <a:pt x="46" y="237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7"/>
                  </a:lnTo>
                  <a:lnTo>
                    <a:pt x="46" y="237"/>
                  </a:lnTo>
                  <a:lnTo>
                    <a:pt x="45" y="237"/>
                  </a:lnTo>
                  <a:lnTo>
                    <a:pt x="45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7" y="236"/>
                  </a:lnTo>
                  <a:lnTo>
                    <a:pt x="47" y="235"/>
                  </a:lnTo>
                  <a:lnTo>
                    <a:pt x="48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4"/>
                  </a:lnTo>
                  <a:lnTo>
                    <a:pt x="48" y="235"/>
                  </a:lnTo>
                  <a:lnTo>
                    <a:pt x="47" y="235"/>
                  </a:lnTo>
                  <a:lnTo>
                    <a:pt x="47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5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5"/>
                  </a:lnTo>
                  <a:lnTo>
                    <a:pt x="50" y="235"/>
                  </a:lnTo>
                  <a:lnTo>
                    <a:pt x="49" y="234"/>
                  </a:lnTo>
                  <a:lnTo>
                    <a:pt x="50" y="234"/>
                  </a:lnTo>
                  <a:lnTo>
                    <a:pt x="49" y="234"/>
                  </a:lnTo>
                  <a:lnTo>
                    <a:pt x="50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3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0" y="234"/>
                  </a:lnTo>
                  <a:lnTo>
                    <a:pt x="50" y="233"/>
                  </a:lnTo>
                  <a:lnTo>
                    <a:pt x="51" y="233"/>
                  </a:lnTo>
                  <a:lnTo>
                    <a:pt x="51" y="232"/>
                  </a:lnTo>
                  <a:lnTo>
                    <a:pt x="50" y="232"/>
                  </a:lnTo>
                  <a:lnTo>
                    <a:pt x="50" y="232"/>
                  </a:lnTo>
                  <a:lnTo>
                    <a:pt x="51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3"/>
                  </a:lnTo>
                  <a:lnTo>
                    <a:pt x="52" y="233"/>
                  </a:lnTo>
                  <a:lnTo>
                    <a:pt x="52" y="232"/>
                  </a:lnTo>
                  <a:lnTo>
                    <a:pt x="52" y="233"/>
                  </a:lnTo>
                  <a:lnTo>
                    <a:pt x="53" y="233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6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4" y="234"/>
                  </a:lnTo>
                  <a:lnTo>
                    <a:pt x="55" y="234"/>
                  </a:lnTo>
                  <a:lnTo>
                    <a:pt x="55" y="235"/>
                  </a:lnTo>
                  <a:lnTo>
                    <a:pt x="55" y="234"/>
                  </a:lnTo>
                  <a:lnTo>
                    <a:pt x="54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6" y="234"/>
                  </a:lnTo>
                  <a:lnTo>
                    <a:pt x="55" y="234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8" y="234"/>
                  </a:lnTo>
                  <a:lnTo>
                    <a:pt x="59" y="234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6" y="233"/>
                  </a:lnTo>
                  <a:lnTo>
                    <a:pt x="56" y="232"/>
                  </a:lnTo>
                  <a:lnTo>
                    <a:pt x="56" y="233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4" y="232"/>
                  </a:lnTo>
                  <a:lnTo>
                    <a:pt x="54" y="232"/>
                  </a:lnTo>
                  <a:lnTo>
                    <a:pt x="55" y="232"/>
                  </a:lnTo>
                  <a:lnTo>
                    <a:pt x="54" y="232"/>
                  </a:lnTo>
                  <a:lnTo>
                    <a:pt x="55" y="232"/>
                  </a:lnTo>
                  <a:lnTo>
                    <a:pt x="54" y="231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6" y="232"/>
                  </a:lnTo>
                  <a:lnTo>
                    <a:pt x="56" y="231"/>
                  </a:lnTo>
                  <a:lnTo>
                    <a:pt x="56" y="231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1"/>
                  </a:lnTo>
                  <a:lnTo>
                    <a:pt x="55" y="230"/>
                  </a:lnTo>
                  <a:lnTo>
                    <a:pt x="55" y="230"/>
                  </a:lnTo>
                  <a:lnTo>
                    <a:pt x="56" y="230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6" y="230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7" y="229"/>
                  </a:lnTo>
                  <a:lnTo>
                    <a:pt x="56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8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6" y="229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6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8" y="227"/>
                  </a:lnTo>
                  <a:lnTo>
                    <a:pt x="58" y="228"/>
                  </a:lnTo>
                  <a:lnTo>
                    <a:pt x="58" y="227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3" y="227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7"/>
                  </a:lnTo>
                  <a:lnTo>
                    <a:pt x="62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8" y="227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4" y="229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29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29"/>
                  </a:lnTo>
                  <a:lnTo>
                    <a:pt x="53" y="229"/>
                  </a:lnTo>
                  <a:lnTo>
                    <a:pt x="54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4" y="229"/>
                  </a:lnTo>
                  <a:lnTo>
                    <a:pt x="53" y="229"/>
                  </a:lnTo>
                  <a:lnTo>
                    <a:pt x="54" y="229"/>
                  </a:lnTo>
                  <a:lnTo>
                    <a:pt x="53" y="229"/>
                  </a:lnTo>
                  <a:lnTo>
                    <a:pt x="53" y="228"/>
                  </a:lnTo>
                  <a:lnTo>
                    <a:pt x="54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28"/>
                  </a:lnTo>
                  <a:lnTo>
                    <a:pt x="55" y="228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5" y="228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6" y="227"/>
                  </a:lnTo>
                  <a:lnTo>
                    <a:pt x="56" y="226"/>
                  </a:lnTo>
                  <a:lnTo>
                    <a:pt x="57" y="226"/>
                  </a:lnTo>
                  <a:lnTo>
                    <a:pt x="57" y="226"/>
                  </a:lnTo>
                  <a:lnTo>
                    <a:pt x="57" y="227"/>
                  </a:lnTo>
                  <a:lnTo>
                    <a:pt x="57" y="226"/>
                  </a:lnTo>
                  <a:lnTo>
                    <a:pt x="58" y="226"/>
                  </a:lnTo>
                  <a:lnTo>
                    <a:pt x="58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8" y="225"/>
                  </a:lnTo>
                  <a:lnTo>
                    <a:pt x="58" y="226"/>
                  </a:lnTo>
                  <a:lnTo>
                    <a:pt x="57" y="226"/>
                  </a:lnTo>
                  <a:lnTo>
                    <a:pt x="57" y="225"/>
                  </a:lnTo>
                  <a:lnTo>
                    <a:pt x="58" y="225"/>
                  </a:lnTo>
                  <a:lnTo>
                    <a:pt x="58" y="225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1" y="224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61" y="223"/>
                  </a:lnTo>
                  <a:lnTo>
                    <a:pt x="61" y="224"/>
                  </a:lnTo>
                  <a:lnTo>
                    <a:pt x="61" y="224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2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4"/>
                  </a:lnTo>
                  <a:lnTo>
                    <a:pt x="63" y="225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5" y="224"/>
                  </a:lnTo>
                  <a:lnTo>
                    <a:pt x="65" y="224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7" y="223"/>
                  </a:lnTo>
                  <a:lnTo>
                    <a:pt x="67" y="222"/>
                  </a:lnTo>
                  <a:lnTo>
                    <a:pt x="67" y="222"/>
                  </a:lnTo>
                  <a:lnTo>
                    <a:pt x="67" y="222"/>
                  </a:lnTo>
                  <a:lnTo>
                    <a:pt x="67" y="221"/>
                  </a:lnTo>
                  <a:lnTo>
                    <a:pt x="67" y="222"/>
                  </a:lnTo>
                  <a:lnTo>
                    <a:pt x="66" y="222"/>
                  </a:lnTo>
                  <a:lnTo>
                    <a:pt x="66" y="223"/>
                  </a:lnTo>
                  <a:lnTo>
                    <a:pt x="65" y="223"/>
                  </a:lnTo>
                  <a:lnTo>
                    <a:pt x="65" y="223"/>
                  </a:lnTo>
                  <a:lnTo>
                    <a:pt x="65" y="223"/>
                  </a:lnTo>
                  <a:lnTo>
                    <a:pt x="65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1" y="223"/>
                  </a:lnTo>
                  <a:lnTo>
                    <a:pt x="62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2" y="223"/>
                  </a:lnTo>
                  <a:lnTo>
                    <a:pt x="62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1"/>
                  </a:lnTo>
                  <a:lnTo>
                    <a:pt x="63" y="222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2" y="221"/>
                  </a:lnTo>
                  <a:lnTo>
                    <a:pt x="62" y="222"/>
                  </a:lnTo>
                  <a:lnTo>
                    <a:pt x="61" y="222"/>
                  </a:lnTo>
                  <a:lnTo>
                    <a:pt x="61" y="222"/>
                  </a:lnTo>
                  <a:lnTo>
                    <a:pt x="61" y="222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1" y="219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19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2" y="218"/>
                  </a:lnTo>
                  <a:lnTo>
                    <a:pt x="62" y="219"/>
                  </a:lnTo>
                  <a:lnTo>
                    <a:pt x="63" y="219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4" y="221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4" y="221"/>
                  </a:lnTo>
                  <a:lnTo>
                    <a:pt x="64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3" y="218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2" y="217"/>
                  </a:lnTo>
                  <a:lnTo>
                    <a:pt x="63" y="217"/>
                  </a:lnTo>
                  <a:lnTo>
                    <a:pt x="63" y="217"/>
                  </a:lnTo>
                  <a:lnTo>
                    <a:pt x="63" y="216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5"/>
                  </a:lnTo>
                  <a:lnTo>
                    <a:pt x="65" y="215"/>
                  </a:lnTo>
                  <a:lnTo>
                    <a:pt x="65" y="216"/>
                  </a:lnTo>
                  <a:lnTo>
                    <a:pt x="65" y="215"/>
                  </a:lnTo>
                  <a:lnTo>
                    <a:pt x="65" y="214"/>
                  </a:lnTo>
                  <a:lnTo>
                    <a:pt x="65" y="215"/>
                  </a:lnTo>
                  <a:lnTo>
                    <a:pt x="64" y="215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4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8" y="213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9" y="214"/>
                  </a:lnTo>
                  <a:lnTo>
                    <a:pt x="69" y="215"/>
                  </a:lnTo>
                  <a:lnTo>
                    <a:pt x="69" y="216"/>
                  </a:lnTo>
                  <a:lnTo>
                    <a:pt x="69" y="215"/>
                  </a:lnTo>
                  <a:lnTo>
                    <a:pt x="69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3"/>
                  </a:lnTo>
                  <a:lnTo>
                    <a:pt x="68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8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6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1"/>
                  </a:lnTo>
                  <a:lnTo>
                    <a:pt x="65" y="211"/>
                  </a:lnTo>
                  <a:lnTo>
                    <a:pt x="66" y="211"/>
                  </a:lnTo>
                  <a:lnTo>
                    <a:pt x="66" y="210"/>
                  </a:lnTo>
                  <a:lnTo>
                    <a:pt x="67" y="210"/>
                  </a:lnTo>
                  <a:lnTo>
                    <a:pt x="67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9" y="210"/>
                  </a:lnTo>
                  <a:lnTo>
                    <a:pt x="70" y="210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2" y="209"/>
                  </a:lnTo>
                  <a:lnTo>
                    <a:pt x="72" y="210"/>
                  </a:lnTo>
                  <a:lnTo>
                    <a:pt x="71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1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3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1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3" y="210"/>
                  </a:lnTo>
                  <a:lnTo>
                    <a:pt x="72" y="210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10"/>
                  </a:lnTo>
                  <a:lnTo>
                    <a:pt x="74" y="209"/>
                  </a:lnTo>
                  <a:lnTo>
                    <a:pt x="75" y="209"/>
                  </a:lnTo>
                  <a:lnTo>
                    <a:pt x="75" y="209"/>
                  </a:lnTo>
                  <a:lnTo>
                    <a:pt x="75" y="209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6" y="207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5" y="208"/>
                  </a:lnTo>
                  <a:lnTo>
                    <a:pt x="75" y="208"/>
                  </a:lnTo>
                  <a:lnTo>
                    <a:pt x="75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7" y="210"/>
                  </a:lnTo>
                  <a:lnTo>
                    <a:pt x="68" y="210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9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9" y="209"/>
                  </a:lnTo>
                  <a:lnTo>
                    <a:pt x="70" y="209"/>
                  </a:lnTo>
                  <a:lnTo>
                    <a:pt x="70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8"/>
                  </a:lnTo>
                  <a:lnTo>
                    <a:pt x="70" y="208"/>
                  </a:lnTo>
                  <a:lnTo>
                    <a:pt x="69" y="208"/>
                  </a:lnTo>
                  <a:lnTo>
                    <a:pt x="68" y="208"/>
                  </a:lnTo>
                  <a:lnTo>
                    <a:pt x="68" y="208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8" y="207"/>
                  </a:lnTo>
                  <a:lnTo>
                    <a:pt x="68" y="207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9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7" y="206"/>
                  </a:lnTo>
                  <a:lnTo>
                    <a:pt x="68" y="205"/>
                  </a:lnTo>
                  <a:lnTo>
                    <a:pt x="67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9" y="205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1" y="206"/>
                  </a:lnTo>
                  <a:lnTo>
                    <a:pt x="70" y="206"/>
                  </a:lnTo>
                  <a:lnTo>
                    <a:pt x="71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2" y="205"/>
                  </a:lnTo>
                  <a:lnTo>
                    <a:pt x="72" y="205"/>
                  </a:lnTo>
                  <a:lnTo>
                    <a:pt x="72" y="205"/>
                  </a:lnTo>
                  <a:lnTo>
                    <a:pt x="71" y="205"/>
                  </a:lnTo>
                  <a:lnTo>
                    <a:pt x="72" y="205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73" y="204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71" y="204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69" y="205"/>
                  </a:lnTo>
                  <a:lnTo>
                    <a:pt x="69" y="204"/>
                  </a:lnTo>
                  <a:lnTo>
                    <a:pt x="70" y="204"/>
                  </a:lnTo>
                  <a:lnTo>
                    <a:pt x="69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9" y="203"/>
                  </a:lnTo>
                  <a:lnTo>
                    <a:pt x="69" y="204"/>
                  </a:lnTo>
                  <a:lnTo>
                    <a:pt x="69" y="203"/>
                  </a:lnTo>
                  <a:lnTo>
                    <a:pt x="68" y="203"/>
                  </a:lnTo>
                  <a:lnTo>
                    <a:pt x="69" y="203"/>
                  </a:lnTo>
                  <a:lnTo>
                    <a:pt x="69" y="203"/>
                  </a:lnTo>
                  <a:lnTo>
                    <a:pt x="69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2"/>
                  </a:lnTo>
                  <a:lnTo>
                    <a:pt x="69" y="202"/>
                  </a:lnTo>
                  <a:lnTo>
                    <a:pt x="70" y="202"/>
                  </a:lnTo>
                  <a:lnTo>
                    <a:pt x="69" y="202"/>
                  </a:lnTo>
                  <a:lnTo>
                    <a:pt x="69" y="203"/>
                  </a:lnTo>
                  <a:lnTo>
                    <a:pt x="69" y="202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203"/>
                  </a:lnTo>
                  <a:lnTo>
                    <a:pt x="71" y="202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3" y="203"/>
                  </a:lnTo>
                  <a:lnTo>
                    <a:pt x="73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5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3" y="202"/>
                  </a:lnTo>
                  <a:lnTo>
                    <a:pt x="72" y="202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2" y="202"/>
                  </a:lnTo>
                  <a:lnTo>
                    <a:pt x="71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3" y="202"/>
                  </a:lnTo>
                  <a:lnTo>
                    <a:pt x="73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3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1" y="202"/>
                  </a:lnTo>
                  <a:lnTo>
                    <a:pt x="71" y="201"/>
                  </a:lnTo>
                  <a:lnTo>
                    <a:pt x="72" y="201"/>
                  </a:lnTo>
                  <a:lnTo>
                    <a:pt x="72" y="201"/>
                  </a:lnTo>
                  <a:lnTo>
                    <a:pt x="73" y="201"/>
                  </a:lnTo>
                  <a:lnTo>
                    <a:pt x="74" y="201"/>
                  </a:lnTo>
                  <a:lnTo>
                    <a:pt x="74" y="202"/>
                  </a:lnTo>
                  <a:lnTo>
                    <a:pt x="74" y="201"/>
                  </a:lnTo>
                  <a:lnTo>
                    <a:pt x="75" y="202"/>
                  </a:lnTo>
                  <a:lnTo>
                    <a:pt x="75" y="201"/>
                  </a:lnTo>
                  <a:lnTo>
                    <a:pt x="75" y="202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74" y="201"/>
                  </a:lnTo>
                  <a:lnTo>
                    <a:pt x="74" y="201"/>
                  </a:lnTo>
                  <a:lnTo>
                    <a:pt x="73" y="201"/>
                  </a:lnTo>
                  <a:lnTo>
                    <a:pt x="74" y="201"/>
                  </a:lnTo>
                  <a:lnTo>
                    <a:pt x="74" y="201"/>
                  </a:lnTo>
                  <a:lnTo>
                    <a:pt x="73" y="201"/>
                  </a:lnTo>
                  <a:lnTo>
                    <a:pt x="73" y="201"/>
                  </a:lnTo>
                  <a:lnTo>
                    <a:pt x="72" y="201"/>
                  </a:lnTo>
                  <a:lnTo>
                    <a:pt x="73" y="201"/>
                  </a:lnTo>
                  <a:lnTo>
                    <a:pt x="73" y="201"/>
                  </a:lnTo>
                  <a:lnTo>
                    <a:pt x="72" y="200"/>
                  </a:lnTo>
                  <a:lnTo>
                    <a:pt x="72" y="200"/>
                  </a:lnTo>
                  <a:lnTo>
                    <a:pt x="72" y="199"/>
                  </a:lnTo>
                  <a:lnTo>
                    <a:pt x="71" y="199"/>
                  </a:lnTo>
                  <a:lnTo>
                    <a:pt x="72" y="199"/>
                  </a:lnTo>
                  <a:lnTo>
                    <a:pt x="71" y="199"/>
                  </a:lnTo>
                  <a:lnTo>
                    <a:pt x="72" y="199"/>
                  </a:lnTo>
                  <a:lnTo>
                    <a:pt x="72" y="199"/>
                  </a:lnTo>
                  <a:lnTo>
                    <a:pt x="73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3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5" y="199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6" y="199"/>
                  </a:lnTo>
                  <a:lnTo>
                    <a:pt x="75" y="199"/>
                  </a:lnTo>
                  <a:lnTo>
                    <a:pt x="76" y="199"/>
                  </a:lnTo>
                  <a:lnTo>
                    <a:pt x="76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9"/>
                  </a:lnTo>
                  <a:lnTo>
                    <a:pt x="76" y="198"/>
                  </a:lnTo>
                  <a:lnTo>
                    <a:pt x="76" y="199"/>
                  </a:lnTo>
                  <a:lnTo>
                    <a:pt x="77" y="199"/>
                  </a:lnTo>
                  <a:lnTo>
                    <a:pt x="77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7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9" y="197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81" y="198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79" y="197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7" y="197"/>
                  </a:lnTo>
                  <a:lnTo>
                    <a:pt x="78" y="197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80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0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8" y="196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79" y="196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6"/>
                  </a:lnTo>
                  <a:lnTo>
                    <a:pt x="81" y="195"/>
                  </a:lnTo>
                  <a:lnTo>
                    <a:pt x="81" y="196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2" y="196"/>
                  </a:lnTo>
                  <a:lnTo>
                    <a:pt x="82" y="196"/>
                  </a:lnTo>
                  <a:lnTo>
                    <a:pt x="83" y="196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5"/>
                  </a:lnTo>
                  <a:lnTo>
                    <a:pt x="84" y="195"/>
                  </a:lnTo>
                  <a:lnTo>
                    <a:pt x="85" y="195"/>
                  </a:lnTo>
                  <a:lnTo>
                    <a:pt x="85" y="196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7"/>
                  </a:lnTo>
                  <a:lnTo>
                    <a:pt x="87" y="196"/>
                  </a:lnTo>
                  <a:lnTo>
                    <a:pt x="87" y="197"/>
                  </a:lnTo>
                  <a:lnTo>
                    <a:pt x="86" y="197"/>
                  </a:lnTo>
                  <a:lnTo>
                    <a:pt x="87" y="197"/>
                  </a:lnTo>
                  <a:lnTo>
                    <a:pt x="86" y="197"/>
                  </a:lnTo>
                  <a:lnTo>
                    <a:pt x="86" y="198"/>
                  </a:lnTo>
                  <a:lnTo>
                    <a:pt x="87" y="197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5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4" y="195"/>
                  </a:lnTo>
                  <a:lnTo>
                    <a:pt x="85" y="195"/>
                  </a:lnTo>
                  <a:lnTo>
                    <a:pt x="85" y="194"/>
                  </a:lnTo>
                  <a:lnTo>
                    <a:pt x="85" y="195"/>
                  </a:lnTo>
                  <a:lnTo>
                    <a:pt x="85" y="194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5"/>
                  </a:lnTo>
                  <a:lnTo>
                    <a:pt x="83" y="194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2" y="194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79" y="194"/>
                  </a:lnTo>
                  <a:lnTo>
                    <a:pt x="78" y="194"/>
                  </a:lnTo>
                  <a:lnTo>
                    <a:pt x="78" y="195"/>
                  </a:lnTo>
                  <a:lnTo>
                    <a:pt x="78" y="194"/>
                  </a:lnTo>
                  <a:lnTo>
                    <a:pt x="79" y="194"/>
                  </a:lnTo>
                  <a:lnTo>
                    <a:pt x="7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80" y="194"/>
                  </a:lnTo>
                  <a:lnTo>
                    <a:pt x="80" y="193"/>
                  </a:lnTo>
                  <a:lnTo>
                    <a:pt x="80" y="194"/>
                  </a:lnTo>
                  <a:lnTo>
                    <a:pt x="80" y="193"/>
                  </a:lnTo>
                  <a:lnTo>
                    <a:pt x="81" y="193"/>
                  </a:lnTo>
                  <a:lnTo>
                    <a:pt x="80" y="193"/>
                  </a:lnTo>
                  <a:lnTo>
                    <a:pt x="81" y="193"/>
                  </a:lnTo>
                  <a:lnTo>
                    <a:pt x="81" y="192"/>
                  </a:lnTo>
                  <a:lnTo>
                    <a:pt x="81" y="193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4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3" y="191"/>
                  </a:lnTo>
                  <a:lnTo>
                    <a:pt x="83" y="190"/>
                  </a:lnTo>
                  <a:lnTo>
                    <a:pt x="84" y="190"/>
                  </a:lnTo>
                  <a:lnTo>
                    <a:pt x="84" y="191"/>
                  </a:lnTo>
                  <a:lnTo>
                    <a:pt x="85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3" y="191"/>
                  </a:lnTo>
                  <a:lnTo>
                    <a:pt x="83" y="191"/>
                  </a:lnTo>
                  <a:lnTo>
                    <a:pt x="84" y="191"/>
                  </a:lnTo>
                  <a:lnTo>
                    <a:pt x="83" y="191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1"/>
                  </a:lnTo>
                  <a:lnTo>
                    <a:pt x="84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3"/>
                  </a:lnTo>
                  <a:lnTo>
                    <a:pt x="88" y="193"/>
                  </a:lnTo>
                  <a:lnTo>
                    <a:pt x="87" y="193"/>
                  </a:lnTo>
                  <a:lnTo>
                    <a:pt x="88" y="194"/>
                  </a:lnTo>
                  <a:lnTo>
                    <a:pt x="89" y="194"/>
                  </a:lnTo>
                  <a:lnTo>
                    <a:pt x="88" y="194"/>
                  </a:lnTo>
                  <a:lnTo>
                    <a:pt x="88" y="193"/>
                  </a:lnTo>
                  <a:lnTo>
                    <a:pt x="89" y="193"/>
                  </a:lnTo>
                  <a:lnTo>
                    <a:pt x="89" y="192"/>
                  </a:lnTo>
                  <a:lnTo>
                    <a:pt x="89" y="193"/>
                  </a:lnTo>
                  <a:lnTo>
                    <a:pt x="88" y="193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8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0" y="191"/>
                  </a:lnTo>
                  <a:lnTo>
                    <a:pt x="90" y="191"/>
                  </a:lnTo>
                  <a:lnTo>
                    <a:pt x="90" y="190"/>
                  </a:lnTo>
                  <a:lnTo>
                    <a:pt x="90" y="190"/>
                  </a:lnTo>
                  <a:lnTo>
                    <a:pt x="90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88" y="191"/>
                  </a:lnTo>
                  <a:lnTo>
                    <a:pt x="88" y="191"/>
                  </a:lnTo>
                  <a:lnTo>
                    <a:pt x="87" y="191"/>
                  </a:lnTo>
                  <a:lnTo>
                    <a:pt x="87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5" y="191"/>
                  </a:lnTo>
                  <a:lnTo>
                    <a:pt x="85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7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5" y="189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87" y="188"/>
                  </a:lnTo>
                  <a:lnTo>
                    <a:pt x="87" y="189"/>
                  </a:lnTo>
                  <a:lnTo>
                    <a:pt x="87" y="189"/>
                  </a:lnTo>
                  <a:lnTo>
                    <a:pt x="87" y="188"/>
                  </a:lnTo>
                  <a:lnTo>
                    <a:pt x="88" y="188"/>
                  </a:lnTo>
                  <a:lnTo>
                    <a:pt x="88" y="189"/>
                  </a:lnTo>
                  <a:lnTo>
                    <a:pt x="89" y="189"/>
                  </a:lnTo>
                  <a:lnTo>
                    <a:pt x="88" y="189"/>
                  </a:lnTo>
                  <a:lnTo>
                    <a:pt x="88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8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8"/>
                  </a:lnTo>
                  <a:lnTo>
                    <a:pt x="90" y="189"/>
                  </a:lnTo>
                  <a:lnTo>
                    <a:pt x="90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7"/>
                  </a:lnTo>
                  <a:lnTo>
                    <a:pt x="86" y="187"/>
                  </a:lnTo>
                  <a:lnTo>
                    <a:pt x="86" y="186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9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4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9"/>
                  </a:lnTo>
                  <a:lnTo>
                    <a:pt x="82" y="190"/>
                  </a:lnTo>
                  <a:lnTo>
                    <a:pt x="82" y="189"/>
                  </a:lnTo>
                  <a:lnTo>
                    <a:pt x="81" y="189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5" y="188"/>
                  </a:lnTo>
                  <a:lnTo>
                    <a:pt x="84" y="188"/>
                  </a:lnTo>
                  <a:lnTo>
                    <a:pt x="83" y="188"/>
                  </a:lnTo>
                  <a:lnTo>
                    <a:pt x="83" y="187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7"/>
                  </a:lnTo>
                  <a:lnTo>
                    <a:pt x="82" y="188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1" y="187"/>
                  </a:lnTo>
                  <a:lnTo>
                    <a:pt x="82" y="187"/>
                  </a:lnTo>
                  <a:lnTo>
                    <a:pt x="81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4" y="187"/>
                  </a:lnTo>
                  <a:lnTo>
                    <a:pt x="84" y="186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82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4" y="186"/>
                  </a:lnTo>
                  <a:lnTo>
                    <a:pt x="85" y="186"/>
                  </a:lnTo>
                  <a:lnTo>
                    <a:pt x="85" y="186"/>
                  </a:lnTo>
                  <a:lnTo>
                    <a:pt x="85" y="187"/>
                  </a:lnTo>
                  <a:lnTo>
                    <a:pt x="85" y="187"/>
                  </a:lnTo>
                  <a:lnTo>
                    <a:pt x="85" y="187"/>
                  </a:lnTo>
                  <a:lnTo>
                    <a:pt x="86" y="186"/>
                  </a:lnTo>
                  <a:lnTo>
                    <a:pt x="86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6" y="185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6"/>
                  </a:lnTo>
                  <a:lnTo>
                    <a:pt x="90" y="185"/>
                  </a:lnTo>
                  <a:lnTo>
                    <a:pt x="90" y="186"/>
                  </a:lnTo>
                  <a:lnTo>
                    <a:pt x="90" y="185"/>
                  </a:lnTo>
                  <a:lnTo>
                    <a:pt x="91" y="185"/>
                  </a:lnTo>
                  <a:lnTo>
                    <a:pt x="90" y="185"/>
                  </a:lnTo>
                  <a:lnTo>
                    <a:pt x="91" y="185"/>
                  </a:lnTo>
                  <a:lnTo>
                    <a:pt x="91" y="185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89" y="184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8" y="184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3"/>
                  </a:lnTo>
                  <a:lnTo>
                    <a:pt x="86" y="183"/>
                  </a:lnTo>
                  <a:lnTo>
                    <a:pt x="87" y="183"/>
                  </a:lnTo>
                  <a:lnTo>
                    <a:pt x="86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2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8" y="183"/>
                  </a:lnTo>
                  <a:lnTo>
                    <a:pt x="89" y="183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9" y="182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8" y="184"/>
                  </a:lnTo>
                  <a:lnTo>
                    <a:pt x="89" y="184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1" y="183"/>
                  </a:lnTo>
                  <a:lnTo>
                    <a:pt x="91" y="182"/>
                  </a:lnTo>
                  <a:lnTo>
                    <a:pt x="90" y="183"/>
                  </a:lnTo>
                  <a:lnTo>
                    <a:pt x="90" y="182"/>
                  </a:lnTo>
                  <a:lnTo>
                    <a:pt x="90" y="181"/>
                  </a:lnTo>
                  <a:lnTo>
                    <a:pt x="90" y="182"/>
                  </a:lnTo>
                  <a:lnTo>
                    <a:pt x="91" y="182"/>
                  </a:lnTo>
                  <a:lnTo>
                    <a:pt x="91" y="181"/>
                  </a:lnTo>
                  <a:lnTo>
                    <a:pt x="91" y="182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93" y="181"/>
                  </a:lnTo>
                  <a:lnTo>
                    <a:pt x="92" y="181"/>
                  </a:lnTo>
                  <a:lnTo>
                    <a:pt x="92" y="182"/>
                  </a:lnTo>
                  <a:lnTo>
                    <a:pt x="91" y="182"/>
                  </a:lnTo>
                  <a:lnTo>
                    <a:pt x="92" y="182"/>
                  </a:lnTo>
                  <a:lnTo>
                    <a:pt x="92" y="181"/>
                  </a:lnTo>
                  <a:lnTo>
                    <a:pt x="92" y="182"/>
                  </a:lnTo>
                  <a:lnTo>
                    <a:pt x="93" y="182"/>
                  </a:lnTo>
                  <a:lnTo>
                    <a:pt x="93" y="183"/>
                  </a:lnTo>
                  <a:lnTo>
                    <a:pt x="92" y="183"/>
                  </a:lnTo>
                  <a:lnTo>
                    <a:pt x="93" y="183"/>
                  </a:lnTo>
                  <a:lnTo>
                    <a:pt x="92" y="183"/>
                  </a:lnTo>
                  <a:lnTo>
                    <a:pt x="92" y="183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3" y="184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93" y="186"/>
                  </a:lnTo>
                  <a:lnTo>
                    <a:pt x="94" y="186"/>
                  </a:lnTo>
                  <a:lnTo>
                    <a:pt x="94" y="187"/>
                  </a:lnTo>
                  <a:lnTo>
                    <a:pt x="94" y="187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96" y="187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94" y="187"/>
                  </a:lnTo>
                  <a:lnTo>
                    <a:pt x="94" y="186"/>
                  </a:lnTo>
                  <a:lnTo>
                    <a:pt x="94" y="186"/>
                  </a:lnTo>
                  <a:lnTo>
                    <a:pt x="93" y="186"/>
                  </a:lnTo>
                  <a:lnTo>
                    <a:pt x="93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3" y="185"/>
                  </a:lnTo>
                  <a:lnTo>
                    <a:pt x="94" y="185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4" y="184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5" y="184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5" y="184"/>
                  </a:lnTo>
                  <a:lnTo>
                    <a:pt x="96" y="184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5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5" y="183"/>
                  </a:lnTo>
                  <a:lnTo>
                    <a:pt x="95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2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4" y="183"/>
                  </a:lnTo>
                  <a:lnTo>
                    <a:pt x="94" y="182"/>
                  </a:lnTo>
                  <a:lnTo>
                    <a:pt x="95" y="182"/>
                  </a:lnTo>
                  <a:lnTo>
                    <a:pt x="94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5" y="181"/>
                  </a:lnTo>
                  <a:lnTo>
                    <a:pt x="94" y="181"/>
                  </a:lnTo>
                  <a:lnTo>
                    <a:pt x="95" y="181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1"/>
                  </a:lnTo>
                  <a:lnTo>
                    <a:pt x="95" y="181"/>
                  </a:lnTo>
                  <a:lnTo>
                    <a:pt x="96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5" y="180"/>
                  </a:lnTo>
                  <a:lnTo>
                    <a:pt x="94" y="180"/>
                  </a:lnTo>
                  <a:lnTo>
                    <a:pt x="95" y="180"/>
                  </a:lnTo>
                  <a:lnTo>
                    <a:pt x="96" y="180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8" y="183"/>
                  </a:lnTo>
                  <a:lnTo>
                    <a:pt x="98" y="182"/>
                  </a:lnTo>
                  <a:lnTo>
                    <a:pt x="97" y="182"/>
                  </a:lnTo>
                  <a:lnTo>
                    <a:pt x="97" y="181"/>
                  </a:lnTo>
                  <a:lnTo>
                    <a:pt x="96" y="181"/>
                  </a:lnTo>
                  <a:lnTo>
                    <a:pt x="97" y="181"/>
                  </a:lnTo>
                  <a:lnTo>
                    <a:pt x="96" y="181"/>
                  </a:lnTo>
                  <a:lnTo>
                    <a:pt x="96" y="180"/>
                  </a:lnTo>
                  <a:lnTo>
                    <a:pt x="96" y="180"/>
                  </a:lnTo>
                  <a:lnTo>
                    <a:pt x="95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5" y="179"/>
                  </a:lnTo>
                  <a:lnTo>
                    <a:pt x="95" y="179"/>
                  </a:lnTo>
                  <a:lnTo>
                    <a:pt x="96" y="179"/>
                  </a:lnTo>
                  <a:lnTo>
                    <a:pt x="96" y="179"/>
                  </a:lnTo>
                  <a:lnTo>
                    <a:pt x="97" y="179"/>
                  </a:lnTo>
                  <a:lnTo>
                    <a:pt x="97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9" y="180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01" y="179"/>
                  </a:lnTo>
                  <a:lnTo>
                    <a:pt x="101" y="179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2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2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2" y="180"/>
                  </a:lnTo>
                  <a:lnTo>
                    <a:pt x="101" y="180"/>
                  </a:lnTo>
                  <a:lnTo>
                    <a:pt x="101" y="179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3" y="179"/>
                  </a:lnTo>
                  <a:lnTo>
                    <a:pt x="103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3" y="179"/>
                  </a:lnTo>
                  <a:lnTo>
                    <a:pt x="103" y="179"/>
                  </a:lnTo>
                  <a:lnTo>
                    <a:pt x="102" y="179"/>
                  </a:lnTo>
                  <a:lnTo>
                    <a:pt x="102" y="178"/>
                  </a:lnTo>
                  <a:lnTo>
                    <a:pt x="103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5" y="178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6" y="179"/>
                  </a:lnTo>
                  <a:lnTo>
                    <a:pt x="107" y="179"/>
                  </a:lnTo>
                  <a:lnTo>
                    <a:pt x="106" y="179"/>
                  </a:lnTo>
                  <a:lnTo>
                    <a:pt x="105" y="179"/>
                  </a:lnTo>
                  <a:lnTo>
                    <a:pt x="105" y="178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5" y="178"/>
                  </a:lnTo>
                  <a:lnTo>
                    <a:pt x="105" y="178"/>
                  </a:lnTo>
                  <a:lnTo>
                    <a:pt x="105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3" y="178"/>
                  </a:lnTo>
                  <a:lnTo>
                    <a:pt x="103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102" y="178"/>
                  </a:lnTo>
                  <a:lnTo>
                    <a:pt x="101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99" y="177"/>
                  </a:lnTo>
                  <a:lnTo>
                    <a:pt x="98" y="178"/>
                  </a:lnTo>
                  <a:lnTo>
                    <a:pt x="98" y="178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96" y="178"/>
                  </a:lnTo>
                  <a:lnTo>
                    <a:pt x="96" y="178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5" y="177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6" y="177"/>
                  </a:lnTo>
                  <a:lnTo>
                    <a:pt x="96" y="177"/>
                  </a:lnTo>
                  <a:lnTo>
                    <a:pt x="97" y="177"/>
                  </a:lnTo>
                  <a:lnTo>
                    <a:pt x="97" y="176"/>
                  </a:lnTo>
                  <a:lnTo>
                    <a:pt x="97" y="177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7" y="176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5"/>
                  </a:lnTo>
                  <a:lnTo>
                    <a:pt x="100" y="174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4" y="174"/>
                  </a:lnTo>
                  <a:lnTo>
                    <a:pt x="105" y="175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104" y="175"/>
                  </a:lnTo>
                  <a:lnTo>
                    <a:pt x="103" y="174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1" y="174"/>
                  </a:lnTo>
                  <a:lnTo>
                    <a:pt x="101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5" y="174"/>
                  </a:lnTo>
                  <a:lnTo>
                    <a:pt x="106" y="174"/>
                  </a:lnTo>
                  <a:lnTo>
                    <a:pt x="106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6" y="172"/>
                  </a:lnTo>
                  <a:lnTo>
                    <a:pt x="107" y="172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5" y="172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3" y="172"/>
                  </a:lnTo>
                  <a:lnTo>
                    <a:pt x="103" y="171"/>
                  </a:lnTo>
                  <a:lnTo>
                    <a:pt x="104" y="171"/>
                  </a:lnTo>
                  <a:lnTo>
                    <a:pt x="104" y="170"/>
                  </a:lnTo>
                  <a:lnTo>
                    <a:pt x="103" y="170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4" y="169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4" y="169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6" y="169"/>
                  </a:lnTo>
                  <a:lnTo>
                    <a:pt x="107" y="169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8" y="168"/>
                  </a:lnTo>
                  <a:lnTo>
                    <a:pt x="108" y="169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9"/>
                  </a:lnTo>
                  <a:lnTo>
                    <a:pt x="108" y="168"/>
                  </a:lnTo>
                  <a:lnTo>
                    <a:pt x="109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7" y="167"/>
                  </a:lnTo>
                  <a:lnTo>
                    <a:pt x="108" y="167"/>
                  </a:lnTo>
                  <a:lnTo>
                    <a:pt x="108" y="166"/>
                  </a:lnTo>
                  <a:lnTo>
                    <a:pt x="107" y="166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7" y="166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9" y="165"/>
                  </a:lnTo>
                  <a:lnTo>
                    <a:pt x="109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10" y="164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11" y="165"/>
                  </a:lnTo>
                  <a:lnTo>
                    <a:pt x="110" y="165"/>
                  </a:lnTo>
                  <a:lnTo>
                    <a:pt x="110" y="165"/>
                  </a:lnTo>
                  <a:lnTo>
                    <a:pt x="110" y="165"/>
                  </a:lnTo>
                  <a:lnTo>
                    <a:pt x="111" y="165"/>
                  </a:lnTo>
                  <a:lnTo>
                    <a:pt x="111" y="165"/>
                  </a:lnTo>
                  <a:lnTo>
                    <a:pt x="111" y="165"/>
                  </a:lnTo>
                  <a:lnTo>
                    <a:pt x="112" y="165"/>
                  </a:lnTo>
                  <a:lnTo>
                    <a:pt x="111" y="165"/>
                  </a:lnTo>
                  <a:lnTo>
                    <a:pt x="111" y="166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1" y="166"/>
                  </a:lnTo>
                  <a:lnTo>
                    <a:pt x="112" y="166"/>
                  </a:lnTo>
                  <a:lnTo>
                    <a:pt x="112" y="167"/>
                  </a:lnTo>
                  <a:lnTo>
                    <a:pt x="111" y="167"/>
                  </a:lnTo>
                  <a:lnTo>
                    <a:pt x="111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1" y="168"/>
                  </a:lnTo>
                  <a:lnTo>
                    <a:pt x="111" y="167"/>
                  </a:lnTo>
                  <a:lnTo>
                    <a:pt x="112" y="167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65"/>
                  </a:lnTo>
                  <a:lnTo>
                    <a:pt x="112" y="165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4" y="166"/>
                  </a:lnTo>
                  <a:lnTo>
                    <a:pt x="114" y="165"/>
                  </a:lnTo>
                  <a:lnTo>
                    <a:pt x="114" y="166"/>
                  </a:lnTo>
                  <a:lnTo>
                    <a:pt x="114" y="165"/>
                  </a:lnTo>
                  <a:lnTo>
                    <a:pt x="113" y="165"/>
                  </a:lnTo>
                  <a:lnTo>
                    <a:pt x="113" y="165"/>
                  </a:lnTo>
                  <a:lnTo>
                    <a:pt x="112" y="165"/>
                  </a:lnTo>
                  <a:lnTo>
                    <a:pt x="112" y="164"/>
                  </a:lnTo>
                  <a:lnTo>
                    <a:pt x="112" y="164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11" y="163"/>
                  </a:lnTo>
                  <a:lnTo>
                    <a:pt x="112" y="163"/>
                  </a:lnTo>
                  <a:lnTo>
                    <a:pt x="112" y="163"/>
                  </a:lnTo>
                  <a:lnTo>
                    <a:pt x="113" y="163"/>
                  </a:lnTo>
                  <a:lnTo>
                    <a:pt x="113" y="162"/>
                  </a:lnTo>
                  <a:lnTo>
                    <a:pt x="113" y="162"/>
                  </a:lnTo>
                  <a:lnTo>
                    <a:pt x="114" y="162"/>
                  </a:lnTo>
                  <a:lnTo>
                    <a:pt x="115" y="162"/>
                  </a:lnTo>
                  <a:lnTo>
                    <a:pt x="115" y="163"/>
                  </a:lnTo>
                  <a:lnTo>
                    <a:pt x="114" y="163"/>
                  </a:lnTo>
                  <a:lnTo>
                    <a:pt x="114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6" y="165"/>
                  </a:lnTo>
                  <a:lnTo>
                    <a:pt x="115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8" y="165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17" y="166"/>
                  </a:lnTo>
                  <a:lnTo>
                    <a:pt x="117" y="167"/>
                  </a:lnTo>
                  <a:lnTo>
                    <a:pt x="118" y="167"/>
                  </a:lnTo>
                  <a:lnTo>
                    <a:pt x="119" y="167"/>
                  </a:lnTo>
                  <a:lnTo>
                    <a:pt x="119" y="167"/>
                  </a:lnTo>
                  <a:lnTo>
                    <a:pt x="120" y="167"/>
                  </a:lnTo>
                  <a:lnTo>
                    <a:pt x="120" y="168"/>
                  </a:lnTo>
                  <a:lnTo>
                    <a:pt x="120" y="167"/>
                  </a:lnTo>
                  <a:lnTo>
                    <a:pt x="120" y="168"/>
                  </a:lnTo>
                  <a:lnTo>
                    <a:pt x="120" y="167"/>
                  </a:lnTo>
                  <a:lnTo>
                    <a:pt x="119" y="167"/>
                  </a:lnTo>
                  <a:lnTo>
                    <a:pt x="119" y="167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19" y="165"/>
                  </a:lnTo>
                  <a:lnTo>
                    <a:pt x="118" y="165"/>
                  </a:lnTo>
                  <a:lnTo>
                    <a:pt x="119" y="165"/>
                  </a:lnTo>
                  <a:lnTo>
                    <a:pt x="118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5" y="163"/>
                  </a:lnTo>
                  <a:lnTo>
                    <a:pt x="116" y="163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7" y="162"/>
                  </a:lnTo>
                  <a:lnTo>
                    <a:pt x="117" y="163"/>
                  </a:lnTo>
                  <a:lnTo>
                    <a:pt x="117" y="163"/>
                  </a:lnTo>
                  <a:lnTo>
                    <a:pt x="117" y="162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6" y="163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15" y="161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60"/>
                  </a:lnTo>
                  <a:lnTo>
                    <a:pt x="116" y="159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8" y="159"/>
                  </a:lnTo>
                  <a:lnTo>
                    <a:pt x="118" y="159"/>
                  </a:lnTo>
                  <a:lnTo>
                    <a:pt x="118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20" y="159"/>
                  </a:lnTo>
                  <a:lnTo>
                    <a:pt x="120" y="159"/>
                  </a:lnTo>
                  <a:lnTo>
                    <a:pt x="121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1" y="159"/>
                  </a:lnTo>
                  <a:lnTo>
                    <a:pt x="121" y="160"/>
                  </a:lnTo>
                  <a:lnTo>
                    <a:pt x="121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1" y="161"/>
                  </a:lnTo>
                  <a:lnTo>
                    <a:pt x="121" y="161"/>
                  </a:lnTo>
                  <a:lnTo>
                    <a:pt x="122" y="161"/>
                  </a:lnTo>
                  <a:lnTo>
                    <a:pt x="121" y="161"/>
                  </a:lnTo>
                  <a:lnTo>
                    <a:pt x="121" y="162"/>
                  </a:lnTo>
                  <a:lnTo>
                    <a:pt x="122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0" y="162"/>
                  </a:lnTo>
                  <a:lnTo>
                    <a:pt x="120" y="163"/>
                  </a:lnTo>
                  <a:lnTo>
                    <a:pt x="121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20" y="165"/>
                  </a:lnTo>
                  <a:lnTo>
                    <a:pt x="119" y="165"/>
                  </a:lnTo>
                  <a:lnTo>
                    <a:pt x="120" y="165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20" y="165"/>
                  </a:lnTo>
                  <a:lnTo>
                    <a:pt x="121" y="165"/>
                  </a:lnTo>
                  <a:lnTo>
                    <a:pt x="121" y="164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2" y="162"/>
                  </a:lnTo>
                  <a:lnTo>
                    <a:pt x="121" y="162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23" y="162"/>
                  </a:lnTo>
                  <a:lnTo>
                    <a:pt x="123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3" y="162"/>
                  </a:lnTo>
                  <a:lnTo>
                    <a:pt x="123" y="162"/>
                  </a:lnTo>
                  <a:lnTo>
                    <a:pt x="122" y="162"/>
                  </a:lnTo>
                  <a:lnTo>
                    <a:pt x="122" y="161"/>
                  </a:lnTo>
                  <a:lnTo>
                    <a:pt x="122" y="161"/>
                  </a:lnTo>
                  <a:lnTo>
                    <a:pt x="122" y="161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3" y="158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4" y="158"/>
                  </a:lnTo>
                  <a:lnTo>
                    <a:pt x="124" y="158"/>
                  </a:lnTo>
                  <a:lnTo>
                    <a:pt x="124" y="157"/>
                  </a:lnTo>
                  <a:lnTo>
                    <a:pt x="124" y="157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7" y="157"/>
                  </a:lnTo>
                  <a:lnTo>
                    <a:pt x="127" y="158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0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4"/>
                  </a:lnTo>
                  <a:lnTo>
                    <a:pt x="126" y="163"/>
                  </a:lnTo>
                  <a:lnTo>
                    <a:pt x="126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5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5" y="165"/>
                  </a:lnTo>
                  <a:lnTo>
                    <a:pt x="126" y="165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3"/>
                  </a:lnTo>
                  <a:lnTo>
                    <a:pt x="127" y="163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3"/>
                  </a:lnTo>
                  <a:lnTo>
                    <a:pt x="129" y="163"/>
                  </a:lnTo>
                  <a:lnTo>
                    <a:pt x="130" y="163"/>
                  </a:lnTo>
                  <a:lnTo>
                    <a:pt x="130" y="164"/>
                  </a:lnTo>
                  <a:lnTo>
                    <a:pt x="130" y="163"/>
                  </a:lnTo>
                  <a:lnTo>
                    <a:pt x="130" y="163"/>
                  </a:lnTo>
                  <a:lnTo>
                    <a:pt x="129" y="163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7" y="162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8" y="161"/>
                  </a:lnTo>
                  <a:lnTo>
                    <a:pt x="128" y="160"/>
                  </a:lnTo>
                  <a:lnTo>
                    <a:pt x="128" y="159"/>
                  </a:lnTo>
                  <a:lnTo>
                    <a:pt x="127" y="159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9" y="159"/>
                  </a:lnTo>
                  <a:lnTo>
                    <a:pt x="130" y="159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30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2" y="157"/>
                  </a:lnTo>
                  <a:lnTo>
                    <a:pt x="133" y="157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0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1" y="159"/>
                  </a:lnTo>
                  <a:lnTo>
                    <a:pt x="131" y="158"/>
                  </a:lnTo>
                  <a:lnTo>
                    <a:pt x="132" y="158"/>
                  </a:lnTo>
                  <a:lnTo>
                    <a:pt x="132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9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7"/>
                  </a:lnTo>
                  <a:lnTo>
                    <a:pt x="134" y="157"/>
                  </a:lnTo>
                  <a:lnTo>
                    <a:pt x="134" y="157"/>
                  </a:lnTo>
                  <a:lnTo>
                    <a:pt x="134" y="157"/>
                  </a:lnTo>
                  <a:lnTo>
                    <a:pt x="133" y="157"/>
                  </a:lnTo>
                  <a:lnTo>
                    <a:pt x="133" y="157"/>
                  </a:lnTo>
                  <a:lnTo>
                    <a:pt x="133" y="156"/>
                  </a:lnTo>
                  <a:lnTo>
                    <a:pt x="134" y="156"/>
                  </a:lnTo>
                  <a:lnTo>
                    <a:pt x="134" y="156"/>
                  </a:lnTo>
                  <a:lnTo>
                    <a:pt x="134" y="155"/>
                  </a:lnTo>
                  <a:lnTo>
                    <a:pt x="134" y="156"/>
                  </a:lnTo>
                  <a:lnTo>
                    <a:pt x="134" y="155"/>
                  </a:lnTo>
                  <a:lnTo>
                    <a:pt x="135" y="155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6" y="156"/>
                  </a:lnTo>
                  <a:lnTo>
                    <a:pt x="136" y="157"/>
                  </a:lnTo>
                  <a:lnTo>
                    <a:pt x="135" y="157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7" y="157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9" y="158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60"/>
                  </a:lnTo>
                  <a:lnTo>
                    <a:pt x="139" y="159"/>
                  </a:lnTo>
                  <a:lnTo>
                    <a:pt x="139" y="160"/>
                  </a:lnTo>
                  <a:lnTo>
                    <a:pt x="140" y="160"/>
                  </a:lnTo>
                  <a:lnTo>
                    <a:pt x="140" y="159"/>
                  </a:lnTo>
                  <a:lnTo>
                    <a:pt x="141" y="159"/>
                  </a:lnTo>
                  <a:lnTo>
                    <a:pt x="141" y="160"/>
                  </a:lnTo>
                  <a:lnTo>
                    <a:pt x="141" y="159"/>
                  </a:lnTo>
                  <a:lnTo>
                    <a:pt x="140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8"/>
                  </a:lnTo>
                  <a:lnTo>
                    <a:pt x="140" y="158"/>
                  </a:lnTo>
                  <a:lnTo>
                    <a:pt x="139" y="158"/>
                  </a:lnTo>
                  <a:lnTo>
                    <a:pt x="139" y="158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8" y="156"/>
                  </a:lnTo>
                  <a:lnTo>
                    <a:pt x="139" y="156"/>
                  </a:lnTo>
                  <a:lnTo>
                    <a:pt x="139" y="156"/>
                  </a:lnTo>
                  <a:lnTo>
                    <a:pt x="139" y="157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40" y="156"/>
                  </a:lnTo>
                  <a:lnTo>
                    <a:pt x="139" y="156"/>
                  </a:lnTo>
                  <a:lnTo>
                    <a:pt x="140" y="155"/>
                  </a:lnTo>
                  <a:lnTo>
                    <a:pt x="139" y="155"/>
                  </a:lnTo>
                  <a:lnTo>
                    <a:pt x="139" y="156"/>
                  </a:lnTo>
                  <a:lnTo>
                    <a:pt x="139" y="156"/>
                  </a:lnTo>
                  <a:lnTo>
                    <a:pt x="138" y="156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40" y="155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4"/>
                  </a:lnTo>
                  <a:lnTo>
                    <a:pt x="136" y="154"/>
                  </a:lnTo>
                  <a:lnTo>
                    <a:pt x="136" y="155"/>
                  </a:lnTo>
                  <a:lnTo>
                    <a:pt x="135" y="155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34" y="153"/>
                  </a:lnTo>
                  <a:lnTo>
                    <a:pt x="133" y="153"/>
                  </a:lnTo>
                  <a:lnTo>
                    <a:pt x="133" y="153"/>
                  </a:lnTo>
                  <a:lnTo>
                    <a:pt x="134" y="153"/>
                  </a:lnTo>
                  <a:lnTo>
                    <a:pt x="134" y="153"/>
                  </a:lnTo>
                  <a:lnTo>
                    <a:pt x="134" y="152"/>
                  </a:lnTo>
                  <a:lnTo>
                    <a:pt x="135" y="152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2"/>
                  </a:lnTo>
                  <a:lnTo>
                    <a:pt x="135" y="151"/>
                  </a:lnTo>
                  <a:lnTo>
                    <a:pt x="136" y="151"/>
                  </a:lnTo>
                  <a:lnTo>
                    <a:pt x="136" y="152"/>
                  </a:lnTo>
                  <a:lnTo>
                    <a:pt x="137" y="152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9" y="151"/>
                  </a:lnTo>
                  <a:lnTo>
                    <a:pt x="139" y="151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1" y="151"/>
                  </a:lnTo>
                  <a:lnTo>
                    <a:pt x="140" y="152"/>
                  </a:lnTo>
                  <a:lnTo>
                    <a:pt x="141" y="152"/>
                  </a:lnTo>
                  <a:lnTo>
                    <a:pt x="140" y="152"/>
                  </a:lnTo>
                  <a:lnTo>
                    <a:pt x="140" y="153"/>
                  </a:lnTo>
                  <a:lnTo>
                    <a:pt x="141" y="153"/>
                  </a:lnTo>
                  <a:lnTo>
                    <a:pt x="141" y="152"/>
                  </a:lnTo>
                  <a:lnTo>
                    <a:pt x="141" y="152"/>
                  </a:lnTo>
                  <a:lnTo>
                    <a:pt x="142" y="152"/>
                  </a:lnTo>
                  <a:lnTo>
                    <a:pt x="142" y="153"/>
                  </a:lnTo>
                  <a:lnTo>
                    <a:pt x="141" y="153"/>
                  </a:lnTo>
                  <a:lnTo>
                    <a:pt x="141" y="153"/>
                  </a:lnTo>
                  <a:lnTo>
                    <a:pt x="142" y="153"/>
                  </a:lnTo>
                  <a:lnTo>
                    <a:pt x="142" y="153"/>
                  </a:lnTo>
                  <a:lnTo>
                    <a:pt x="142" y="154"/>
                  </a:lnTo>
                  <a:lnTo>
                    <a:pt x="141" y="154"/>
                  </a:lnTo>
                  <a:lnTo>
                    <a:pt x="142" y="154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4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3"/>
                  </a:lnTo>
                  <a:lnTo>
                    <a:pt x="142" y="153"/>
                  </a:lnTo>
                  <a:lnTo>
                    <a:pt x="142" y="152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44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4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6" y="153"/>
                  </a:lnTo>
                  <a:lnTo>
                    <a:pt x="147" y="153"/>
                  </a:lnTo>
                  <a:lnTo>
                    <a:pt x="148" y="153"/>
                  </a:lnTo>
                  <a:lnTo>
                    <a:pt x="148" y="154"/>
                  </a:lnTo>
                  <a:lnTo>
                    <a:pt x="147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4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4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4"/>
                  </a:lnTo>
                  <a:lnTo>
                    <a:pt x="147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5"/>
                  </a:lnTo>
                  <a:lnTo>
                    <a:pt x="148" y="155"/>
                  </a:lnTo>
                  <a:lnTo>
                    <a:pt x="147" y="155"/>
                  </a:lnTo>
                  <a:lnTo>
                    <a:pt x="148" y="155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5"/>
                  </a:lnTo>
                  <a:lnTo>
                    <a:pt x="149" y="156"/>
                  </a:lnTo>
                  <a:lnTo>
                    <a:pt x="148" y="156"/>
                  </a:lnTo>
                  <a:lnTo>
                    <a:pt x="149" y="157"/>
                  </a:lnTo>
                  <a:lnTo>
                    <a:pt x="149" y="156"/>
                  </a:lnTo>
                  <a:lnTo>
                    <a:pt x="149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50" y="157"/>
                  </a:lnTo>
                  <a:lnTo>
                    <a:pt x="149" y="157"/>
                  </a:lnTo>
                  <a:lnTo>
                    <a:pt x="150" y="157"/>
                  </a:lnTo>
                  <a:lnTo>
                    <a:pt x="150" y="156"/>
                  </a:lnTo>
                  <a:lnTo>
                    <a:pt x="150" y="157"/>
                  </a:lnTo>
                  <a:lnTo>
                    <a:pt x="150" y="157"/>
                  </a:lnTo>
                  <a:lnTo>
                    <a:pt x="150" y="156"/>
                  </a:lnTo>
                  <a:lnTo>
                    <a:pt x="151" y="156"/>
                  </a:lnTo>
                  <a:lnTo>
                    <a:pt x="150" y="156"/>
                  </a:lnTo>
                  <a:lnTo>
                    <a:pt x="150" y="157"/>
                  </a:lnTo>
                  <a:lnTo>
                    <a:pt x="151" y="157"/>
                  </a:lnTo>
                  <a:lnTo>
                    <a:pt x="150" y="157"/>
                  </a:lnTo>
                  <a:lnTo>
                    <a:pt x="151" y="157"/>
                  </a:lnTo>
                  <a:lnTo>
                    <a:pt x="151" y="156"/>
                  </a:lnTo>
                  <a:lnTo>
                    <a:pt x="151" y="157"/>
                  </a:lnTo>
                  <a:lnTo>
                    <a:pt x="151" y="156"/>
                  </a:lnTo>
                  <a:lnTo>
                    <a:pt x="152" y="156"/>
                  </a:lnTo>
                  <a:lnTo>
                    <a:pt x="152" y="155"/>
                  </a:lnTo>
                  <a:lnTo>
                    <a:pt x="151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3"/>
                  </a:lnTo>
                  <a:lnTo>
                    <a:pt x="150" y="154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49" y="153"/>
                  </a:lnTo>
                  <a:lnTo>
                    <a:pt x="149" y="153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51" y="153"/>
                  </a:lnTo>
                  <a:lnTo>
                    <a:pt x="152" y="153"/>
                  </a:lnTo>
                  <a:lnTo>
                    <a:pt x="151" y="153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50" y="152"/>
                  </a:lnTo>
                  <a:lnTo>
                    <a:pt x="150" y="152"/>
                  </a:lnTo>
                  <a:lnTo>
                    <a:pt x="151" y="152"/>
                  </a:lnTo>
                  <a:lnTo>
                    <a:pt x="150" y="152"/>
                  </a:lnTo>
                  <a:lnTo>
                    <a:pt x="151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3" y="152"/>
                  </a:lnTo>
                  <a:lnTo>
                    <a:pt x="153" y="151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1"/>
                  </a:lnTo>
                  <a:lnTo>
                    <a:pt x="151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0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4" y="150"/>
                  </a:lnTo>
                  <a:lnTo>
                    <a:pt x="154" y="149"/>
                  </a:lnTo>
                  <a:lnTo>
                    <a:pt x="154" y="149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6" y="148"/>
                  </a:lnTo>
                  <a:lnTo>
                    <a:pt x="156" y="148"/>
                  </a:lnTo>
                  <a:lnTo>
                    <a:pt x="156" y="149"/>
                  </a:lnTo>
                  <a:lnTo>
                    <a:pt x="157" y="149"/>
                  </a:lnTo>
                  <a:lnTo>
                    <a:pt x="157" y="149"/>
                  </a:lnTo>
                  <a:lnTo>
                    <a:pt x="158" y="149"/>
                  </a:lnTo>
                  <a:lnTo>
                    <a:pt x="158" y="150"/>
                  </a:lnTo>
                  <a:lnTo>
                    <a:pt x="158" y="150"/>
                  </a:lnTo>
                  <a:lnTo>
                    <a:pt x="158" y="150"/>
                  </a:lnTo>
                  <a:lnTo>
                    <a:pt x="158" y="149"/>
                  </a:lnTo>
                  <a:lnTo>
                    <a:pt x="158" y="148"/>
                  </a:lnTo>
                  <a:lnTo>
                    <a:pt x="157" y="148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48"/>
                  </a:lnTo>
                  <a:lnTo>
                    <a:pt x="157" y="148"/>
                  </a:lnTo>
                  <a:lnTo>
                    <a:pt x="157" y="147"/>
                  </a:lnTo>
                  <a:lnTo>
                    <a:pt x="157" y="147"/>
                  </a:lnTo>
                  <a:lnTo>
                    <a:pt x="157" y="147"/>
                  </a:lnTo>
                  <a:lnTo>
                    <a:pt x="157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9" y="146"/>
                  </a:lnTo>
                  <a:lnTo>
                    <a:pt x="160" y="146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6"/>
                  </a:lnTo>
                  <a:lnTo>
                    <a:pt x="160" y="146"/>
                  </a:lnTo>
                  <a:lnTo>
                    <a:pt x="161" y="146"/>
                  </a:lnTo>
                  <a:lnTo>
                    <a:pt x="161" y="146"/>
                  </a:lnTo>
                  <a:lnTo>
                    <a:pt x="161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59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7" y="144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57" y="144"/>
                  </a:lnTo>
                  <a:lnTo>
                    <a:pt x="158" y="144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9" y="143"/>
                  </a:lnTo>
                  <a:lnTo>
                    <a:pt x="158" y="143"/>
                  </a:lnTo>
                  <a:lnTo>
                    <a:pt x="158" y="144"/>
                  </a:lnTo>
                  <a:lnTo>
                    <a:pt x="159" y="144"/>
                  </a:lnTo>
                  <a:lnTo>
                    <a:pt x="160" y="144"/>
                  </a:lnTo>
                  <a:lnTo>
                    <a:pt x="160" y="144"/>
                  </a:lnTo>
                  <a:lnTo>
                    <a:pt x="161" y="144"/>
                  </a:lnTo>
                  <a:lnTo>
                    <a:pt x="161" y="144"/>
                  </a:lnTo>
                  <a:lnTo>
                    <a:pt x="160" y="144"/>
                  </a:lnTo>
                  <a:lnTo>
                    <a:pt x="160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0" y="143"/>
                  </a:lnTo>
                  <a:lnTo>
                    <a:pt x="161" y="143"/>
                  </a:lnTo>
                  <a:lnTo>
                    <a:pt x="160" y="143"/>
                  </a:lnTo>
                  <a:lnTo>
                    <a:pt x="160" y="142"/>
                  </a:lnTo>
                  <a:lnTo>
                    <a:pt x="161" y="142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1" y="142"/>
                  </a:lnTo>
                  <a:lnTo>
                    <a:pt x="160" y="142"/>
                  </a:lnTo>
                  <a:lnTo>
                    <a:pt x="160" y="141"/>
                  </a:lnTo>
                  <a:lnTo>
                    <a:pt x="161" y="141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63" y="142"/>
                  </a:lnTo>
                  <a:lnTo>
                    <a:pt x="163" y="143"/>
                  </a:lnTo>
                  <a:lnTo>
                    <a:pt x="162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2"/>
                  </a:lnTo>
                  <a:lnTo>
                    <a:pt x="163" y="142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5" y="143"/>
                  </a:lnTo>
                  <a:lnTo>
                    <a:pt x="165" y="143"/>
                  </a:lnTo>
                  <a:lnTo>
                    <a:pt x="165" y="143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7" y="144"/>
                  </a:lnTo>
                  <a:lnTo>
                    <a:pt x="166" y="144"/>
                  </a:lnTo>
                  <a:lnTo>
                    <a:pt x="167" y="144"/>
                  </a:lnTo>
                  <a:lnTo>
                    <a:pt x="167" y="143"/>
                  </a:lnTo>
                  <a:lnTo>
                    <a:pt x="166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7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7" y="143"/>
                  </a:lnTo>
                  <a:lnTo>
                    <a:pt x="167" y="144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70" y="143"/>
                  </a:lnTo>
                  <a:lnTo>
                    <a:pt x="170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0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1" y="144"/>
                  </a:lnTo>
                  <a:lnTo>
                    <a:pt x="170" y="144"/>
                  </a:lnTo>
                  <a:lnTo>
                    <a:pt x="171" y="144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69" y="144"/>
                  </a:lnTo>
                  <a:lnTo>
                    <a:pt x="170" y="144"/>
                  </a:lnTo>
                  <a:lnTo>
                    <a:pt x="169" y="144"/>
                  </a:lnTo>
                  <a:lnTo>
                    <a:pt x="169" y="144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7" y="146"/>
                  </a:lnTo>
                  <a:lnTo>
                    <a:pt x="167" y="146"/>
                  </a:lnTo>
                  <a:lnTo>
                    <a:pt x="167" y="146"/>
                  </a:lnTo>
                  <a:lnTo>
                    <a:pt x="167" y="147"/>
                  </a:lnTo>
                  <a:lnTo>
                    <a:pt x="167" y="147"/>
                  </a:lnTo>
                  <a:lnTo>
                    <a:pt x="166" y="147"/>
                  </a:lnTo>
                  <a:lnTo>
                    <a:pt x="165" y="147"/>
                  </a:lnTo>
                  <a:lnTo>
                    <a:pt x="165" y="148"/>
                  </a:lnTo>
                  <a:lnTo>
                    <a:pt x="165" y="148"/>
                  </a:lnTo>
                  <a:lnTo>
                    <a:pt x="164" y="148"/>
                  </a:lnTo>
                  <a:lnTo>
                    <a:pt x="165" y="148"/>
                  </a:lnTo>
                  <a:lnTo>
                    <a:pt x="165" y="148"/>
                  </a:lnTo>
                  <a:lnTo>
                    <a:pt x="165" y="149"/>
                  </a:lnTo>
                  <a:lnTo>
                    <a:pt x="164" y="149"/>
                  </a:lnTo>
                  <a:lnTo>
                    <a:pt x="164" y="148"/>
                  </a:lnTo>
                  <a:lnTo>
                    <a:pt x="164" y="149"/>
                  </a:lnTo>
                  <a:lnTo>
                    <a:pt x="165" y="149"/>
                  </a:lnTo>
                  <a:lnTo>
                    <a:pt x="165" y="149"/>
                  </a:lnTo>
                  <a:lnTo>
                    <a:pt x="166" y="149"/>
                  </a:lnTo>
                  <a:lnTo>
                    <a:pt x="165" y="149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4" y="150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5" y="152"/>
                  </a:lnTo>
                  <a:lnTo>
                    <a:pt x="164" y="152"/>
                  </a:lnTo>
                  <a:lnTo>
                    <a:pt x="165" y="152"/>
                  </a:lnTo>
                  <a:lnTo>
                    <a:pt x="164" y="152"/>
                  </a:lnTo>
                  <a:lnTo>
                    <a:pt x="164" y="152"/>
                  </a:lnTo>
                  <a:lnTo>
                    <a:pt x="164" y="153"/>
                  </a:lnTo>
                  <a:lnTo>
                    <a:pt x="163" y="153"/>
                  </a:lnTo>
                  <a:lnTo>
                    <a:pt x="163" y="153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3" y="155"/>
                  </a:lnTo>
                  <a:lnTo>
                    <a:pt x="164" y="155"/>
                  </a:lnTo>
                  <a:lnTo>
                    <a:pt x="163" y="155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4" y="153"/>
                  </a:lnTo>
                  <a:lnTo>
                    <a:pt x="164" y="154"/>
                  </a:lnTo>
                  <a:lnTo>
                    <a:pt x="165" y="154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4" y="154"/>
                  </a:lnTo>
                  <a:lnTo>
                    <a:pt x="164" y="155"/>
                  </a:lnTo>
                  <a:lnTo>
                    <a:pt x="165" y="155"/>
                  </a:lnTo>
                  <a:lnTo>
                    <a:pt x="165" y="155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6" y="154"/>
                  </a:lnTo>
                  <a:lnTo>
                    <a:pt x="166" y="153"/>
                  </a:lnTo>
                  <a:lnTo>
                    <a:pt x="167" y="153"/>
                  </a:lnTo>
                  <a:lnTo>
                    <a:pt x="167" y="153"/>
                  </a:lnTo>
                  <a:lnTo>
                    <a:pt x="167" y="153"/>
                  </a:lnTo>
                  <a:lnTo>
                    <a:pt x="167" y="152"/>
                  </a:lnTo>
                  <a:lnTo>
                    <a:pt x="168" y="152"/>
                  </a:lnTo>
                  <a:lnTo>
                    <a:pt x="168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9" y="149"/>
                  </a:lnTo>
                  <a:lnTo>
                    <a:pt x="169" y="148"/>
                  </a:lnTo>
                  <a:lnTo>
                    <a:pt x="170" y="148"/>
                  </a:lnTo>
                  <a:lnTo>
                    <a:pt x="170" y="148"/>
                  </a:lnTo>
                  <a:lnTo>
                    <a:pt x="171" y="148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6" y="143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77" y="142"/>
                  </a:lnTo>
                  <a:lnTo>
                    <a:pt x="178" y="142"/>
                  </a:lnTo>
                  <a:lnTo>
                    <a:pt x="177" y="142"/>
                  </a:lnTo>
                  <a:lnTo>
                    <a:pt x="178" y="142"/>
                  </a:lnTo>
                  <a:lnTo>
                    <a:pt x="178" y="143"/>
                  </a:lnTo>
                  <a:lnTo>
                    <a:pt x="178" y="143"/>
                  </a:lnTo>
                  <a:lnTo>
                    <a:pt x="177" y="143"/>
                  </a:lnTo>
                  <a:lnTo>
                    <a:pt x="177" y="144"/>
                  </a:lnTo>
                  <a:lnTo>
                    <a:pt x="177" y="143"/>
                  </a:lnTo>
                  <a:lnTo>
                    <a:pt x="177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77" y="144"/>
                  </a:lnTo>
                  <a:lnTo>
                    <a:pt x="177" y="145"/>
                  </a:lnTo>
                  <a:lnTo>
                    <a:pt x="177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4" y="147"/>
                  </a:lnTo>
                  <a:lnTo>
                    <a:pt x="175" y="146"/>
                  </a:lnTo>
                  <a:lnTo>
                    <a:pt x="175" y="147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7" y="146"/>
                  </a:lnTo>
                  <a:lnTo>
                    <a:pt x="176" y="146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9"/>
                  </a:lnTo>
                  <a:lnTo>
                    <a:pt x="176" y="149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6" y="151"/>
                  </a:lnTo>
                  <a:lnTo>
                    <a:pt x="175" y="151"/>
                  </a:lnTo>
                  <a:lnTo>
                    <a:pt x="176" y="151"/>
                  </a:lnTo>
                  <a:lnTo>
                    <a:pt x="175" y="151"/>
                  </a:lnTo>
                  <a:lnTo>
                    <a:pt x="176" y="151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7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9" y="149"/>
                  </a:lnTo>
                  <a:lnTo>
                    <a:pt x="179" y="149"/>
                  </a:lnTo>
                  <a:lnTo>
                    <a:pt x="179" y="150"/>
                  </a:lnTo>
                  <a:lnTo>
                    <a:pt x="179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8"/>
                  </a:lnTo>
                  <a:lnTo>
                    <a:pt x="179" y="148"/>
                  </a:lnTo>
                  <a:lnTo>
                    <a:pt x="179" y="148"/>
                  </a:lnTo>
                  <a:lnTo>
                    <a:pt x="180" y="148"/>
                  </a:lnTo>
                  <a:lnTo>
                    <a:pt x="179" y="148"/>
                  </a:lnTo>
                  <a:lnTo>
                    <a:pt x="179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1" y="147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1" y="147"/>
                  </a:lnTo>
                  <a:lnTo>
                    <a:pt x="180" y="147"/>
                  </a:lnTo>
                  <a:lnTo>
                    <a:pt x="180" y="146"/>
                  </a:lnTo>
                  <a:lnTo>
                    <a:pt x="181" y="146"/>
                  </a:lnTo>
                  <a:lnTo>
                    <a:pt x="180" y="146"/>
                  </a:lnTo>
                  <a:lnTo>
                    <a:pt x="181" y="146"/>
                  </a:lnTo>
                  <a:lnTo>
                    <a:pt x="182" y="146"/>
                  </a:lnTo>
                  <a:lnTo>
                    <a:pt x="181" y="146"/>
                  </a:lnTo>
                  <a:lnTo>
                    <a:pt x="180" y="146"/>
                  </a:lnTo>
                  <a:lnTo>
                    <a:pt x="180" y="145"/>
                  </a:lnTo>
                  <a:lnTo>
                    <a:pt x="181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6"/>
                  </a:lnTo>
                  <a:lnTo>
                    <a:pt x="182" y="145"/>
                  </a:lnTo>
                  <a:lnTo>
                    <a:pt x="183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4"/>
                  </a:lnTo>
                  <a:lnTo>
                    <a:pt x="182" y="144"/>
                  </a:lnTo>
                  <a:lnTo>
                    <a:pt x="183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5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1" y="143"/>
                  </a:lnTo>
                  <a:lnTo>
                    <a:pt x="180" y="143"/>
                  </a:lnTo>
                  <a:lnTo>
                    <a:pt x="180" y="142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3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1"/>
                  </a:lnTo>
                  <a:lnTo>
                    <a:pt x="181" y="141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3" y="141"/>
                  </a:lnTo>
                  <a:lnTo>
                    <a:pt x="183" y="141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1"/>
                  </a:lnTo>
                  <a:lnTo>
                    <a:pt x="184" y="141"/>
                  </a:lnTo>
                  <a:lnTo>
                    <a:pt x="184" y="140"/>
                  </a:lnTo>
                  <a:lnTo>
                    <a:pt x="183" y="140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5" y="140"/>
                  </a:lnTo>
                  <a:lnTo>
                    <a:pt x="184" y="140"/>
                  </a:lnTo>
                  <a:lnTo>
                    <a:pt x="185" y="139"/>
                  </a:lnTo>
                  <a:lnTo>
                    <a:pt x="185" y="140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5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7" y="141"/>
                  </a:lnTo>
                  <a:lnTo>
                    <a:pt x="186" y="141"/>
                  </a:lnTo>
                  <a:lnTo>
                    <a:pt x="187" y="141"/>
                  </a:lnTo>
                  <a:lnTo>
                    <a:pt x="187" y="140"/>
                  </a:lnTo>
                  <a:lnTo>
                    <a:pt x="187" y="141"/>
                  </a:lnTo>
                  <a:lnTo>
                    <a:pt x="187" y="140"/>
                  </a:lnTo>
                  <a:lnTo>
                    <a:pt x="187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8" y="141"/>
                  </a:lnTo>
                  <a:lnTo>
                    <a:pt x="189" y="141"/>
                  </a:lnTo>
                  <a:lnTo>
                    <a:pt x="189" y="140"/>
                  </a:lnTo>
                  <a:lnTo>
                    <a:pt x="189" y="140"/>
                  </a:lnTo>
                  <a:lnTo>
                    <a:pt x="189" y="14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90" y="141"/>
                  </a:lnTo>
                  <a:lnTo>
                    <a:pt x="189" y="141"/>
                  </a:lnTo>
                  <a:lnTo>
                    <a:pt x="190" y="141"/>
                  </a:lnTo>
                  <a:lnTo>
                    <a:pt x="189" y="141"/>
                  </a:lnTo>
                  <a:lnTo>
                    <a:pt x="189" y="142"/>
                  </a:lnTo>
                  <a:lnTo>
                    <a:pt x="190" y="142"/>
                  </a:lnTo>
                  <a:lnTo>
                    <a:pt x="189" y="142"/>
                  </a:lnTo>
                  <a:lnTo>
                    <a:pt x="189" y="142"/>
                  </a:lnTo>
                  <a:lnTo>
                    <a:pt x="190" y="142"/>
                  </a:lnTo>
                  <a:lnTo>
                    <a:pt x="190" y="142"/>
                  </a:lnTo>
                  <a:lnTo>
                    <a:pt x="190" y="142"/>
                  </a:lnTo>
                  <a:lnTo>
                    <a:pt x="191" y="142"/>
                  </a:lnTo>
                  <a:lnTo>
                    <a:pt x="191" y="142"/>
                  </a:lnTo>
                  <a:lnTo>
                    <a:pt x="192" y="142"/>
                  </a:lnTo>
                  <a:lnTo>
                    <a:pt x="192" y="142"/>
                  </a:lnTo>
                  <a:lnTo>
                    <a:pt x="192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0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4"/>
                  </a:lnTo>
                  <a:lnTo>
                    <a:pt x="190" y="143"/>
                  </a:lnTo>
                  <a:lnTo>
                    <a:pt x="190" y="144"/>
                  </a:lnTo>
                  <a:lnTo>
                    <a:pt x="191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89" y="144"/>
                  </a:lnTo>
                  <a:lnTo>
                    <a:pt x="189" y="144"/>
                  </a:lnTo>
                  <a:lnTo>
                    <a:pt x="188" y="144"/>
                  </a:lnTo>
                  <a:lnTo>
                    <a:pt x="188" y="144"/>
                  </a:lnTo>
                  <a:lnTo>
                    <a:pt x="187" y="144"/>
                  </a:lnTo>
                  <a:lnTo>
                    <a:pt x="187" y="144"/>
                  </a:lnTo>
                  <a:lnTo>
                    <a:pt x="187" y="144"/>
                  </a:lnTo>
                  <a:lnTo>
                    <a:pt x="186" y="144"/>
                  </a:lnTo>
                  <a:lnTo>
                    <a:pt x="186" y="144"/>
                  </a:lnTo>
                  <a:lnTo>
                    <a:pt x="186" y="144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7" y="145"/>
                  </a:lnTo>
                  <a:lnTo>
                    <a:pt x="187" y="144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8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8" y="146"/>
                  </a:lnTo>
                  <a:lnTo>
                    <a:pt x="188" y="146"/>
                  </a:lnTo>
                  <a:lnTo>
                    <a:pt x="187" y="146"/>
                  </a:lnTo>
                  <a:lnTo>
                    <a:pt x="187" y="146"/>
                  </a:lnTo>
                  <a:lnTo>
                    <a:pt x="187" y="147"/>
                  </a:lnTo>
                  <a:lnTo>
                    <a:pt x="186" y="147"/>
                  </a:lnTo>
                  <a:lnTo>
                    <a:pt x="186" y="147"/>
                  </a:lnTo>
                  <a:lnTo>
                    <a:pt x="185" y="147"/>
                  </a:lnTo>
                  <a:lnTo>
                    <a:pt x="186" y="147"/>
                  </a:lnTo>
                  <a:lnTo>
                    <a:pt x="186" y="147"/>
                  </a:lnTo>
                  <a:lnTo>
                    <a:pt x="187" y="147"/>
                  </a:lnTo>
                  <a:lnTo>
                    <a:pt x="187" y="147"/>
                  </a:lnTo>
                  <a:lnTo>
                    <a:pt x="188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7"/>
                  </a:lnTo>
                  <a:lnTo>
                    <a:pt x="190" y="147"/>
                  </a:lnTo>
                  <a:lnTo>
                    <a:pt x="190" y="147"/>
                  </a:lnTo>
                  <a:lnTo>
                    <a:pt x="189" y="147"/>
                  </a:lnTo>
                  <a:lnTo>
                    <a:pt x="189" y="148"/>
                  </a:lnTo>
                  <a:lnTo>
                    <a:pt x="188" y="148"/>
                  </a:lnTo>
                  <a:lnTo>
                    <a:pt x="187" y="148"/>
                  </a:lnTo>
                  <a:lnTo>
                    <a:pt x="187" y="148"/>
                  </a:lnTo>
                  <a:lnTo>
                    <a:pt x="186" y="149"/>
                  </a:lnTo>
                  <a:lnTo>
                    <a:pt x="187" y="149"/>
                  </a:lnTo>
                  <a:lnTo>
                    <a:pt x="186" y="149"/>
                  </a:lnTo>
                  <a:lnTo>
                    <a:pt x="186" y="150"/>
                  </a:lnTo>
                  <a:lnTo>
                    <a:pt x="187" y="150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8" y="148"/>
                  </a:lnTo>
                  <a:lnTo>
                    <a:pt x="187" y="148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8" y="149"/>
                  </a:lnTo>
                  <a:lnTo>
                    <a:pt x="187" y="149"/>
                  </a:lnTo>
                  <a:lnTo>
                    <a:pt x="188" y="149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188" y="150"/>
                  </a:lnTo>
                  <a:lnTo>
                    <a:pt x="189" y="150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190" y="149"/>
                  </a:lnTo>
                  <a:lnTo>
                    <a:pt x="190" y="148"/>
                  </a:lnTo>
                  <a:lnTo>
                    <a:pt x="190" y="148"/>
                  </a:lnTo>
                  <a:lnTo>
                    <a:pt x="191" y="148"/>
                  </a:lnTo>
                  <a:lnTo>
                    <a:pt x="191" y="149"/>
                  </a:lnTo>
                  <a:lnTo>
                    <a:pt x="190" y="149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89" y="150"/>
                  </a:lnTo>
                  <a:lnTo>
                    <a:pt x="190" y="150"/>
                  </a:lnTo>
                  <a:lnTo>
                    <a:pt x="189" y="150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189" y="152"/>
                  </a:lnTo>
                  <a:lnTo>
                    <a:pt x="189" y="153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55"/>
                  </a:lnTo>
                  <a:lnTo>
                    <a:pt x="188" y="155"/>
                  </a:lnTo>
                  <a:lnTo>
                    <a:pt x="189" y="155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90" y="154"/>
                  </a:lnTo>
                  <a:lnTo>
                    <a:pt x="189" y="153"/>
                  </a:lnTo>
                  <a:lnTo>
                    <a:pt x="189" y="153"/>
                  </a:lnTo>
                  <a:lnTo>
                    <a:pt x="189" y="152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190" y="150"/>
                  </a:lnTo>
                  <a:lnTo>
                    <a:pt x="190" y="151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0" y="149"/>
                  </a:lnTo>
                  <a:lnTo>
                    <a:pt x="191" y="149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9"/>
                  </a:lnTo>
                  <a:lnTo>
                    <a:pt x="191" y="150"/>
                  </a:lnTo>
                  <a:lnTo>
                    <a:pt x="192" y="150"/>
                  </a:lnTo>
                  <a:lnTo>
                    <a:pt x="192" y="149"/>
                  </a:lnTo>
                  <a:lnTo>
                    <a:pt x="191" y="149"/>
                  </a:lnTo>
                  <a:lnTo>
                    <a:pt x="192" y="149"/>
                  </a:lnTo>
                  <a:lnTo>
                    <a:pt x="192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7"/>
                  </a:lnTo>
                  <a:lnTo>
                    <a:pt x="191" y="147"/>
                  </a:lnTo>
                  <a:lnTo>
                    <a:pt x="192" y="146"/>
                  </a:lnTo>
                  <a:lnTo>
                    <a:pt x="193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5"/>
                  </a:lnTo>
                  <a:lnTo>
                    <a:pt x="193" y="145"/>
                  </a:lnTo>
                  <a:lnTo>
                    <a:pt x="193" y="144"/>
                  </a:lnTo>
                  <a:lnTo>
                    <a:pt x="193" y="144"/>
                  </a:lnTo>
                  <a:lnTo>
                    <a:pt x="194" y="144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6" y="143"/>
                  </a:lnTo>
                  <a:lnTo>
                    <a:pt x="197" y="143"/>
                  </a:lnTo>
                  <a:lnTo>
                    <a:pt x="197" y="144"/>
                  </a:lnTo>
                  <a:lnTo>
                    <a:pt x="197" y="144"/>
                  </a:lnTo>
                  <a:lnTo>
                    <a:pt x="197" y="143"/>
                  </a:lnTo>
                  <a:lnTo>
                    <a:pt x="197" y="144"/>
                  </a:lnTo>
                  <a:lnTo>
                    <a:pt x="197" y="143"/>
                  </a:lnTo>
                  <a:lnTo>
                    <a:pt x="198" y="143"/>
                  </a:lnTo>
                  <a:lnTo>
                    <a:pt x="198" y="144"/>
                  </a:lnTo>
                  <a:lnTo>
                    <a:pt x="198" y="143"/>
                  </a:lnTo>
                  <a:lnTo>
                    <a:pt x="198" y="144"/>
                  </a:lnTo>
                  <a:lnTo>
                    <a:pt x="198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5"/>
                  </a:lnTo>
                  <a:lnTo>
                    <a:pt x="198" y="145"/>
                  </a:lnTo>
                  <a:lnTo>
                    <a:pt x="199" y="145"/>
                  </a:lnTo>
                  <a:lnTo>
                    <a:pt x="198" y="145"/>
                  </a:lnTo>
                  <a:lnTo>
                    <a:pt x="198" y="145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7"/>
                  </a:lnTo>
                  <a:lnTo>
                    <a:pt x="198" y="147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01" y="146"/>
                  </a:lnTo>
                  <a:lnTo>
                    <a:pt x="201" y="146"/>
                  </a:lnTo>
                  <a:lnTo>
                    <a:pt x="201" y="145"/>
                  </a:lnTo>
                  <a:lnTo>
                    <a:pt x="202" y="145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7"/>
                  </a:lnTo>
                  <a:lnTo>
                    <a:pt x="201" y="147"/>
                  </a:lnTo>
                  <a:lnTo>
                    <a:pt x="202" y="147"/>
                  </a:lnTo>
                  <a:lnTo>
                    <a:pt x="202" y="147"/>
                  </a:lnTo>
                  <a:lnTo>
                    <a:pt x="203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7"/>
                  </a:lnTo>
                  <a:lnTo>
                    <a:pt x="205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7" y="148"/>
                  </a:lnTo>
                  <a:close/>
                  <a:moveTo>
                    <a:pt x="91" y="41"/>
                  </a:moveTo>
                  <a:lnTo>
                    <a:pt x="92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8" y="41"/>
                  </a:lnTo>
                  <a:lnTo>
                    <a:pt x="87" y="41"/>
                  </a:lnTo>
                  <a:lnTo>
                    <a:pt x="87" y="41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83" y="39"/>
                  </a:lnTo>
                  <a:lnTo>
                    <a:pt x="83" y="39"/>
                  </a:lnTo>
                  <a:lnTo>
                    <a:pt x="84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8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2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5" y="38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5" y="37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7"/>
                  </a:lnTo>
                  <a:lnTo>
                    <a:pt x="100" y="37"/>
                  </a:lnTo>
                  <a:lnTo>
                    <a:pt x="100" y="37"/>
                  </a:lnTo>
                  <a:lnTo>
                    <a:pt x="99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4" y="37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2" y="37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6"/>
                  </a:lnTo>
                  <a:lnTo>
                    <a:pt x="88" y="36"/>
                  </a:lnTo>
                  <a:lnTo>
                    <a:pt x="88" y="37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7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4" y="37"/>
                  </a:lnTo>
                  <a:lnTo>
                    <a:pt x="83" y="37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0" y="38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7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5" y="38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74" y="39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9"/>
                  </a:lnTo>
                  <a:lnTo>
                    <a:pt x="73" y="39"/>
                  </a:lnTo>
                  <a:lnTo>
                    <a:pt x="73" y="38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2" y="37"/>
                  </a:lnTo>
                  <a:lnTo>
                    <a:pt x="72" y="36"/>
                  </a:lnTo>
                  <a:lnTo>
                    <a:pt x="73" y="36"/>
                  </a:lnTo>
                  <a:lnTo>
                    <a:pt x="72" y="36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2" y="34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3" y="33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2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80" y="32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4" y="31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90" y="31"/>
                  </a:lnTo>
                  <a:lnTo>
                    <a:pt x="89" y="30"/>
                  </a:lnTo>
                  <a:lnTo>
                    <a:pt x="90" y="30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8" y="30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90" y="29"/>
                  </a:lnTo>
                  <a:lnTo>
                    <a:pt x="91" y="29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3" y="28"/>
                  </a:lnTo>
                  <a:lnTo>
                    <a:pt x="93" y="29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9"/>
                  </a:lnTo>
                  <a:lnTo>
                    <a:pt x="95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8" y="28"/>
                  </a:lnTo>
                  <a:lnTo>
                    <a:pt x="99" y="28"/>
                  </a:lnTo>
                  <a:lnTo>
                    <a:pt x="100" y="28"/>
                  </a:lnTo>
                  <a:lnTo>
                    <a:pt x="100" y="28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7"/>
                  </a:lnTo>
                  <a:lnTo>
                    <a:pt x="103" y="27"/>
                  </a:lnTo>
                  <a:lnTo>
                    <a:pt x="102" y="27"/>
                  </a:lnTo>
                  <a:lnTo>
                    <a:pt x="102" y="27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5" y="27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95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7" y="25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5" y="23"/>
                  </a:lnTo>
                  <a:lnTo>
                    <a:pt x="95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1" y="26"/>
                  </a:lnTo>
                  <a:lnTo>
                    <a:pt x="91" y="25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3" y="24"/>
                  </a:lnTo>
                  <a:lnTo>
                    <a:pt x="83" y="25"/>
                  </a:lnTo>
                  <a:lnTo>
                    <a:pt x="83" y="25"/>
                  </a:lnTo>
                  <a:lnTo>
                    <a:pt x="83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3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0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9" y="22"/>
                  </a:lnTo>
                  <a:lnTo>
                    <a:pt x="78" y="22"/>
                  </a:lnTo>
                  <a:lnTo>
                    <a:pt x="78" y="23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1" y="25"/>
                  </a:lnTo>
                  <a:lnTo>
                    <a:pt x="80" y="25"/>
                  </a:lnTo>
                  <a:lnTo>
                    <a:pt x="79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7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80" y="26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9"/>
                  </a:lnTo>
                  <a:lnTo>
                    <a:pt x="77" y="29"/>
                  </a:lnTo>
                  <a:lnTo>
                    <a:pt x="78" y="29"/>
                  </a:lnTo>
                  <a:lnTo>
                    <a:pt x="77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7" y="29"/>
                  </a:lnTo>
                  <a:lnTo>
                    <a:pt x="76" y="29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4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2" y="31"/>
                  </a:lnTo>
                  <a:lnTo>
                    <a:pt x="71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9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7" y="31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3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6" y="26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68" y="26"/>
                  </a:lnTo>
                  <a:lnTo>
                    <a:pt x="69" y="25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69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6"/>
                  </a:lnTo>
                  <a:lnTo>
                    <a:pt x="66" y="26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2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8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8" y="20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9" y="18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9" y="15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5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56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59" y="6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5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3" y="6"/>
                  </a:lnTo>
                  <a:lnTo>
                    <a:pt x="72" y="7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3" y="7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6" y="7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0" y="9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10"/>
                  </a:lnTo>
                  <a:lnTo>
                    <a:pt x="74" y="10"/>
                  </a:lnTo>
                  <a:lnTo>
                    <a:pt x="75" y="10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5" y="8"/>
                  </a:lnTo>
                  <a:lnTo>
                    <a:pt x="74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0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4" y="7"/>
                  </a:lnTo>
                  <a:lnTo>
                    <a:pt x="83" y="7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7" y="10"/>
                  </a:lnTo>
                  <a:lnTo>
                    <a:pt x="86" y="10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87" y="12"/>
                  </a:lnTo>
                  <a:lnTo>
                    <a:pt x="86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17"/>
                  </a:lnTo>
                  <a:lnTo>
                    <a:pt x="92" y="17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20"/>
                  </a:lnTo>
                  <a:lnTo>
                    <a:pt x="94" y="19"/>
                  </a:lnTo>
                  <a:lnTo>
                    <a:pt x="94" y="20"/>
                  </a:lnTo>
                  <a:lnTo>
                    <a:pt x="95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5" y="19"/>
                  </a:lnTo>
                  <a:lnTo>
                    <a:pt x="95" y="18"/>
                  </a:lnTo>
                  <a:lnTo>
                    <a:pt x="94" y="18"/>
                  </a:lnTo>
                  <a:lnTo>
                    <a:pt x="95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3" y="17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2" y="15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1" y="14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1" y="12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0" y="11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9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3" y="4"/>
                  </a:lnTo>
                  <a:lnTo>
                    <a:pt x="92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9" y="4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1" y="2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6" y="4"/>
                  </a:lnTo>
                  <a:lnTo>
                    <a:pt x="106" y="5"/>
                  </a:lnTo>
                  <a:lnTo>
                    <a:pt x="107" y="5"/>
                  </a:lnTo>
                  <a:lnTo>
                    <a:pt x="107" y="6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8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5" y="10"/>
                  </a:lnTo>
                  <a:lnTo>
                    <a:pt x="105" y="10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6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8" y="11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13" y="13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5" y="14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8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20" y="15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2" y="16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3" y="17"/>
                  </a:lnTo>
                  <a:lnTo>
                    <a:pt x="123" y="18"/>
                  </a:lnTo>
                  <a:lnTo>
                    <a:pt x="122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7" y="18"/>
                  </a:lnTo>
                  <a:lnTo>
                    <a:pt x="127" y="19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0"/>
                  </a:lnTo>
                  <a:lnTo>
                    <a:pt x="133" y="20"/>
                  </a:lnTo>
                  <a:lnTo>
                    <a:pt x="133" y="21"/>
                  </a:lnTo>
                  <a:lnTo>
                    <a:pt x="134" y="21"/>
                  </a:lnTo>
                  <a:lnTo>
                    <a:pt x="134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3" y="24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2" y="23"/>
                  </a:lnTo>
                  <a:lnTo>
                    <a:pt x="133" y="23"/>
                  </a:lnTo>
                  <a:lnTo>
                    <a:pt x="133" y="24"/>
                  </a:lnTo>
                  <a:lnTo>
                    <a:pt x="132" y="24"/>
                  </a:lnTo>
                  <a:lnTo>
                    <a:pt x="131" y="24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0" y="23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8" y="23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27" y="22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6" y="23"/>
                  </a:lnTo>
                  <a:lnTo>
                    <a:pt x="126" y="23"/>
                  </a:lnTo>
                  <a:lnTo>
                    <a:pt x="125" y="23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5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21" y="24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0" y="24"/>
                  </a:lnTo>
                  <a:lnTo>
                    <a:pt x="120" y="25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8" y="25"/>
                  </a:lnTo>
                  <a:lnTo>
                    <a:pt x="117" y="25"/>
                  </a:lnTo>
                  <a:lnTo>
                    <a:pt x="117" y="26"/>
                  </a:lnTo>
                  <a:lnTo>
                    <a:pt x="116" y="26"/>
                  </a:lnTo>
                  <a:lnTo>
                    <a:pt x="115" y="25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6" y="27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4" y="29"/>
                  </a:lnTo>
                  <a:lnTo>
                    <a:pt x="114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5" y="31"/>
                  </a:lnTo>
                  <a:lnTo>
                    <a:pt x="114" y="31"/>
                  </a:lnTo>
                  <a:lnTo>
                    <a:pt x="115" y="31"/>
                  </a:lnTo>
                  <a:lnTo>
                    <a:pt x="115" y="32"/>
                  </a:lnTo>
                  <a:lnTo>
                    <a:pt x="115" y="32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4" y="33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0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0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10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0" y="39"/>
                  </a:lnTo>
                  <a:lnTo>
                    <a:pt x="109" y="39"/>
                  </a:lnTo>
                  <a:lnTo>
                    <a:pt x="110" y="39"/>
                  </a:lnTo>
                  <a:lnTo>
                    <a:pt x="110" y="40"/>
                  </a:lnTo>
                  <a:lnTo>
                    <a:pt x="111" y="40"/>
                  </a:lnTo>
                  <a:lnTo>
                    <a:pt x="110" y="40"/>
                  </a:lnTo>
                  <a:lnTo>
                    <a:pt x="110" y="41"/>
                  </a:lnTo>
                  <a:lnTo>
                    <a:pt x="109" y="41"/>
                  </a:lnTo>
                  <a:lnTo>
                    <a:pt x="110" y="41"/>
                  </a:lnTo>
                  <a:lnTo>
                    <a:pt x="109" y="41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7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4" y="41"/>
                  </a:lnTo>
                  <a:lnTo>
                    <a:pt x="105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5" y="42"/>
                  </a:lnTo>
                  <a:lnTo>
                    <a:pt x="104" y="42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42"/>
                  </a:lnTo>
                  <a:lnTo>
                    <a:pt x="105" y="43"/>
                  </a:lnTo>
                  <a:lnTo>
                    <a:pt x="104" y="43"/>
                  </a:lnTo>
                  <a:lnTo>
                    <a:pt x="105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4"/>
                  </a:lnTo>
                  <a:lnTo>
                    <a:pt x="103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1" y="5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99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8" y="53"/>
                  </a:lnTo>
                  <a:lnTo>
                    <a:pt x="97" y="53"/>
                  </a:lnTo>
                  <a:lnTo>
                    <a:pt x="98" y="53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99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1" y="54"/>
                  </a:lnTo>
                  <a:lnTo>
                    <a:pt x="101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6" y="57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5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3" y="57"/>
                  </a:lnTo>
                  <a:lnTo>
                    <a:pt x="94" y="57"/>
                  </a:lnTo>
                  <a:lnTo>
                    <a:pt x="94" y="56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5" y="55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2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3"/>
                  </a:lnTo>
                  <a:lnTo>
                    <a:pt x="89" y="53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7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2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2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49"/>
                  </a:lnTo>
                  <a:lnTo>
                    <a:pt x="84" y="49"/>
                  </a:lnTo>
                  <a:lnTo>
                    <a:pt x="85" y="49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0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8" y="45"/>
                  </a:lnTo>
                  <a:lnTo>
                    <a:pt x="77" y="45"/>
                  </a:lnTo>
                  <a:lnTo>
                    <a:pt x="76" y="45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5" y="44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5" y="42"/>
                  </a:lnTo>
                  <a:lnTo>
                    <a:pt x="74" y="42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7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80" y="41"/>
                  </a:lnTo>
                  <a:lnTo>
                    <a:pt x="79" y="41"/>
                  </a:lnTo>
                  <a:lnTo>
                    <a:pt x="79" y="42"/>
                  </a:lnTo>
                  <a:lnTo>
                    <a:pt x="80" y="42"/>
                  </a:lnTo>
                  <a:lnTo>
                    <a:pt x="79" y="42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2" y="42"/>
                  </a:lnTo>
                  <a:lnTo>
                    <a:pt x="81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8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1" y="42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2"/>
                  </a:lnTo>
                  <a:lnTo>
                    <a:pt x="92" y="42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1" y="42"/>
                  </a:lnTo>
                  <a:lnTo>
                    <a:pt x="91" y="41"/>
                  </a:lnTo>
                  <a:lnTo>
                    <a:pt x="91" y="4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3"/>
            <p:cNvSpPr>
              <a:spLocks noEditPoints="1"/>
            </p:cNvSpPr>
            <p:nvPr/>
          </p:nvSpPr>
          <p:spPr bwMode="auto">
            <a:xfrm>
              <a:off x="5807464" y="3068669"/>
              <a:ext cx="278035" cy="456062"/>
            </a:xfrm>
            <a:custGeom>
              <a:avLst/>
              <a:gdLst>
                <a:gd name="T0" fmla="*/ 15 w 213"/>
                <a:gd name="T1" fmla="*/ 327 h 331"/>
                <a:gd name="T2" fmla="*/ 10 w 213"/>
                <a:gd name="T3" fmla="*/ 318 h 331"/>
                <a:gd name="T4" fmla="*/ 8 w 213"/>
                <a:gd name="T5" fmla="*/ 316 h 331"/>
                <a:gd name="T6" fmla="*/ 47 w 213"/>
                <a:gd name="T7" fmla="*/ 316 h 331"/>
                <a:gd name="T8" fmla="*/ 6 w 213"/>
                <a:gd name="T9" fmla="*/ 314 h 331"/>
                <a:gd name="T10" fmla="*/ 9 w 213"/>
                <a:gd name="T11" fmla="*/ 309 h 331"/>
                <a:gd name="T12" fmla="*/ 5 w 213"/>
                <a:gd name="T13" fmla="*/ 307 h 331"/>
                <a:gd name="T14" fmla="*/ 4 w 213"/>
                <a:gd name="T15" fmla="*/ 306 h 331"/>
                <a:gd name="T16" fmla="*/ 7 w 213"/>
                <a:gd name="T17" fmla="*/ 305 h 331"/>
                <a:gd name="T18" fmla="*/ 4 w 213"/>
                <a:gd name="T19" fmla="*/ 302 h 331"/>
                <a:gd name="T20" fmla="*/ 5 w 213"/>
                <a:gd name="T21" fmla="*/ 298 h 331"/>
                <a:gd name="T22" fmla="*/ 2 w 213"/>
                <a:gd name="T23" fmla="*/ 294 h 331"/>
                <a:gd name="T24" fmla="*/ 2 w 213"/>
                <a:gd name="T25" fmla="*/ 292 h 331"/>
                <a:gd name="T26" fmla="*/ 1 w 213"/>
                <a:gd name="T27" fmla="*/ 287 h 331"/>
                <a:gd name="T28" fmla="*/ 3 w 213"/>
                <a:gd name="T29" fmla="*/ 284 h 331"/>
                <a:gd name="T30" fmla="*/ 3 w 213"/>
                <a:gd name="T31" fmla="*/ 280 h 331"/>
                <a:gd name="T32" fmla="*/ 8 w 213"/>
                <a:gd name="T33" fmla="*/ 274 h 331"/>
                <a:gd name="T34" fmla="*/ 12 w 213"/>
                <a:gd name="T35" fmla="*/ 271 h 331"/>
                <a:gd name="T36" fmla="*/ 17 w 213"/>
                <a:gd name="T37" fmla="*/ 269 h 331"/>
                <a:gd name="T38" fmla="*/ 24 w 213"/>
                <a:gd name="T39" fmla="*/ 265 h 331"/>
                <a:gd name="T40" fmla="*/ 26 w 213"/>
                <a:gd name="T41" fmla="*/ 263 h 331"/>
                <a:gd name="T42" fmla="*/ 27 w 213"/>
                <a:gd name="T43" fmla="*/ 261 h 331"/>
                <a:gd name="T44" fmla="*/ 29 w 213"/>
                <a:gd name="T45" fmla="*/ 258 h 331"/>
                <a:gd name="T46" fmla="*/ 36 w 213"/>
                <a:gd name="T47" fmla="*/ 256 h 331"/>
                <a:gd name="T48" fmla="*/ 31 w 213"/>
                <a:gd name="T49" fmla="*/ 256 h 331"/>
                <a:gd name="T50" fmla="*/ 38 w 213"/>
                <a:gd name="T51" fmla="*/ 255 h 331"/>
                <a:gd name="T52" fmla="*/ 44 w 213"/>
                <a:gd name="T53" fmla="*/ 251 h 331"/>
                <a:gd name="T54" fmla="*/ 49 w 213"/>
                <a:gd name="T55" fmla="*/ 244 h 331"/>
                <a:gd name="T56" fmla="*/ 53 w 213"/>
                <a:gd name="T57" fmla="*/ 241 h 331"/>
                <a:gd name="T58" fmla="*/ 49 w 213"/>
                <a:gd name="T59" fmla="*/ 239 h 331"/>
                <a:gd name="T60" fmla="*/ 57 w 213"/>
                <a:gd name="T61" fmla="*/ 236 h 331"/>
                <a:gd name="T62" fmla="*/ 61 w 213"/>
                <a:gd name="T63" fmla="*/ 232 h 331"/>
                <a:gd name="T64" fmla="*/ 61 w 213"/>
                <a:gd name="T65" fmla="*/ 228 h 331"/>
                <a:gd name="T66" fmla="*/ 61 w 213"/>
                <a:gd name="T67" fmla="*/ 226 h 331"/>
                <a:gd name="T68" fmla="*/ 61 w 213"/>
                <a:gd name="T69" fmla="*/ 222 h 331"/>
                <a:gd name="T70" fmla="*/ 61 w 213"/>
                <a:gd name="T71" fmla="*/ 221 h 331"/>
                <a:gd name="T72" fmla="*/ 62 w 213"/>
                <a:gd name="T73" fmla="*/ 219 h 331"/>
                <a:gd name="T74" fmla="*/ 64 w 213"/>
                <a:gd name="T75" fmla="*/ 217 h 331"/>
                <a:gd name="T76" fmla="*/ 67 w 213"/>
                <a:gd name="T77" fmla="*/ 215 h 331"/>
                <a:gd name="T78" fmla="*/ 71 w 213"/>
                <a:gd name="T79" fmla="*/ 212 h 331"/>
                <a:gd name="T80" fmla="*/ 75 w 213"/>
                <a:gd name="T81" fmla="*/ 207 h 331"/>
                <a:gd name="T82" fmla="*/ 64 w 213"/>
                <a:gd name="T83" fmla="*/ 201 h 331"/>
                <a:gd name="T84" fmla="*/ 84 w 213"/>
                <a:gd name="T85" fmla="*/ 197 h 331"/>
                <a:gd name="T86" fmla="*/ 66 w 213"/>
                <a:gd name="T87" fmla="*/ 199 h 331"/>
                <a:gd name="T88" fmla="*/ 86 w 213"/>
                <a:gd name="T89" fmla="*/ 192 h 331"/>
                <a:gd name="T90" fmla="*/ 93 w 213"/>
                <a:gd name="T91" fmla="*/ 191 h 331"/>
                <a:gd name="T92" fmla="*/ 82 w 213"/>
                <a:gd name="T93" fmla="*/ 184 h 331"/>
                <a:gd name="T94" fmla="*/ 93 w 213"/>
                <a:gd name="T95" fmla="*/ 183 h 331"/>
                <a:gd name="T96" fmla="*/ 108 w 213"/>
                <a:gd name="T97" fmla="*/ 173 h 331"/>
                <a:gd name="T98" fmla="*/ 112 w 213"/>
                <a:gd name="T99" fmla="*/ 168 h 331"/>
                <a:gd name="T100" fmla="*/ 119 w 213"/>
                <a:gd name="T101" fmla="*/ 167 h 331"/>
                <a:gd name="T102" fmla="*/ 119 w 213"/>
                <a:gd name="T103" fmla="*/ 166 h 331"/>
                <a:gd name="T104" fmla="*/ 167 w 213"/>
                <a:gd name="T105" fmla="*/ 163 h 331"/>
                <a:gd name="T106" fmla="*/ 171 w 213"/>
                <a:gd name="T107" fmla="*/ 158 h 331"/>
                <a:gd name="T108" fmla="*/ 171 w 213"/>
                <a:gd name="T109" fmla="*/ 152 h 331"/>
                <a:gd name="T110" fmla="*/ 83 w 213"/>
                <a:gd name="T111" fmla="*/ 61 h 331"/>
                <a:gd name="T112" fmla="*/ 127 w 213"/>
                <a:gd name="T113" fmla="*/ 43 h 331"/>
                <a:gd name="T114" fmla="*/ 61 w 213"/>
                <a:gd name="T115" fmla="*/ 30 h 331"/>
                <a:gd name="T116" fmla="*/ 123 w 213"/>
                <a:gd name="T117" fmla="*/ 25 h 331"/>
                <a:gd name="T118" fmla="*/ 121 w 213"/>
                <a:gd name="T119" fmla="*/ 19 h 331"/>
                <a:gd name="T120" fmla="*/ 111 w 213"/>
                <a:gd name="T121" fmla="*/ 14 h 331"/>
                <a:gd name="T122" fmla="*/ 171 w 213"/>
                <a:gd name="T123" fmla="*/ 9 h 331"/>
                <a:gd name="T124" fmla="*/ 173 w 213"/>
                <a:gd name="T125" fmla="*/ 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" h="331">
                  <a:moveTo>
                    <a:pt x="23" y="331"/>
                  </a:moveTo>
                  <a:lnTo>
                    <a:pt x="23" y="331"/>
                  </a:lnTo>
                  <a:lnTo>
                    <a:pt x="23" y="331"/>
                  </a:lnTo>
                  <a:close/>
                  <a:moveTo>
                    <a:pt x="24" y="331"/>
                  </a:moveTo>
                  <a:lnTo>
                    <a:pt x="23" y="331"/>
                  </a:lnTo>
                  <a:lnTo>
                    <a:pt x="24" y="331"/>
                  </a:lnTo>
                  <a:lnTo>
                    <a:pt x="23" y="331"/>
                  </a:lnTo>
                  <a:lnTo>
                    <a:pt x="24" y="331"/>
                  </a:lnTo>
                  <a:close/>
                  <a:moveTo>
                    <a:pt x="24" y="331"/>
                  </a:moveTo>
                  <a:lnTo>
                    <a:pt x="23" y="331"/>
                  </a:lnTo>
                  <a:lnTo>
                    <a:pt x="24" y="331"/>
                  </a:lnTo>
                  <a:close/>
                  <a:moveTo>
                    <a:pt x="23" y="331"/>
                  </a:moveTo>
                  <a:lnTo>
                    <a:pt x="23" y="331"/>
                  </a:lnTo>
                  <a:lnTo>
                    <a:pt x="23" y="331"/>
                  </a:lnTo>
                  <a:close/>
                  <a:moveTo>
                    <a:pt x="24" y="330"/>
                  </a:moveTo>
                  <a:lnTo>
                    <a:pt x="24" y="331"/>
                  </a:lnTo>
                  <a:lnTo>
                    <a:pt x="24" y="330"/>
                  </a:lnTo>
                  <a:lnTo>
                    <a:pt x="24" y="331"/>
                  </a:lnTo>
                  <a:lnTo>
                    <a:pt x="23" y="331"/>
                  </a:lnTo>
                  <a:lnTo>
                    <a:pt x="24" y="330"/>
                  </a:lnTo>
                  <a:close/>
                  <a:moveTo>
                    <a:pt x="19" y="331"/>
                  </a:moveTo>
                  <a:lnTo>
                    <a:pt x="19" y="331"/>
                  </a:lnTo>
                  <a:lnTo>
                    <a:pt x="19" y="330"/>
                  </a:lnTo>
                  <a:lnTo>
                    <a:pt x="19" y="330"/>
                  </a:lnTo>
                  <a:lnTo>
                    <a:pt x="19" y="331"/>
                  </a:lnTo>
                  <a:close/>
                  <a:moveTo>
                    <a:pt x="23" y="330"/>
                  </a:moveTo>
                  <a:lnTo>
                    <a:pt x="23" y="330"/>
                  </a:lnTo>
                  <a:lnTo>
                    <a:pt x="23" y="330"/>
                  </a:lnTo>
                  <a:lnTo>
                    <a:pt x="23" y="330"/>
                  </a:lnTo>
                  <a:lnTo>
                    <a:pt x="23" y="330"/>
                  </a:lnTo>
                  <a:close/>
                  <a:moveTo>
                    <a:pt x="19" y="330"/>
                  </a:moveTo>
                  <a:lnTo>
                    <a:pt x="19" y="331"/>
                  </a:lnTo>
                  <a:lnTo>
                    <a:pt x="19" y="330"/>
                  </a:lnTo>
                  <a:close/>
                  <a:moveTo>
                    <a:pt x="21" y="330"/>
                  </a:moveTo>
                  <a:lnTo>
                    <a:pt x="20" y="330"/>
                  </a:lnTo>
                  <a:lnTo>
                    <a:pt x="20" y="331"/>
                  </a:lnTo>
                  <a:lnTo>
                    <a:pt x="20" y="330"/>
                  </a:lnTo>
                  <a:lnTo>
                    <a:pt x="21" y="330"/>
                  </a:lnTo>
                  <a:close/>
                  <a:moveTo>
                    <a:pt x="22" y="330"/>
                  </a:moveTo>
                  <a:lnTo>
                    <a:pt x="22" y="330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2" y="330"/>
                  </a:lnTo>
                  <a:close/>
                  <a:moveTo>
                    <a:pt x="19" y="329"/>
                  </a:moveTo>
                  <a:lnTo>
                    <a:pt x="19" y="330"/>
                  </a:lnTo>
                  <a:lnTo>
                    <a:pt x="19" y="329"/>
                  </a:lnTo>
                  <a:lnTo>
                    <a:pt x="18" y="330"/>
                  </a:lnTo>
                  <a:lnTo>
                    <a:pt x="19" y="330"/>
                  </a:lnTo>
                  <a:lnTo>
                    <a:pt x="18" y="330"/>
                  </a:lnTo>
                  <a:lnTo>
                    <a:pt x="18" y="329"/>
                  </a:lnTo>
                  <a:lnTo>
                    <a:pt x="19" y="329"/>
                  </a:lnTo>
                  <a:close/>
                  <a:moveTo>
                    <a:pt x="26" y="329"/>
                  </a:moveTo>
                  <a:lnTo>
                    <a:pt x="25" y="329"/>
                  </a:lnTo>
                  <a:lnTo>
                    <a:pt x="26" y="329"/>
                  </a:lnTo>
                  <a:close/>
                  <a:moveTo>
                    <a:pt x="26" y="329"/>
                  </a:moveTo>
                  <a:lnTo>
                    <a:pt x="26" y="329"/>
                  </a:lnTo>
                  <a:lnTo>
                    <a:pt x="26" y="329"/>
                  </a:lnTo>
                  <a:close/>
                  <a:moveTo>
                    <a:pt x="19" y="329"/>
                  </a:moveTo>
                  <a:lnTo>
                    <a:pt x="18" y="329"/>
                  </a:lnTo>
                  <a:lnTo>
                    <a:pt x="19" y="329"/>
                  </a:lnTo>
                  <a:close/>
                  <a:moveTo>
                    <a:pt x="27" y="329"/>
                  </a:move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close/>
                  <a:moveTo>
                    <a:pt x="29" y="329"/>
                  </a:moveTo>
                  <a:lnTo>
                    <a:pt x="28" y="329"/>
                  </a:lnTo>
                  <a:lnTo>
                    <a:pt x="29" y="329"/>
                  </a:lnTo>
                  <a:close/>
                  <a:moveTo>
                    <a:pt x="28" y="329"/>
                  </a:moveTo>
                  <a:lnTo>
                    <a:pt x="28" y="329"/>
                  </a:lnTo>
                  <a:lnTo>
                    <a:pt x="28" y="329"/>
                  </a:lnTo>
                  <a:close/>
                  <a:moveTo>
                    <a:pt x="27" y="329"/>
                  </a:moveTo>
                  <a:lnTo>
                    <a:pt x="27" y="329"/>
                  </a:lnTo>
                  <a:lnTo>
                    <a:pt x="27" y="329"/>
                  </a:lnTo>
                  <a:close/>
                  <a:moveTo>
                    <a:pt x="30" y="328"/>
                  </a:moveTo>
                  <a:lnTo>
                    <a:pt x="30" y="328"/>
                  </a:lnTo>
                  <a:lnTo>
                    <a:pt x="30" y="328"/>
                  </a:lnTo>
                  <a:close/>
                  <a:moveTo>
                    <a:pt x="16" y="327"/>
                  </a:moveTo>
                  <a:lnTo>
                    <a:pt x="16" y="328"/>
                  </a:lnTo>
                  <a:lnTo>
                    <a:pt x="16" y="327"/>
                  </a:lnTo>
                  <a:close/>
                  <a:moveTo>
                    <a:pt x="15" y="327"/>
                  </a:moveTo>
                  <a:lnTo>
                    <a:pt x="16" y="327"/>
                  </a:lnTo>
                  <a:lnTo>
                    <a:pt x="16" y="327"/>
                  </a:lnTo>
                  <a:lnTo>
                    <a:pt x="16" y="328"/>
                  </a:lnTo>
                  <a:lnTo>
                    <a:pt x="16" y="328"/>
                  </a:lnTo>
                  <a:lnTo>
                    <a:pt x="16" y="327"/>
                  </a:lnTo>
                  <a:lnTo>
                    <a:pt x="16" y="328"/>
                  </a:lnTo>
                  <a:lnTo>
                    <a:pt x="15" y="328"/>
                  </a:lnTo>
                  <a:lnTo>
                    <a:pt x="15" y="327"/>
                  </a:lnTo>
                  <a:lnTo>
                    <a:pt x="15" y="328"/>
                  </a:lnTo>
                  <a:lnTo>
                    <a:pt x="15" y="327"/>
                  </a:lnTo>
                  <a:close/>
                  <a:moveTo>
                    <a:pt x="35" y="324"/>
                  </a:moveTo>
                  <a:lnTo>
                    <a:pt x="35" y="324"/>
                  </a:lnTo>
                  <a:lnTo>
                    <a:pt x="35" y="324"/>
                  </a:lnTo>
                  <a:lnTo>
                    <a:pt x="35" y="324"/>
                  </a:lnTo>
                  <a:lnTo>
                    <a:pt x="34" y="324"/>
                  </a:lnTo>
                  <a:lnTo>
                    <a:pt x="34" y="325"/>
                  </a:lnTo>
                  <a:lnTo>
                    <a:pt x="34" y="325"/>
                  </a:lnTo>
                  <a:lnTo>
                    <a:pt x="34" y="324"/>
                  </a:lnTo>
                  <a:lnTo>
                    <a:pt x="33" y="324"/>
                  </a:lnTo>
                  <a:lnTo>
                    <a:pt x="34" y="324"/>
                  </a:lnTo>
                  <a:lnTo>
                    <a:pt x="34" y="324"/>
                  </a:lnTo>
                  <a:lnTo>
                    <a:pt x="34" y="324"/>
                  </a:lnTo>
                  <a:lnTo>
                    <a:pt x="35" y="324"/>
                  </a:lnTo>
                  <a:close/>
                  <a:moveTo>
                    <a:pt x="36" y="322"/>
                  </a:moveTo>
                  <a:lnTo>
                    <a:pt x="36" y="323"/>
                  </a:lnTo>
                  <a:lnTo>
                    <a:pt x="35" y="323"/>
                  </a:lnTo>
                  <a:lnTo>
                    <a:pt x="36" y="323"/>
                  </a:lnTo>
                  <a:lnTo>
                    <a:pt x="35" y="323"/>
                  </a:lnTo>
                  <a:lnTo>
                    <a:pt x="35" y="322"/>
                  </a:lnTo>
                  <a:lnTo>
                    <a:pt x="36" y="322"/>
                  </a:lnTo>
                  <a:close/>
                  <a:moveTo>
                    <a:pt x="36" y="322"/>
                  </a:moveTo>
                  <a:lnTo>
                    <a:pt x="37" y="322"/>
                  </a:lnTo>
                  <a:lnTo>
                    <a:pt x="37" y="322"/>
                  </a:lnTo>
                  <a:lnTo>
                    <a:pt x="36" y="322"/>
                  </a:lnTo>
                  <a:lnTo>
                    <a:pt x="37" y="322"/>
                  </a:lnTo>
                  <a:lnTo>
                    <a:pt x="36" y="322"/>
                  </a:lnTo>
                  <a:lnTo>
                    <a:pt x="35" y="322"/>
                  </a:lnTo>
                  <a:lnTo>
                    <a:pt x="36" y="322"/>
                  </a:lnTo>
                  <a:lnTo>
                    <a:pt x="36" y="322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38" y="321"/>
                  </a:moveTo>
                  <a:lnTo>
                    <a:pt x="38" y="321"/>
                  </a:lnTo>
                  <a:lnTo>
                    <a:pt x="38" y="321"/>
                  </a:lnTo>
                  <a:lnTo>
                    <a:pt x="37" y="321"/>
                  </a:lnTo>
                  <a:lnTo>
                    <a:pt x="38" y="321"/>
                  </a:lnTo>
                  <a:close/>
                  <a:moveTo>
                    <a:pt x="39" y="320"/>
                  </a:moveTo>
                  <a:lnTo>
                    <a:pt x="40" y="320"/>
                  </a:lnTo>
                  <a:lnTo>
                    <a:pt x="39" y="320"/>
                  </a:lnTo>
                  <a:close/>
                  <a:moveTo>
                    <a:pt x="38" y="320"/>
                  </a:moveTo>
                  <a:lnTo>
                    <a:pt x="38" y="319"/>
                  </a:lnTo>
                  <a:lnTo>
                    <a:pt x="38" y="320"/>
                  </a:lnTo>
                  <a:close/>
                  <a:moveTo>
                    <a:pt x="38" y="320"/>
                  </a:moveTo>
                  <a:lnTo>
                    <a:pt x="38" y="319"/>
                  </a:lnTo>
                  <a:lnTo>
                    <a:pt x="38" y="320"/>
                  </a:lnTo>
                  <a:close/>
                  <a:moveTo>
                    <a:pt x="39" y="319"/>
                  </a:moveTo>
                  <a:lnTo>
                    <a:pt x="40" y="319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39" y="320"/>
                  </a:lnTo>
                  <a:lnTo>
                    <a:pt x="40" y="320"/>
                  </a:lnTo>
                  <a:lnTo>
                    <a:pt x="39" y="320"/>
                  </a:lnTo>
                  <a:lnTo>
                    <a:pt x="39" y="319"/>
                  </a:lnTo>
                  <a:lnTo>
                    <a:pt x="39" y="320"/>
                  </a:lnTo>
                  <a:lnTo>
                    <a:pt x="39" y="319"/>
                  </a:lnTo>
                  <a:close/>
                  <a:moveTo>
                    <a:pt x="40" y="320"/>
                  </a:moveTo>
                  <a:lnTo>
                    <a:pt x="40" y="320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40" y="320"/>
                  </a:lnTo>
                  <a:close/>
                  <a:moveTo>
                    <a:pt x="41" y="319"/>
                  </a:moveTo>
                  <a:lnTo>
                    <a:pt x="40" y="319"/>
                  </a:lnTo>
                  <a:lnTo>
                    <a:pt x="41" y="319"/>
                  </a:lnTo>
                  <a:lnTo>
                    <a:pt x="41" y="318"/>
                  </a:lnTo>
                  <a:lnTo>
                    <a:pt x="41" y="319"/>
                  </a:lnTo>
                  <a:close/>
                  <a:moveTo>
                    <a:pt x="40" y="319"/>
                  </a:moveTo>
                  <a:lnTo>
                    <a:pt x="40" y="319"/>
                  </a:lnTo>
                  <a:lnTo>
                    <a:pt x="40" y="319"/>
                  </a:lnTo>
                  <a:lnTo>
                    <a:pt x="40" y="318"/>
                  </a:lnTo>
                  <a:lnTo>
                    <a:pt x="40" y="319"/>
                  </a:lnTo>
                  <a:close/>
                  <a:moveTo>
                    <a:pt x="40" y="318"/>
                  </a:moveTo>
                  <a:lnTo>
                    <a:pt x="40" y="318"/>
                  </a:lnTo>
                  <a:lnTo>
                    <a:pt x="40" y="318"/>
                  </a:lnTo>
                  <a:close/>
                  <a:moveTo>
                    <a:pt x="11" y="318"/>
                  </a:moveTo>
                  <a:lnTo>
                    <a:pt x="11" y="319"/>
                  </a:lnTo>
                  <a:lnTo>
                    <a:pt x="11" y="318"/>
                  </a:lnTo>
                  <a:close/>
                  <a:moveTo>
                    <a:pt x="41" y="318"/>
                  </a:moveTo>
                  <a:lnTo>
                    <a:pt x="40" y="318"/>
                  </a:lnTo>
                  <a:lnTo>
                    <a:pt x="41" y="318"/>
                  </a:lnTo>
                  <a:close/>
                  <a:moveTo>
                    <a:pt x="10" y="318"/>
                  </a:moveTo>
                  <a:lnTo>
                    <a:pt x="10" y="318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44" y="318"/>
                  </a:moveTo>
                  <a:lnTo>
                    <a:pt x="45" y="318"/>
                  </a:lnTo>
                  <a:lnTo>
                    <a:pt x="44" y="318"/>
                  </a:lnTo>
                  <a:close/>
                  <a:moveTo>
                    <a:pt x="10" y="318"/>
                  </a:moveTo>
                  <a:lnTo>
                    <a:pt x="9" y="318"/>
                  </a:lnTo>
                  <a:lnTo>
                    <a:pt x="10" y="318"/>
                  </a:ln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10" y="318"/>
                  </a:move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11" y="318"/>
                  </a:moveTo>
                  <a:lnTo>
                    <a:pt x="11" y="318"/>
                  </a:lnTo>
                  <a:lnTo>
                    <a:pt x="11" y="318"/>
                  </a:lnTo>
                  <a:close/>
                  <a:moveTo>
                    <a:pt x="11" y="318"/>
                  </a:moveTo>
                  <a:lnTo>
                    <a:pt x="10" y="318"/>
                  </a:lnTo>
                  <a:lnTo>
                    <a:pt x="11" y="318"/>
                  </a:lnTo>
                  <a:lnTo>
                    <a:pt x="11" y="317"/>
                  </a:lnTo>
                  <a:lnTo>
                    <a:pt x="11" y="318"/>
                  </a:lnTo>
                  <a:close/>
                  <a:moveTo>
                    <a:pt x="44" y="318"/>
                  </a:moveTo>
                  <a:lnTo>
                    <a:pt x="44" y="317"/>
                  </a:lnTo>
                  <a:lnTo>
                    <a:pt x="44" y="318"/>
                  </a:lnTo>
                  <a:close/>
                  <a:moveTo>
                    <a:pt x="9" y="318"/>
                  </a:moveTo>
                  <a:lnTo>
                    <a:pt x="9" y="317"/>
                  </a:lnTo>
                  <a:lnTo>
                    <a:pt x="9" y="318"/>
                  </a:lnTo>
                  <a:close/>
                  <a:moveTo>
                    <a:pt x="41" y="318"/>
                  </a:moveTo>
                  <a:lnTo>
                    <a:pt x="41" y="317"/>
                  </a:lnTo>
                  <a:lnTo>
                    <a:pt x="41" y="318"/>
                  </a:lnTo>
                  <a:close/>
                  <a:moveTo>
                    <a:pt x="52" y="317"/>
                  </a:moveTo>
                  <a:lnTo>
                    <a:pt x="52" y="318"/>
                  </a:lnTo>
                  <a:lnTo>
                    <a:pt x="52" y="317"/>
                  </a:lnTo>
                  <a:close/>
                  <a:moveTo>
                    <a:pt x="41" y="318"/>
                  </a:moveTo>
                  <a:lnTo>
                    <a:pt x="41" y="317"/>
                  </a:lnTo>
                  <a:lnTo>
                    <a:pt x="41" y="318"/>
                  </a:lnTo>
                  <a:close/>
                  <a:moveTo>
                    <a:pt x="9" y="317"/>
                  </a:moveTo>
                  <a:lnTo>
                    <a:pt x="9" y="318"/>
                  </a:lnTo>
                  <a:lnTo>
                    <a:pt x="9" y="317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9" y="317"/>
                  </a:lnTo>
                  <a:close/>
                  <a:moveTo>
                    <a:pt x="52" y="317"/>
                  </a:moveTo>
                  <a:lnTo>
                    <a:pt x="51" y="317"/>
                  </a:lnTo>
                  <a:lnTo>
                    <a:pt x="52" y="317"/>
                  </a:lnTo>
                  <a:close/>
                  <a:moveTo>
                    <a:pt x="42" y="317"/>
                  </a:moveTo>
                  <a:lnTo>
                    <a:pt x="42" y="318"/>
                  </a:lnTo>
                  <a:lnTo>
                    <a:pt x="42" y="317"/>
                  </a:lnTo>
                  <a:lnTo>
                    <a:pt x="41" y="317"/>
                  </a:lnTo>
                  <a:lnTo>
                    <a:pt x="42" y="317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8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9" y="317"/>
                  </a:moveTo>
                  <a:lnTo>
                    <a:pt x="9" y="317"/>
                  </a:lnTo>
                  <a:lnTo>
                    <a:pt x="10" y="317"/>
                  </a:lnTo>
                  <a:lnTo>
                    <a:pt x="10" y="317"/>
                  </a:lnTo>
                  <a:lnTo>
                    <a:pt x="9" y="317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50" y="317"/>
                  </a:moveTo>
                  <a:lnTo>
                    <a:pt x="50" y="317"/>
                  </a:lnTo>
                  <a:lnTo>
                    <a:pt x="50" y="317"/>
                  </a:lnTo>
                  <a:close/>
                  <a:moveTo>
                    <a:pt x="42" y="317"/>
                  </a:moveTo>
                  <a:lnTo>
                    <a:pt x="41" y="317"/>
                  </a:lnTo>
                  <a:lnTo>
                    <a:pt x="42" y="317"/>
                  </a:lnTo>
                  <a:close/>
                  <a:moveTo>
                    <a:pt x="7" y="317"/>
                  </a:moveTo>
                  <a:lnTo>
                    <a:pt x="6" y="317"/>
                  </a:lnTo>
                  <a:lnTo>
                    <a:pt x="7" y="317"/>
                  </a:lnTo>
                  <a:lnTo>
                    <a:pt x="6" y="317"/>
                  </a:lnTo>
                  <a:lnTo>
                    <a:pt x="7" y="317"/>
                  </a:lnTo>
                  <a:close/>
                  <a:moveTo>
                    <a:pt x="9" y="317"/>
                  </a:moveTo>
                  <a:lnTo>
                    <a:pt x="9" y="316"/>
                  </a:lnTo>
                  <a:lnTo>
                    <a:pt x="9" y="317"/>
                  </a:lnTo>
                  <a:close/>
                  <a:moveTo>
                    <a:pt x="52" y="316"/>
                  </a:moveTo>
                  <a:lnTo>
                    <a:pt x="52" y="317"/>
                  </a:lnTo>
                  <a:lnTo>
                    <a:pt x="52" y="316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51" y="316"/>
                  </a:lnTo>
                  <a:lnTo>
                    <a:pt x="52" y="316"/>
                  </a:lnTo>
                  <a:close/>
                  <a:moveTo>
                    <a:pt x="8" y="316"/>
                  </a:moveTo>
                  <a:lnTo>
                    <a:pt x="8" y="316"/>
                  </a:lnTo>
                  <a:lnTo>
                    <a:pt x="8" y="317"/>
                  </a:lnTo>
                  <a:lnTo>
                    <a:pt x="9" y="317"/>
                  </a:lnTo>
                  <a:lnTo>
                    <a:pt x="8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6"/>
                  </a:lnTo>
                  <a:lnTo>
                    <a:pt x="8" y="317"/>
                  </a:lnTo>
                  <a:lnTo>
                    <a:pt x="8" y="316"/>
                  </a:lnTo>
                  <a:lnTo>
                    <a:pt x="8" y="317"/>
                  </a:lnTo>
                  <a:lnTo>
                    <a:pt x="8" y="316"/>
                  </a:lnTo>
                  <a:close/>
                  <a:moveTo>
                    <a:pt x="51" y="316"/>
                  </a:move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46" y="316"/>
                  </a:moveTo>
                  <a:lnTo>
                    <a:pt x="47" y="316"/>
                  </a:lnTo>
                  <a:lnTo>
                    <a:pt x="46" y="317"/>
                  </a:lnTo>
                  <a:lnTo>
                    <a:pt x="46" y="316"/>
                  </a:lnTo>
                  <a:lnTo>
                    <a:pt x="46" y="317"/>
                  </a:lnTo>
                  <a:lnTo>
                    <a:pt x="47" y="317"/>
                  </a:lnTo>
                  <a:lnTo>
                    <a:pt x="47" y="316"/>
                  </a:lnTo>
                  <a:lnTo>
                    <a:pt x="47" y="317"/>
                  </a:lnTo>
                  <a:lnTo>
                    <a:pt x="46" y="317"/>
                  </a:lnTo>
                  <a:lnTo>
                    <a:pt x="46" y="316"/>
                  </a:lnTo>
                  <a:close/>
                  <a:moveTo>
                    <a:pt x="9" y="316"/>
                  </a:moveTo>
                  <a:lnTo>
                    <a:pt x="10" y="316"/>
                  </a:lnTo>
                  <a:lnTo>
                    <a:pt x="9" y="316"/>
                  </a:lnTo>
                  <a:close/>
                  <a:moveTo>
                    <a:pt x="50" y="316"/>
                  </a:moveTo>
                  <a:lnTo>
                    <a:pt x="50" y="316"/>
                  </a:lnTo>
                  <a:lnTo>
                    <a:pt x="51" y="316"/>
                  </a:lnTo>
                  <a:lnTo>
                    <a:pt x="50" y="317"/>
                  </a:lnTo>
                  <a:lnTo>
                    <a:pt x="51" y="317"/>
                  </a:lnTo>
                  <a:lnTo>
                    <a:pt x="51" y="316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6"/>
                  </a:lnTo>
                  <a:close/>
                  <a:moveTo>
                    <a:pt x="46" y="316"/>
                  </a:move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51" y="316"/>
                  </a:move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5" y="316"/>
                  </a:moveTo>
                  <a:lnTo>
                    <a:pt x="5" y="316"/>
                  </a:lnTo>
                  <a:lnTo>
                    <a:pt x="5" y="316"/>
                  </a:lnTo>
                  <a:close/>
                  <a:moveTo>
                    <a:pt x="47" y="316"/>
                  </a:moveTo>
                  <a:lnTo>
                    <a:pt x="47" y="316"/>
                  </a:lnTo>
                  <a:lnTo>
                    <a:pt x="47" y="316"/>
                  </a:lnTo>
                  <a:close/>
                  <a:moveTo>
                    <a:pt x="8" y="316"/>
                  </a:moveTo>
                  <a:lnTo>
                    <a:pt x="8" y="316"/>
                  </a:lnTo>
                  <a:lnTo>
                    <a:pt x="8" y="316"/>
                  </a:lnTo>
                  <a:lnTo>
                    <a:pt x="8" y="316"/>
                  </a:lnTo>
                  <a:lnTo>
                    <a:pt x="9" y="316"/>
                  </a:lnTo>
                  <a:lnTo>
                    <a:pt x="9" y="316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6"/>
                  </a:lnTo>
                  <a:lnTo>
                    <a:pt x="8" y="316"/>
                  </a:lnTo>
                  <a:lnTo>
                    <a:pt x="8" y="316"/>
                  </a:lnTo>
                  <a:lnTo>
                    <a:pt x="8" y="316"/>
                  </a:lnTo>
                  <a:close/>
                  <a:moveTo>
                    <a:pt x="51" y="316"/>
                  </a:moveTo>
                  <a:lnTo>
                    <a:pt x="51" y="316"/>
                  </a:lnTo>
                  <a:lnTo>
                    <a:pt x="50" y="316"/>
                  </a:ln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lnTo>
                    <a:pt x="11" y="316"/>
                  </a:lnTo>
                  <a:lnTo>
                    <a:pt x="10" y="316"/>
                  </a:lnTo>
                  <a:lnTo>
                    <a:pt x="10" y="316"/>
                  </a:lnTo>
                  <a:lnTo>
                    <a:pt x="1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close/>
                  <a:moveTo>
                    <a:pt x="46" y="316"/>
                  </a:move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46" y="316"/>
                  </a:moveTo>
                  <a:lnTo>
                    <a:pt x="47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7"/>
                  </a:ln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47" y="316"/>
                  </a:moveTo>
                  <a:lnTo>
                    <a:pt x="47" y="315"/>
                  </a:lnTo>
                  <a:lnTo>
                    <a:pt x="47" y="316"/>
                  </a:lnTo>
                  <a:close/>
                  <a:moveTo>
                    <a:pt x="46" y="316"/>
                  </a:moveTo>
                  <a:lnTo>
                    <a:pt x="46" y="315"/>
                  </a:lnTo>
                  <a:lnTo>
                    <a:pt x="46" y="316"/>
                  </a:lnTo>
                  <a:close/>
                  <a:moveTo>
                    <a:pt x="10" y="316"/>
                  </a:moveTo>
                  <a:lnTo>
                    <a:pt x="9" y="316"/>
                  </a:lnTo>
                  <a:lnTo>
                    <a:pt x="9" y="315"/>
                  </a:lnTo>
                  <a:lnTo>
                    <a:pt x="10" y="315"/>
                  </a:lnTo>
                  <a:lnTo>
                    <a:pt x="10" y="316"/>
                  </a:lnTo>
                  <a:close/>
                  <a:moveTo>
                    <a:pt x="48" y="315"/>
                  </a:moveTo>
                  <a:lnTo>
                    <a:pt x="47" y="315"/>
                  </a:lnTo>
                  <a:lnTo>
                    <a:pt x="48" y="315"/>
                  </a:lnTo>
                  <a:close/>
                  <a:moveTo>
                    <a:pt x="11" y="315"/>
                  </a:moveTo>
                  <a:lnTo>
                    <a:pt x="11" y="316"/>
                  </a:lnTo>
                  <a:lnTo>
                    <a:pt x="11" y="315"/>
                  </a:lnTo>
                  <a:lnTo>
                    <a:pt x="11" y="316"/>
                  </a:lnTo>
                  <a:lnTo>
                    <a:pt x="11" y="315"/>
                  </a:lnTo>
                  <a:close/>
                  <a:moveTo>
                    <a:pt x="49" y="315"/>
                  </a:moveTo>
                  <a:lnTo>
                    <a:pt x="49" y="314"/>
                  </a:lnTo>
                  <a:lnTo>
                    <a:pt x="49" y="315"/>
                  </a:lnTo>
                  <a:close/>
                  <a:moveTo>
                    <a:pt x="49" y="314"/>
                  </a:moveTo>
                  <a:lnTo>
                    <a:pt x="49" y="315"/>
                  </a:lnTo>
                  <a:lnTo>
                    <a:pt x="49" y="314"/>
                  </a:lnTo>
                  <a:close/>
                  <a:moveTo>
                    <a:pt x="12" y="314"/>
                  </a:moveTo>
                  <a:lnTo>
                    <a:pt x="12" y="315"/>
                  </a:lnTo>
                  <a:lnTo>
                    <a:pt x="11" y="315"/>
                  </a:lnTo>
                  <a:lnTo>
                    <a:pt x="11" y="316"/>
                  </a:lnTo>
                  <a:lnTo>
                    <a:pt x="11" y="315"/>
                  </a:lnTo>
                  <a:lnTo>
                    <a:pt x="12" y="314"/>
                  </a:lnTo>
                  <a:close/>
                  <a:moveTo>
                    <a:pt x="10" y="314"/>
                  </a:moveTo>
                  <a:lnTo>
                    <a:pt x="10" y="315"/>
                  </a:lnTo>
                  <a:lnTo>
                    <a:pt x="10" y="314"/>
                  </a:lnTo>
                  <a:lnTo>
                    <a:pt x="10" y="315"/>
                  </a:lnTo>
                  <a:lnTo>
                    <a:pt x="9" y="315"/>
                  </a:lnTo>
                  <a:lnTo>
                    <a:pt x="9" y="314"/>
                  </a:lnTo>
                  <a:lnTo>
                    <a:pt x="10" y="314"/>
                  </a:lnTo>
                  <a:close/>
                  <a:moveTo>
                    <a:pt x="48" y="314"/>
                  </a:moveTo>
                  <a:lnTo>
                    <a:pt x="47" y="314"/>
                  </a:lnTo>
                  <a:lnTo>
                    <a:pt x="48" y="314"/>
                  </a:lnTo>
                  <a:close/>
                  <a:moveTo>
                    <a:pt x="49" y="315"/>
                  </a:moveTo>
                  <a:lnTo>
                    <a:pt x="49" y="314"/>
                  </a:lnTo>
                  <a:lnTo>
                    <a:pt x="49" y="315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6"/>
                  </a:lnTo>
                  <a:lnTo>
                    <a:pt x="7" y="315"/>
                  </a:lnTo>
                  <a:lnTo>
                    <a:pt x="7" y="316"/>
                  </a:lnTo>
                  <a:lnTo>
                    <a:pt x="6" y="316"/>
                  </a:lnTo>
                  <a:lnTo>
                    <a:pt x="7" y="316"/>
                  </a:lnTo>
                  <a:lnTo>
                    <a:pt x="6" y="316"/>
                  </a:lnTo>
                  <a:lnTo>
                    <a:pt x="6" y="315"/>
                  </a:ln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7" y="314"/>
                  </a:move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7" y="314"/>
                  </a:moveTo>
                  <a:lnTo>
                    <a:pt x="8" y="314"/>
                  </a:lnTo>
                  <a:lnTo>
                    <a:pt x="7" y="314"/>
                  </a:lnTo>
                  <a:close/>
                  <a:moveTo>
                    <a:pt x="6" y="314"/>
                  </a:moveTo>
                  <a:lnTo>
                    <a:pt x="6" y="314"/>
                  </a:lnTo>
                  <a:lnTo>
                    <a:pt x="6" y="314"/>
                  </a:lnTo>
                  <a:close/>
                  <a:moveTo>
                    <a:pt x="10" y="314"/>
                  </a:moveTo>
                  <a:lnTo>
                    <a:pt x="9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9" y="314"/>
                  </a:lnTo>
                  <a:lnTo>
                    <a:pt x="10" y="314"/>
                  </a:lnTo>
                  <a:lnTo>
                    <a:pt x="10" y="314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close/>
                  <a:moveTo>
                    <a:pt x="10" y="314"/>
                  </a:moveTo>
                  <a:lnTo>
                    <a:pt x="10" y="314"/>
                  </a:lnTo>
                  <a:lnTo>
                    <a:pt x="10" y="314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6" y="314"/>
                  </a:lnTo>
                  <a:lnTo>
                    <a:pt x="6" y="314"/>
                  </a:lnTo>
                  <a:lnTo>
                    <a:pt x="7" y="314"/>
                  </a:ln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12" y="314"/>
                  </a:moveTo>
                  <a:lnTo>
                    <a:pt x="12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2" y="314"/>
                  </a:lnTo>
                  <a:close/>
                  <a:moveTo>
                    <a:pt x="3" y="313"/>
                  </a:moveTo>
                  <a:lnTo>
                    <a:pt x="3" y="314"/>
                  </a:lnTo>
                  <a:lnTo>
                    <a:pt x="2" y="314"/>
                  </a:lnTo>
                  <a:lnTo>
                    <a:pt x="3" y="314"/>
                  </a:lnTo>
                  <a:lnTo>
                    <a:pt x="2" y="314"/>
                  </a:lnTo>
                  <a:lnTo>
                    <a:pt x="2" y="313"/>
                  </a:lnTo>
                  <a:lnTo>
                    <a:pt x="3" y="313"/>
                  </a:lnTo>
                  <a:close/>
                  <a:moveTo>
                    <a:pt x="49" y="313"/>
                  </a:moveTo>
                  <a:lnTo>
                    <a:pt x="48" y="313"/>
                  </a:lnTo>
                  <a:lnTo>
                    <a:pt x="49" y="313"/>
                  </a:lnTo>
                  <a:close/>
                  <a:moveTo>
                    <a:pt x="11" y="313"/>
                  </a:moveTo>
                  <a:lnTo>
                    <a:pt x="11" y="313"/>
                  </a:lnTo>
                  <a:lnTo>
                    <a:pt x="11" y="313"/>
                  </a:lnTo>
                  <a:close/>
                  <a:moveTo>
                    <a:pt x="8" y="313"/>
                  </a:moveTo>
                  <a:lnTo>
                    <a:pt x="8" y="313"/>
                  </a:lnTo>
                  <a:lnTo>
                    <a:pt x="8" y="313"/>
                  </a:lnTo>
                  <a:close/>
                  <a:moveTo>
                    <a:pt x="12" y="313"/>
                  </a:moveTo>
                  <a:lnTo>
                    <a:pt x="11" y="313"/>
                  </a:lnTo>
                  <a:lnTo>
                    <a:pt x="12" y="313"/>
                  </a:lnTo>
                  <a:close/>
                  <a:moveTo>
                    <a:pt x="4" y="313"/>
                  </a:moveTo>
                  <a:lnTo>
                    <a:pt x="5" y="313"/>
                  </a:lnTo>
                  <a:lnTo>
                    <a:pt x="4" y="313"/>
                  </a:lnTo>
                  <a:lnTo>
                    <a:pt x="4" y="312"/>
                  </a:lnTo>
                  <a:lnTo>
                    <a:pt x="4" y="313"/>
                  </a:lnTo>
                  <a:close/>
                  <a:moveTo>
                    <a:pt x="12" y="313"/>
                  </a:moveTo>
                  <a:lnTo>
                    <a:pt x="12" y="312"/>
                  </a:lnTo>
                  <a:lnTo>
                    <a:pt x="12" y="313"/>
                  </a:lnTo>
                  <a:close/>
                  <a:moveTo>
                    <a:pt x="5" y="312"/>
                  </a:moveTo>
                  <a:lnTo>
                    <a:pt x="5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4"/>
                  </a:lnTo>
                  <a:lnTo>
                    <a:pt x="6" y="314"/>
                  </a:lnTo>
                  <a:lnTo>
                    <a:pt x="5" y="314"/>
                  </a:lnTo>
                  <a:lnTo>
                    <a:pt x="5" y="315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4" y="315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5" y="313"/>
                  </a:lnTo>
                  <a:lnTo>
                    <a:pt x="5" y="314"/>
                  </a:lnTo>
                  <a:lnTo>
                    <a:pt x="5" y="313"/>
                  </a:lnTo>
                  <a:lnTo>
                    <a:pt x="4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2"/>
                  </a:lnTo>
                  <a:lnTo>
                    <a:pt x="5" y="313"/>
                  </a:lnTo>
                  <a:lnTo>
                    <a:pt x="5" y="312"/>
                  </a:lnTo>
                  <a:lnTo>
                    <a:pt x="5" y="313"/>
                  </a:lnTo>
                  <a:lnTo>
                    <a:pt x="5" y="312"/>
                  </a:lnTo>
                  <a:close/>
                  <a:moveTo>
                    <a:pt x="4" y="312"/>
                  </a:moveTo>
                  <a:lnTo>
                    <a:pt x="4" y="312"/>
                  </a:lnTo>
                  <a:lnTo>
                    <a:pt x="4" y="312"/>
                  </a:lnTo>
                  <a:close/>
                  <a:moveTo>
                    <a:pt x="4" y="312"/>
                  </a:moveTo>
                  <a:lnTo>
                    <a:pt x="4" y="312"/>
                  </a:lnTo>
                  <a:lnTo>
                    <a:pt x="4" y="311"/>
                  </a:lnTo>
                  <a:lnTo>
                    <a:pt x="4" y="312"/>
                  </a:lnTo>
                  <a:lnTo>
                    <a:pt x="4" y="312"/>
                  </a:lnTo>
                  <a:close/>
                  <a:moveTo>
                    <a:pt x="46" y="311"/>
                  </a:moveTo>
                  <a:lnTo>
                    <a:pt x="46" y="311"/>
                  </a:lnTo>
                  <a:lnTo>
                    <a:pt x="46" y="311"/>
                  </a:lnTo>
                  <a:lnTo>
                    <a:pt x="46" y="311"/>
                  </a:lnTo>
                  <a:lnTo>
                    <a:pt x="46" y="311"/>
                  </a:lnTo>
                  <a:close/>
                  <a:moveTo>
                    <a:pt x="4" y="310"/>
                  </a:move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close/>
                  <a:moveTo>
                    <a:pt x="4" y="309"/>
                  </a:moveTo>
                  <a:lnTo>
                    <a:pt x="4" y="310"/>
                  </a:lnTo>
                  <a:lnTo>
                    <a:pt x="4" y="309"/>
                  </a:lnTo>
                  <a:close/>
                  <a:moveTo>
                    <a:pt x="9" y="309"/>
                  </a:moveTo>
                  <a:lnTo>
                    <a:pt x="9" y="309"/>
                  </a:lnTo>
                  <a:lnTo>
                    <a:pt x="9" y="309"/>
                  </a:lnTo>
                  <a:close/>
                  <a:moveTo>
                    <a:pt x="4" y="309"/>
                  </a:moveTo>
                  <a:lnTo>
                    <a:pt x="4" y="309"/>
                  </a:lnTo>
                  <a:lnTo>
                    <a:pt x="4" y="309"/>
                  </a:lnTo>
                  <a:close/>
                  <a:moveTo>
                    <a:pt x="9" y="309"/>
                  </a:moveTo>
                  <a:lnTo>
                    <a:pt x="9" y="309"/>
                  </a:lnTo>
                  <a:lnTo>
                    <a:pt x="9" y="309"/>
                  </a:lnTo>
                  <a:close/>
                  <a:moveTo>
                    <a:pt x="4" y="309"/>
                  </a:move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close/>
                  <a:moveTo>
                    <a:pt x="48" y="308"/>
                  </a:moveTo>
                  <a:lnTo>
                    <a:pt x="48" y="309"/>
                  </a:lnTo>
                  <a:lnTo>
                    <a:pt x="48" y="309"/>
                  </a:lnTo>
                  <a:lnTo>
                    <a:pt x="48" y="309"/>
                  </a:lnTo>
                  <a:lnTo>
                    <a:pt x="48" y="308"/>
                  </a:lnTo>
                  <a:close/>
                  <a:moveTo>
                    <a:pt x="10" y="308"/>
                  </a:moveTo>
                  <a:lnTo>
                    <a:pt x="10" y="309"/>
                  </a:lnTo>
                  <a:lnTo>
                    <a:pt x="10" y="308"/>
                  </a:lnTo>
                  <a:close/>
                  <a:moveTo>
                    <a:pt x="5" y="308"/>
                  </a:moveTo>
                  <a:lnTo>
                    <a:pt x="5" y="308"/>
                  </a:lnTo>
                  <a:lnTo>
                    <a:pt x="5" y="308"/>
                  </a:lnTo>
                  <a:lnTo>
                    <a:pt x="5" y="308"/>
                  </a:lnTo>
                  <a:lnTo>
                    <a:pt x="5" y="308"/>
                  </a:lnTo>
                  <a:close/>
                  <a:moveTo>
                    <a:pt x="6" y="308"/>
                  </a:moveTo>
                  <a:lnTo>
                    <a:pt x="7" y="308"/>
                  </a:lnTo>
                  <a:lnTo>
                    <a:pt x="6" y="308"/>
                  </a:lnTo>
                  <a:close/>
                  <a:moveTo>
                    <a:pt x="8" y="308"/>
                  </a:moveTo>
                  <a:lnTo>
                    <a:pt x="9" y="308"/>
                  </a:lnTo>
                  <a:lnTo>
                    <a:pt x="9" y="309"/>
                  </a:lnTo>
                  <a:lnTo>
                    <a:pt x="9" y="308"/>
                  </a:lnTo>
                  <a:lnTo>
                    <a:pt x="9" y="309"/>
                  </a:lnTo>
                  <a:lnTo>
                    <a:pt x="8" y="309"/>
                  </a:lnTo>
                  <a:lnTo>
                    <a:pt x="8" y="308"/>
                  </a:lnTo>
                  <a:close/>
                  <a:moveTo>
                    <a:pt x="9" y="308"/>
                  </a:moveTo>
                  <a:lnTo>
                    <a:pt x="8" y="308"/>
                  </a:lnTo>
                  <a:lnTo>
                    <a:pt x="9" y="308"/>
                  </a:lnTo>
                  <a:close/>
                  <a:moveTo>
                    <a:pt x="8" y="307"/>
                  </a:move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8" y="307"/>
                  </a:move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10" y="307"/>
                  </a:lnTo>
                  <a:lnTo>
                    <a:pt x="10" y="308"/>
                  </a:lnTo>
                  <a:lnTo>
                    <a:pt x="9" y="308"/>
                  </a:lnTo>
                  <a:lnTo>
                    <a:pt x="9" y="308"/>
                  </a:lnTo>
                  <a:lnTo>
                    <a:pt x="9" y="307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4" y="307"/>
                  </a:move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close/>
                  <a:moveTo>
                    <a:pt x="48" y="307"/>
                  </a:moveTo>
                  <a:lnTo>
                    <a:pt x="47" y="307"/>
                  </a:lnTo>
                  <a:lnTo>
                    <a:pt x="48" y="307"/>
                  </a:lnTo>
                  <a:close/>
                  <a:moveTo>
                    <a:pt x="48" y="306"/>
                  </a:moveTo>
                  <a:lnTo>
                    <a:pt x="48" y="307"/>
                  </a:lnTo>
                  <a:lnTo>
                    <a:pt x="48" y="307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close/>
                  <a:moveTo>
                    <a:pt x="48" y="306"/>
                  </a:moveTo>
                  <a:lnTo>
                    <a:pt x="48" y="307"/>
                  </a:lnTo>
                  <a:lnTo>
                    <a:pt x="48" y="306"/>
                  </a:lnTo>
                  <a:close/>
                  <a:moveTo>
                    <a:pt x="49" y="306"/>
                  </a:moveTo>
                  <a:lnTo>
                    <a:pt x="49" y="306"/>
                  </a:lnTo>
                  <a:lnTo>
                    <a:pt x="49" y="306"/>
                  </a:lnTo>
                  <a:close/>
                  <a:moveTo>
                    <a:pt x="8" y="306"/>
                  </a:moveTo>
                  <a:lnTo>
                    <a:pt x="8" y="306"/>
                  </a:lnTo>
                  <a:lnTo>
                    <a:pt x="8" y="307"/>
                  </a:lnTo>
                  <a:lnTo>
                    <a:pt x="8" y="306"/>
                  </a:lnTo>
                  <a:close/>
                  <a:moveTo>
                    <a:pt x="48" y="306"/>
                  </a:move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close/>
                  <a:moveTo>
                    <a:pt x="5" y="306"/>
                  </a:moveTo>
                  <a:lnTo>
                    <a:pt x="4" y="306"/>
                  </a:lnTo>
                  <a:lnTo>
                    <a:pt x="5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5" y="307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6" y="307"/>
                  </a:lnTo>
                  <a:lnTo>
                    <a:pt x="6" y="308"/>
                  </a:lnTo>
                  <a:lnTo>
                    <a:pt x="6" y="309"/>
                  </a:lnTo>
                  <a:lnTo>
                    <a:pt x="5" y="309"/>
                  </a:lnTo>
                  <a:lnTo>
                    <a:pt x="6" y="309"/>
                  </a:lnTo>
                  <a:lnTo>
                    <a:pt x="5" y="309"/>
                  </a:lnTo>
                  <a:lnTo>
                    <a:pt x="6" y="309"/>
                  </a:lnTo>
                  <a:lnTo>
                    <a:pt x="5" y="308"/>
                  </a:lnTo>
                  <a:lnTo>
                    <a:pt x="5" y="308"/>
                  </a:lnTo>
                  <a:lnTo>
                    <a:pt x="5" y="309"/>
                  </a:lnTo>
                  <a:lnTo>
                    <a:pt x="5" y="308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8"/>
                  </a:lnTo>
                  <a:lnTo>
                    <a:pt x="5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9" y="306"/>
                  </a:move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close/>
                  <a:moveTo>
                    <a:pt x="4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" y="306"/>
                  </a:moveTo>
                  <a:lnTo>
                    <a:pt x="5" y="306"/>
                  </a:lnTo>
                  <a:lnTo>
                    <a:pt x="4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8" y="306"/>
                  </a:moveTo>
                  <a:lnTo>
                    <a:pt x="9" y="306"/>
                  </a:lnTo>
                  <a:lnTo>
                    <a:pt x="8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5" y="306"/>
                  </a:moveTo>
                  <a:lnTo>
                    <a:pt x="4" y="306"/>
                  </a:lnTo>
                  <a:lnTo>
                    <a:pt x="5" y="306"/>
                  </a:lnTo>
                  <a:close/>
                  <a:moveTo>
                    <a:pt x="5" y="305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5"/>
                  </a:lnTo>
                  <a:close/>
                  <a:moveTo>
                    <a:pt x="5" y="305"/>
                  </a:moveTo>
                  <a:lnTo>
                    <a:pt x="6" y="305"/>
                  </a:lnTo>
                  <a:lnTo>
                    <a:pt x="7" y="305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7"/>
                  </a:lnTo>
                  <a:lnTo>
                    <a:pt x="7" y="307"/>
                  </a:lnTo>
                  <a:lnTo>
                    <a:pt x="7" y="308"/>
                  </a:lnTo>
                  <a:lnTo>
                    <a:pt x="7" y="307"/>
                  </a:lnTo>
                  <a:lnTo>
                    <a:pt x="7" y="308"/>
                  </a:lnTo>
                  <a:lnTo>
                    <a:pt x="7" y="308"/>
                  </a:lnTo>
                  <a:lnTo>
                    <a:pt x="6" y="308"/>
                  </a:lnTo>
                  <a:lnTo>
                    <a:pt x="7" y="308"/>
                  </a:lnTo>
                  <a:lnTo>
                    <a:pt x="6" y="308"/>
                  </a:lnTo>
                  <a:lnTo>
                    <a:pt x="7" y="308"/>
                  </a:lnTo>
                  <a:lnTo>
                    <a:pt x="6" y="307"/>
                  </a:lnTo>
                  <a:lnTo>
                    <a:pt x="6" y="307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6" y="306"/>
                  </a:lnTo>
                  <a:lnTo>
                    <a:pt x="5" y="305"/>
                  </a:lnTo>
                  <a:close/>
                  <a:moveTo>
                    <a:pt x="11" y="305"/>
                  </a:moveTo>
                  <a:lnTo>
                    <a:pt x="10" y="305"/>
                  </a:lnTo>
                  <a:lnTo>
                    <a:pt x="9" y="306"/>
                  </a:lnTo>
                  <a:lnTo>
                    <a:pt x="9" y="305"/>
                  </a:lnTo>
                  <a:lnTo>
                    <a:pt x="10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1" y="305"/>
                  </a:lnTo>
                  <a:close/>
                  <a:moveTo>
                    <a:pt x="11" y="305"/>
                  </a:moveTo>
                  <a:lnTo>
                    <a:pt x="11" y="305"/>
                  </a:lnTo>
                  <a:lnTo>
                    <a:pt x="11" y="305"/>
                  </a:lnTo>
                  <a:close/>
                  <a:moveTo>
                    <a:pt x="4" y="305"/>
                  </a:moveTo>
                  <a:lnTo>
                    <a:pt x="5" y="305"/>
                  </a:lnTo>
                  <a:lnTo>
                    <a:pt x="5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close/>
                  <a:moveTo>
                    <a:pt x="3" y="305"/>
                  </a:move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3" y="305"/>
                  </a:lnTo>
                  <a:close/>
                  <a:moveTo>
                    <a:pt x="8" y="303"/>
                  </a:moveTo>
                  <a:lnTo>
                    <a:pt x="8" y="304"/>
                  </a:lnTo>
                  <a:lnTo>
                    <a:pt x="9" y="304"/>
                  </a:lnTo>
                  <a:lnTo>
                    <a:pt x="9" y="305"/>
                  </a:lnTo>
                  <a:lnTo>
                    <a:pt x="8" y="305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5"/>
                  </a:lnTo>
                  <a:lnTo>
                    <a:pt x="7" y="306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6" y="305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close/>
                  <a:moveTo>
                    <a:pt x="7" y="303"/>
                  </a:moveTo>
                  <a:lnTo>
                    <a:pt x="7" y="304"/>
                  </a:lnTo>
                  <a:lnTo>
                    <a:pt x="7" y="303"/>
                  </a:lnTo>
                  <a:lnTo>
                    <a:pt x="7" y="304"/>
                  </a:lnTo>
                  <a:lnTo>
                    <a:pt x="7" y="303"/>
                  </a:lnTo>
                  <a:lnTo>
                    <a:pt x="7" y="304"/>
                  </a:lnTo>
                  <a:lnTo>
                    <a:pt x="7" y="305"/>
                  </a:lnTo>
                  <a:lnTo>
                    <a:pt x="6" y="305"/>
                  </a:lnTo>
                  <a:lnTo>
                    <a:pt x="6" y="304"/>
                  </a:lnTo>
                  <a:lnTo>
                    <a:pt x="6" y="303"/>
                  </a:lnTo>
                  <a:lnTo>
                    <a:pt x="7" y="303"/>
                  </a:lnTo>
                  <a:close/>
                  <a:moveTo>
                    <a:pt x="4" y="303"/>
                  </a:move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close/>
                  <a:moveTo>
                    <a:pt x="12" y="303"/>
                  </a:moveTo>
                  <a:lnTo>
                    <a:pt x="12" y="303"/>
                  </a:lnTo>
                  <a:lnTo>
                    <a:pt x="12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lnTo>
                    <a:pt x="5" y="303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4"/>
                  </a:lnTo>
                  <a:lnTo>
                    <a:pt x="4" y="304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4" y="303"/>
                  </a:moveTo>
                  <a:lnTo>
                    <a:pt x="4" y="303"/>
                  </a:lnTo>
                  <a:lnTo>
                    <a:pt x="3" y="303"/>
                  </a:lnTo>
                  <a:lnTo>
                    <a:pt x="4" y="303"/>
                  </a:lnTo>
                  <a:lnTo>
                    <a:pt x="3" y="303"/>
                  </a:lnTo>
                  <a:lnTo>
                    <a:pt x="4" y="303"/>
                  </a:lnTo>
                  <a:close/>
                  <a:moveTo>
                    <a:pt x="4" y="303"/>
                  </a:moveTo>
                  <a:lnTo>
                    <a:pt x="5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close/>
                  <a:moveTo>
                    <a:pt x="11" y="303"/>
                  </a:moveTo>
                  <a:lnTo>
                    <a:pt x="12" y="303"/>
                  </a:lnTo>
                  <a:lnTo>
                    <a:pt x="11" y="303"/>
                  </a:lnTo>
                  <a:lnTo>
                    <a:pt x="11" y="304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close/>
                  <a:moveTo>
                    <a:pt x="3" y="302"/>
                  </a:moveTo>
                  <a:lnTo>
                    <a:pt x="3" y="303"/>
                  </a:lnTo>
                  <a:lnTo>
                    <a:pt x="3" y="302"/>
                  </a:lnTo>
                  <a:close/>
                  <a:moveTo>
                    <a:pt x="5" y="302"/>
                  </a:moveTo>
                  <a:lnTo>
                    <a:pt x="5" y="303"/>
                  </a:lnTo>
                  <a:lnTo>
                    <a:pt x="5" y="302"/>
                  </a:lnTo>
                  <a:close/>
                  <a:moveTo>
                    <a:pt x="6" y="302"/>
                  </a:moveTo>
                  <a:lnTo>
                    <a:pt x="6" y="303"/>
                  </a:lnTo>
                  <a:lnTo>
                    <a:pt x="5" y="303"/>
                  </a:lnTo>
                  <a:lnTo>
                    <a:pt x="6" y="303"/>
                  </a:lnTo>
                  <a:lnTo>
                    <a:pt x="6" y="302"/>
                  </a:lnTo>
                  <a:close/>
                  <a:moveTo>
                    <a:pt x="6" y="302"/>
                  </a:moveTo>
                  <a:lnTo>
                    <a:pt x="6" y="302"/>
                  </a:lnTo>
                  <a:lnTo>
                    <a:pt x="6" y="302"/>
                  </a:lnTo>
                  <a:close/>
                  <a:moveTo>
                    <a:pt x="5" y="302"/>
                  </a:moveTo>
                  <a:lnTo>
                    <a:pt x="4" y="302"/>
                  </a:lnTo>
                  <a:lnTo>
                    <a:pt x="5" y="302"/>
                  </a:lnTo>
                  <a:lnTo>
                    <a:pt x="4" y="302"/>
                  </a:lnTo>
                  <a:lnTo>
                    <a:pt x="5" y="302"/>
                  </a:lnTo>
                  <a:close/>
                  <a:moveTo>
                    <a:pt x="5" y="302"/>
                  </a:moveTo>
                  <a:lnTo>
                    <a:pt x="4" y="302"/>
                  </a:lnTo>
                  <a:lnTo>
                    <a:pt x="5" y="302"/>
                  </a:lnTo>
                  <a:close/>
                  <a:moveTo>
                    <a:pt x="5" y="301"/>
                  </a:moveTo>
                  <a:lnTo>
                    <a:pt x="5" y="302"/>
                  </a:lnTo>
                  <a:lnTo>
                    <a:pt x="5" y="301"/>
                  </a:lnTo>
                  <a:close/>
                  <a:moveTo>
                    <a:pt x="4" y="301"/>
                  </a:moveTo>
                  <a:lnTo>
                    <a:pt x="4" y="300"/>
                  </a:lnTo>
                  <a:lnTo>
                    <a:pt x="4" y="301"/>
                  </a:lnTo>
                  <a:close/>
                  <a:moveTo>
                    <a:pt x="3" y="300"/>
                  </a:moveTo>
                  <a:lnTo>
                    <a:pt x="2" y="300"/>
                  </a:lnTo>
                  <a:lnTo>
                    <a:pt x="3" y="300"/>
                  </a:lnTo>
                  <a:close/>
                  <a:moveTo>
                    <a:pt x="5" y="300"/>
                  </a:moveTo>
                  <a:lnTo>
                    <a:pt x="4" y="300"/>
                  </a:lnTo>
                  <a:lnTo>
                    <a:pt x="5" y="300"/>
                  </a:lnTo>
                  <a:lnTo>
                    <a:pt x="4" y="300"/>
                  </a:lnTo>
                  <a:lnTo>
                    <a:pt x="5" y="300"/>
                  </a:lnTo>
                  <a:lnTo>
                    <a:pt x="4" y="300"/>
                  </a:lnTo>
                  <a:lnTo>
                    <a:pt x="5" y="300"/>
                  </a:lnTo>
                  <a:close/>
                  <a:moveTo>
                    <a:pt x="3" y="300"/>
                  </a:move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close/>
                  <a:moveTo>
                    <a:pt x="3" y="300"/>
                  </a:move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close/>
                  <a:moveTo>
                    <a:pt x="3" y="299"/>
                  </a:moveTo>
                  <a:lnTo>
                    <a:pt x="2" y="299"/>
                  </a:lnTo>
                  <a:lnTo>
                    <a:pt x="3" y="299"/>
                  </a:lnTo>
                  <a:close/>
                  <a:moveTo>
                    <a:pt x="3" y="298"/>
                  </a:moveTo>
                  <a:lnTo>
                    <a:pt x="4" y="298"/>
                  </a:lnTo>
                  <a:lnTo>
                    <a:pt x="3" y="298"/>
                  </a:lnTo>
                  <a:close/>
                  <a:moveTo>
                    <a:pt x="3" y="298"/>
                  </a:moveTo>
                  <a:lnTo>
                    <a:pt x="3" y="299"/>
                  </a:lnTo>
                  <a:lnTo>
                    <a:pt x="3" y="299"/>
                  </a:lnTo>
                  <a:lnTo>
                    <a:pt x="3" y="299"/>
                  </a:lnTo>
                  <a:lnTo>
                    <a:pt x="3" y="298"/>
                  </a:lnTo>
                  <a:close/>
                  <a:moveTo>
                    <a:pt x="3" y="298"/>
                  </a:move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5" y="298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3" y="298"/>
                  </a:lnTo>
                  <a:close/>
                  <a:moveTo>
                    <a:pt x="3" y="297"/>
                  </a:moveTo>
                  <a:lnTo>
                    <a:pt x="3" y="297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297"/>
                  </a:lnTo>
                  <a:close/>
                  <a:moveTo>
                    <a:pt x="4" y="296"/>
                  </a:moveTo>
                  <a:lnTo>
                    <a:pt x="4" y="297"/>
                  </a:lnTo>
                  <a:lnTo>
                    <a:pt x="4" y="296"/>
                  </a:lnTo>
                  <a:close/>
                  <a:moveTo>
                    <a:pt x="3" y="296"/>
                  </a:moveTo>
                  <a:lnTo>
                    <a:pt x="3" y="296"/>
                  </a:lnTo>
                  <a:lnTo>
                    <a:pt x="3" y="297"/>
                  </a:lnTo>
                  <a:lnTo>
                    <a:pt x="3" y="296"/>
                  </a:lnTo>
                  <a:lnTo>
                    <a:pt x="4" y="296"/>
                  </a:lnTo>
                  <a:lnTo>
                    <a:pt x="4" y="297"/>
                  </a:lnTo>
                  <a:lnTo>
                    <a:pt x="4" y="297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297"/>
                  </a:lnTo>
                  <a:lnTo>
                    <a:pt x="3" y="297"/>
                  </a:lnTo>
                  <a:lnTo>
                    <a:pt x="3" y="296"/>
                  </a:lnTo>
                  <a:close/>
                  <a:moveTo>
                    <a:pt x="3" y="296"/>
                  </a:move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close/>
                  <a:moveTo>
                    <a:pt x="1" y="296"/>
                  </a:move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1" y="296"/>
                  </a:moveTo>
                  <a:lnTo>
                    <a:pt x="2" y="296"/>
                  </a:lnTo>
                  <a:lnTo>
                    <a:pt x="2" y="297"/>
                  </a:lnTo>
                  <a:lnTo>
                    <a:pt x="2" y="298"/>
                  </a:lnTo>
                  <a:lnTo>
                    <a:pt x="2" y="297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1" y="298"/>
                  </a:lnTo>
                  <a:lnTo>
                    <a:pt x="1" y="297"/>
                  </a:lnTo>
                  <a:lnTo>
                    <a:pt x="1" y="298"/>
                  </a:lnTo>
                  <a:lnTo>
                    <a:pt x="1" y="297"/>
                  </a:lnTo>
                  <a:lnTo>
                    <a:pt x="2" y="297"/>
                  </a:lnTo>
                  <a:lnTo>
                    <a:pt x="1" y="297"/>
                  </a:lnTo>
                  <a:lnTo>
                    <a:pt x="2" y="297"/>
                  </a:lnTo>
                  <a:lnTo>
                    <a:pt x="1" y="297"/>
                  </a:ln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1" y="296"/>
                  </a:move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8" y="296"/>
                  </a:moveTo>
                  <a:lnTo>
                    <a:pt x="8" y="296"/>
                  </a:lnTo>
                  <a:lnTo>
                    <a:pt x="8" y="296"/>
                  </a:lnTo>
                  <a:close/>
                  <a:moveTo>
                    <a:pt x="1" y="295"/>
                  </a:moveTo>
                  <a:lnTo>
                    <a:pt x="1" y="296"/>
                  </a:lnTo>
                  <a:lnTo>
                    <a:pt x="1" y="295"/>
                  </a:lnTo>
                  <a:close/>
                  <a:moveTo>
                    <a:pt x="4" y="295"/>
                  </a:moveTo>
                  <a:lnTo>
                    <a:pt x="4" y="296"/>
                  </a:lnTo>
                  <a:lnTo>
                    <a:pt x="4" y="296"/>
                  </a:lnTo>
                  <a:lnTo>
                    <a:pt x="4" y="296"/>
                  </a:lnTo>
                  <a:lnTo>
                    <a:pt x="4" y="295"/>
                  </a:lnTo>
                  <a:close/>
                  <a:moveTo>
                    <a:pt x="5" y="295"/>
                  </a:moveTo>
                  <a:lnTo>
                    <a:pt x="5" y="295"/>
                  </a:lnTo>
                  <a:lnTo>
                    <a:pt x="5" y="295"/>
                  </a:lnTo>
                  <a:close/>
                  <a:moveTo>
                    <a:pt x="1" y="295"/>
                  </a:moveTo>
                  <a:lnTo>
                    <a:pt x="1" y="294"/>
                  </a:lnTo>
                  <a:lnTo>
                    <a:pt x="1" y="295"/>
                  </a:lnTo>
                  <a:close/>
                  <a:moveTo>
                    <a:pt x="2" y="295"/>
                  </a:moveTo>
                  <a:lnTo>
                    <a:pt x="1" y="295"/>
                  </a:lnTo>
                  <a:lnTo>
                    <a:pt x="1" y="294"/>
                  </a:lnTo>
                  <a:lnTo>
                    <a:pt x="2" y="295"/>
                  </a:lnTo>
                  <a:close/>
                  <a:moveTo>
                    <a:pt x="5" y="294"/>
                  </a:moveTo>
                  <a:lnTo>
                    <a:pt x="5" y="295"/>
                  </a:lnTo>
                  <a:lnTo>
                    <a:pt x="5" y="294"/>
                  </a:lnTo>
                  <a:close/>
                  <a:moveTo>
                    <a:pt x="1" y="294"/>
                  </a:moveTo>
                  <a:lnTo>
                    <a:pt x="0" y="294"/>
                  </a:lnTo>
                  <a:lnTo>
                    <a:pt x="1" y="294"/>
                  </a:lnTo>
                  <a:close/>
                  <a:moveTo>
                    <a:pt x="3" y="294"/>
                  </a:moveTo>
                  <a:lnTo>
                    <a:pt x="3" y="295"/>
                  </a:lnTo>
                  <a:lnTo>
                    <a:pt x="3" y="294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2" y="295"/>
                  </a:lnTo>
                  <a:lnTo>
                    <a:pt x="3" y="295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1" y="294"/>
                  </a:lnTo>
                  <a:lnTo>
                    <a:pt x="2" y="294"/>
                  </a:lnTo>
                  <a:lnTo>
                    <a:pt x="1" y="294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3" y="295"/>
                  </a:lnTo>
                  <a:lnTo>
                    <a:pt x="3" y="294"/>
                  </a:lnTo>
                  <a:close/>
                  <a:moveTo>
                    <a:pt x="2" y="294"/>
                  </a:move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close/>
                  <a:moveTo>
                    <a:pt x="3" y="294"/>
                  </a:moveTo>
                  <a:lnTo>
                    <a:pt x="3" y="294"/>
                  </a:lnTo>
                  <a:lnTo>
                    <a:pt x="2" y="294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3" y="294"/>
                  </a:lnTo>
                  <a:close/>
                  <a:moveTo>
                    <a:pt x="4" y="293"/>
                  </a:moveTo>
                  <a:lnTo>
                    <a:pt x="4" y="294"/>
                  </a:lnTo>
                  <a:lnTo>
                    <a:pt x="4" y="293"/>
                  </a:lnTo>
                  <a:close/>
                  <a:moveTo>
                    <a:pt x="1" y="294"/>
                  </a:moveTo>
                  <a:lnTo>
                    <a:pt x="1" y="293"/>
                  </a:lnTo>
                  <a:lnTo>
                    <a:pt x="1" y="294"/>
                  </a:lnTo>
                  <a:close/>
                  <a:moveTo>
                    <a:pt x="2" y="293"/>
                  </a:moveTo>
                  <a:lnTo>
                    <a:pt x="2" y="294"/>
                  </a:lnTo>
                  <a:lnTo>
                    <a:pt x="2" y="293"/>
                  </a:lnTo>
                  <a:lnTo>
                    <a:pt x="2" y="294"/>
                  </a:lnTo>
                  <a:lnTo>
                    <a:pt x="2" y="293"/>
                  </a:lnTo>
                  <a:close/>
                  <a:moveTo>
                    <a:pt x="1" y="293"/>
                  </a:moveTo>
                  <a:lnTo>
                    <a:pt x="1" y="294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293"/>
                  </a:lnTo>
                  <a:close/>
                  <a:moveTo>
                    <a:pt x="1" y="293"/>
                  </a:moveTo>
                  <a:lnTo>
                    <a:pt x="1" y="294"/>
                  </a:lnTo>
                  <a:lnTo>
                    <a:pt x="1" y="293"/>
                  </a:lnTo>
                  <a:close/>
                  <a:moveTo>
                    <a:pt x="3" y="292"/>
                  </a:moveTo>
                  <a:lnTo>
                    <a:pt x="3" y="293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close/>
                  <a:moveTo>
                    <a:pt x="2" y="292"/>
                  </a:moveTo>
                  <a:lnTo>
                    <a:pt x="2" y="293"/>
                  </a:lnTo>
                  <a:lnTo>
                    <a:pt x="3" y="293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2" y="292"/>
                  </a:lnTo>
                  <a:lnTo>
                    <a:pt x="1" y="292"/>
                  </a:lnTo>
                  <a:lnTo>
                    <a:pt x="1" y="293"/>
                  </a:lnTo>
                  <a:lnTo>
                    <a:pt x="1" y="292"/>
                  </a:lnTo>
                  <a:lnTo>
                    <a:pt x="1" y="293"/>
                  </a:lnTo>
                  <a:lnTo>
                    <a:pt x="1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3" y="293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1" y="292"/>
                  </a:moveTo>
                  <a:lnTo>
                    <a:pt x="2" y="292"/>
                  </a:lnTo>
                  <a:lnTo>
                    <a:pt x="1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3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2" y="292"/>
                  </a:moveTo>
                  <a:lnTo>
                    <a:pt x="1" y="292"/>
                  </a:lnTo>
                  <a:lnTo>
                    <a:pt x="2" y="292"/>
                  </a:lnTo>
                  <a:close/>
                  <a:moveTo>
                    <a:pt x="3" y="291"/>
                  </a:moveTo>
                  <a:lnTo>
                    <a:pt x="3" y="292"/>
                  </a:lnTo>
                  <a:lnTo>
                    <a:pt x="3" y="292"/>
                  </a:lnTo>
                  <a:lnTo>
                    <a:pt x="3" y="291"/>
                  </a:lnTo>
                  <a:lnTo>
                    <a:pt x="3" y="292"/>
                  </a:lnTo>
                  <a:lnTo>
                    <a:pt x="3" y="291"/>
                  </a:lnTo>
                  <a:lnTo>
                    <a:pt x="3" y="292"/>
                  </a:lnTo>
                  <a:lnTo>
                    <a:pt x="3" y="292"/>
                  </a:lnTo>
                  <a:lnTo>
                    <a:pt x="3" y="291"/>
                  </a:lnTo>
                  <a:close/>
                  <a:moveTo>
                    <a:pt x="0" y="291"/>
                  </a:moveTo>
                  <a:lnTo>
                    <a:pt x="0" y="291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91"/>
                  </a:lnTo>
                  <a:close/>
                  <a:moveTo>
                    <a:pt x="2" y="291"/>
                  </a:moveTo>
                  <a:lnTo>
                    <a:pt x="3" y="291"/>
                  </a:lnTo>
                  <a:lnTo>
                    <a:pt x="3" y="291"/>
                  </a:lnTo>
                  <a:lnTo>
                    <a:pt x="2" y="291"/>
                  </a:lnTo>
                  <a:lnTo>
                    <a:pt x="2" y="291"/>
                  </a:lnTo>
                  <a:close/>
                  <a:moveTo>
                    <a:pt x="1" y="290"/>
                  </a:moveTo>
                  <a:lnTo>
                    <a:pt x="1" y="291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0" y="292"/>
                  </a:lnTo>
                  <a:lnTo>
                    <a:pt x="1" y="292"/>
                  </a:lnTo>
                  <a:lnTo>
                    <a:pt x="0" y="292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1" y="290"/>
                  </a:lnTo>
                  <a:close/>
                  <a:moveTo>
                    <a:pt x="1" y="290"/>
                  </a:moveTo>
                  <a:lnTo>
                    <a:pt x="1" y="291"/>
                  </a:lnTo>
                  <a:lnTo>
                    <a:pt x="1" y="290"/>
                  </a:lnTo>
                  <a:close/>
                  <a:moveTo>
                    <a:pt x="1" y="289"/>
                  </a:moveTo>
                  <a:lnTo>
                    <a:pt x="1" y="290"/>
                  </a:lnTo>
                  <a:lnTo>
                    <a:pt x="1" y="289"/>
                  </a:lnTo>
                  <a:close/>
                  <a:moveTo>
                    <a:pt x="4" y="290"/>
                  </a:moveTo>
                  <a:lnTo>
                    <a:pt x="3" y="290"/>
                  </a:lnTo>
                  <a:lnTo>
                    <a:pt x="3" y="289"/>
                  </a:lnTo>
                  <a:lnTo>
                    <a:pt x="4" y="289"/>
                  </a:lnTo>
                  <a:lnTo>
                    <a:pt x="4" y="290"/>
                  </a:lnTo>
                  <a:close/>
                  <a:moveTo>
                    <a:pt x="3" y="289"/>
                  </a:moveTo>
                  <a:lnTo>
                    <a:pt x="4" y="289"/>
                  </a:lnTo>
                  <a:lnTo>
                    <a:pt x="4" y="289"/>
                  </a:lnTo>
                  <a:lnTo>
                    <a:pt x="3" y="289"/>
                  </a:lnTo>
                  <a:lnTo>
                    <a:pt x="3" y="289"/>
                  </a:lnTo>
                  <a:close/>
                  <a:moveTo>
                    <a:pt x="2" y="289"/>
                  </a:moveTo>
                  <a:lnTo>
                    <a:pt x="1" y="289"/>
                  </a:lnTo>
                  <a:lnTo>
                    <a:pt x="2" y="289"/>
                  </a:lnTo>
                  <a:close/>
                  <a:moveTo>
                    <a:pt x="3" y="288"/>
                  </a:move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3" y="288"/>
                  </a:moveTo>
                  <a:lnTo>
                    <a:pt x="3" y="288"/>
                  </a:ln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0" y="288"/>
                  </a:moveTo>
                  <a:lnTo>
                    <a:pt x="1" y="288"/>
                  </a:lnTo>
                  <a:lnTo>
                    <a:pt x="0" y="288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1" y="287"/>
                  </a:ln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8"/>
                  </a:lnTo>
                  <a:lnTo>
                    <a:pt x="1" y="287"/>
                  </a:lnTo>
                  <a:lnTo>
                    <a:pt x="1" y="287"/>
                  </a:lnTo>
                  <a:close/>
                  <a:moveTo>
                    <a:pt x="2" y="287"/>
                  </a:moveTo>
                  <a:lnTo>
                    <a:pt x="1" y="287"/>
                  </a:lnTo>
                  <a:lnTo>
                    <a:pt x="2" y="287"/>
                  </a:lnTo>
                  <a:close/>
                  <a:moveTo>
                    <a:pt x="6" y="287"/>
                  </a:moveTo>
                  <a:lnTo>
                    <a:pt x="5" y="287"/>
                  </a:lnTo>
                  <a:lnTo>
                    <a:pt x="5" y="287"/>
                  </a:lnTo>
                  <a:lnTo>
                    <a:pt x="6" y="287"/>
                  </a:lnTo>
                  <a:lnTo>
                    <a:pt x="6" y="287"/>
                  </a:lnTo>
                  <a:close/>
                  <a:moveTo>
                    <a:pt x="3" y="287"/>
                  </a:moveTo>
                  <a:lnTo>
                    <a:pt x="3" y="287"/>
                  </a:lnTo>
                  <a:lnTo>
                    <a:pt x="3" y="287"/>
                  </a:lnTo>
                  <a:lnTo>
                    <a:pt x="4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2" y="287"/>
                  </a:lnTo>
                  <a:lnTo>
                    <a:pt x="3" y="287"/>
                  </a:lnTo>
                  <a:lnTo>
                    <a:pt x="3" y="287"/>
                  </a:lnTo>
                  <a:close/>
                  <a:moveTo>
                    <a:pt x="3" y="287"/>
                  </a:moveTo>
                  <a:lnTo>
                    <a:pt x="3" y="287"/>
                  </a:lnTo>
                  <a:lnTo>
                    <a:pt x="3" y="287"/>
                  </a:lnTo>
                  <a:close/>
                  <a:moveTo>
                    <a:pt x="3" y="286"/>
                  </a:moveTo>
                  <a:lnTo>
                    <a:pt x="2" y="286"/>
                  </a:lnTo>
                  <a:lnTo>
                    <a:pt x="3" y="286"/>
                  </a:lnTo>
                  <a:lnTo>
                    <a:pt x="2" y="286"/>
                  </a:lnTo>
                  <a:lnTo>
                    <a:pt x="3" y="286"/>
                  </a:lnTo>
                  <a:lnTo>
                    <a:pt x="2" y="286"/>
                  </a:lnTo>
                  <a:lnTo>
                    <a:pt x="3" y="286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lnTo>
                    <a:pt x="3" y="285"/>
                  </a:lnTo>
                  <a:lnTo>
                    <a:pt x="3" y="285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close/>
                  <a:moveTo>
                    <a:pt x="4" y="285"/>
                  </a:moveTo>
                  <a:lnTo>
                    <a:pt x="4" y="285"/>
                  </a:lnTo>
                  <a:lnTo>
                    <a:pt x="4" y="285"/>
                  </a:lnTo>
                  <a:lnTo>
                    <a:pt x="4" y="285"/>
                  </a:lnTo>
                  <a:lnTo>
                    <a:pt x="4" y="285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lnTo>
                    <a:pt x="3" y="284"/>
                  </a:lnTo>
                  <a:lnTo>
                    <a:pt x="3" y="285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1" y="284"/>
                  </a:moveTo>
                  <a:lnTo>
                    <a:pt x="1" y="284"/>
                  </a:lnTo>
                  <a:lnTo>
                    <a:pt x="1" y="284"/>
                  </a:lnTo>
                  <a:close/>
                  <a:moveTo>
                    <a:pt x="5" y="284"/>
                  </a:moveTo>
                  <a:lnTo>
                    <a:pt x="5" y="284"/>
                  </a:lnTo>
                  <a:lnTo>
                    <a:pt x="5" y="284"/>
                  </a:lnTo>
                  <a:close/>
                  <a:moveTo>
                    <a:pt x="4" y="284"/>
                  </a:moveTo>
                  <a:lnTo>
                    <a:pt x="5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1" y="284"/>
                  </a:lnTo>
                  <a:lnTo>
                    <a:pt x="2" y="284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3" y="284"/>
                  </a:lnTo>
                  <a:lnTo>
                    <a:pt x="4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3" y="284"/>
                  </a:moveTo>
                  <a:lnTo>
                    <a:pt x="4" y="284"/>
                  </a:lnTo>
                  <a:lnTo>
                    <a:pt x="3" y="284"/>
                  </a:lnTo>
                  <a:close/>
                  <a:moveTo>
                    <a:pt x="4" y="284"/>
                  </a:moveTo>
                  <a:lnTo>
                    <a:pt x="5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2" y="283"/>
                  </a:lnTo>
                  <a:lnTo>
                    <a:pt x="2" y="284"/>
                  </a:lnTo>
                  <a:close/>
                  <a:moveTo>
                    <a:pt x="3" y="284"/>
                  </a:moveTo>
                  <a:lnTo>
                    <a:pt x="3" y="283"/>
                  </a:lnTo>
                  <a:lnTo>
                    <a:pt x="3" y="284"/>
                  </a:lnTo>
                  <a:close/>
                  <a:moveTo>
                    <a:pt x="1" y="283"/>
                  </a:moveTo>
                  <a:lnTo>
                    <a:pt x="1" y="284"/>
                  </a:lnTo>
                  <a:lnTo>
                    <a:pt x="1" y="283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1" y="283"/>
                  </a:lnTo>
                  <a:close/>
                  <a:moveTo>
                    <a:pt x="3" y="283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3"/>
                  </a:lnTo>
                  <a:lnTo>
                    <a:pt x="3" y="283"/>
                  </a:lnTo>
                  <a:close/>
                  <a:moveTo>
                    <a:pt x="4" y="283"/>
                  </a:moveTo>
                  <a:lnTo>
                    <a:pt x="4" y="283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3"/>
                  </a:lnTo>
                  <a:close/>
                  <a:moveTo>
                    <a:pt x="2" y="283"/>
                  </a:move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2" y="283"/>
                  </a:lnTo>
                  <a:close/>
                  <a:moveTo>
                    <a:pt x="3" y="283"/>
                  </a:moveTo>
                  <a:lnTo>
                    <a:pt x="3" y="283"/>
                  </a:lnTo>
                  <a:lnTo>
                    <a:pt x="3" y="283"/>
                  </a:lnTo>
                  <a:close/>
                  <a:moveTo>
                    <a:pt x="2" y="282"/>
                  </a:move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2" y="282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3" y="281"/>
                  </a:lnTo>
                  <a:lnTo>
                    <a:pt x="2" y="281"/>
                  </a:lnTo>
                  <a:lnTo>
                    <a:pt x="2" y="282"/>
                  </a:lnTo>
                  <a:lnTo>
                    <a:pt x="2" y="281"/>
                  </a:lnTo>
                  <a:lnTo>
                    <a:pt x="1" y="281"/>
                  </a:lnTo>
                  <a:lnTo>
                    <a:pt x="1" y="281"/>
                  </a:lnTo>
                  <a:lnTo>
                    <a:pt x="2" y="281"/>
                  </a:lnTo>
                  <a:close/>
                  <a:moveTo>
                    <a:pt x="5" y="281"/>
                  </a:moveTo>
                  <a:lnTo>
                    <a:pt x="5" y="280"/>
                  </a:lnTo>
                  <a:lnTo>
                    <a:pt x="5" y="281"/>
                  </a:lnTo>
                  <a:close/>
                  <a:moveTo>
                    <a:pt x="4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close/>
                  <a:moveTo>
                    <a:pt x="3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5" y="280"/>
                  </a:lnTo>
                  <a:lnTo>
                    <a:pt x="5" y="280"/>
                  </a:lnTo>
                  <a:lnTo>
                    <a:pt x="5" y="281"/>
                  </a:lnTo>
                  <a:lnTo>
                    <a:pt x="4" y="281"/>
                  </a:lnTo>
                  <a:lnTo>
                    <a:pt x="4" y="280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2" y="281"/>
                  </a:lnTo>
                  <a:lnTo>
                    <a:pt x="2" y="280"/>
                  </a:lnTo>
                  <a:lnTo>
                    <a:pt x="1" y="280"/>
                  </a:lnTo>
                  <a:lnTo>
                    <a:pt x="2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2" y="280"/>
                  </a:lnTo>
                  <a:lnTo>
                    <a:pt x="3" y="280"/>
                  </a:lnTo>
                  <a:lnTo>
                    <a:pt x="3" y="280"/>
                  </a:lnTo>
                  <a:close/>
                  <a:moveTo>
                    <a:pt x="3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3" y="280"/>
                  </a:lnTo>
                  <a:close/>
                  <a:moveTo>
                    <a:pt x="5" y="278"/>
                  </a:moveTo>
                  <a:lnTo>
                    <a:pt x="4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5" y="278"/>
                  </a:move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3" y="278"/>
                  </a:move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4" y="280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4" y="278"/>
                  </a:lnTo>
                  <a:lnTo>
                    <a:pt x="3" y="278"/>
                  </a:lnTo>
                  <a:lnTo>
                    <a:pt x="3" y="278"/>
                  </a:lnTo>
                  <a:close/>
                  <a:moveTo>
                    <a:pt x="6" y="276"/>
                  </a:moveTo>
                  <a:lnTo>
                    <a:pt x="7" y="276"/>
                  </a:lnTo>
                  <a:lnTo>
                    <a:pt x="7" y="276"/>
                  </a:lnTo>
                  <a:lnTo>
                    <a:pt x="6" y="276"/>
                  </a:lnTo>
                  <a:close/>
                  <a:moveTo>
                    <a:pt x="7" y="276"/>
                  </a:move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close/>
                  <a:moveTo>
                    <a:pt x="10" y="276"/>
                  </a:moveTo>
                  <a:lnTo>
                    <a:pt x="9" y="276"/>
                  </a:lnTo>
                  <a:lnTo>
                    <a:pt x="10" y="276"/>
                  </a:lnTo>
                  <a:close/>
                  <a:moveTo>
                    <a:pt x="6" y="275"/>
                  </a:moveTo>
                  <a:lnTo>
                    <a:pt x="6" y="276"/>
                  </a:lnTo>
                  <a:lnTo>
                    <a:pt x="6" y="275"/>
                  </a:lnTo>
                  <a:close/>
                  <a:moveTo>
                    <a:pt x="11" y="275"/>
                  </a:moveTo>
                  <a:lnTo>
                    <a:pt x="11" y="276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11" y="276"/>
                  </a:lnTo>
                  <a:lnTo>
                    <a:pt x="11" y="275"/>
                  </a:lnTo>
                  <a:close/>
                  <a:moveTo>
                    <a:pt x="11" y="275"/>
                  </a:moveTo>
                  <a:lnTo>
                    <a:pt x="10" y="276"/>
                  </a:lnTo>
                  <a:lnTo>
                    <a:pt x="10" y="275"/>
                  </a:lnTo>
                  <a:lnTo>
                    <a:pt x="11" y="275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9" y="274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9" y="274"/>
                  </a:lnTo>
                  <a:lnTo>
                    <a:pt x="9" y="274"/>
                  </a:lnTo>
                  <a:lnTo>
                    <a:pt x="9" y="275"/>
                  </a:lnTo>
                  <a:lnTo>
                    <a:pt x="9" y="276"/>
                  </a:lnTo>
                  <a:lnTo>
                    <a:pt x="9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7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7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9" y="274"/>
                  </a:move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7" y="274"/>
                  </a:moveTo>
                  <a:lnTo>
                    <a:pt x="7" y="274"/>
                  </a:lnTo>
                  <a:lnTo>
                    <a:pt x="7" y="274"/>
                  </a:lnTo>
                  <a:lnTo>
                    <a:pt x="7" y="274"/>
                  </a:lnTo>
                  <a:lnTo>
                    <a:pt x="7" y="274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8" y="274"/>
                  </a:lnTo>
                  <a:lnTo>
                    <a:pt x="9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8" y="273"/>
                  </a:moveTo>
                  <a:lnTo>
                    <a:pt x="8" y="274"/>
                  </a:lnTo>
                  <a:lnTo>
                    <a:pt x="7" y="274"/>
                  </a:lnTo>
                  <a:lnTo>
                    <a:pt x="7" y="273"/>
                  </a:lnTo>
                  <a:lnTo>
                    <a:pt x="8" y="273"/>
                  </a:lnTo>
                  <a:close/>
                  <a:moveTo>
                    <a:pt x="9" y="273"/>
                  </a:moveTo>
                  <a:lnTo>
                    <a:pt x="9" y="274"/>
                  </a:lnTo>
                  <a:lnTo>
                    <a:pt x="9" y="273"/>
                  </a:lnTo>
                  <a:close/>
                  <a:moveTo>
                    <a:pt x="8" y="273"/>
                  </a:moveTo>
                  <a:lnTo>
                    <a:pt x="8" y="274"/>
                  </a:lnTo>
                  <a:lnTo>
                    <a:pt x="8" y="274"/>
                  </a:lnTo>
                  <a:lnTo>
                    <a:pt x="8" y="273"/>
                  </a:lnTo>
                  <a:lnTo>
                    <a:pt x="8" y="273"/>
                  </a:lnTo>
                  <a:close/>
                  <a:moveTo>
                    <a:pt x="8" y="273"/>
                  </a:move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close/>
                  <a:moveTo>
                    <a:pt x="11" y="273"/>
                  </a:moveTo>
                  <a:lnTo>
                    <a:pt x="11" y="273"/>
                  </a:lnTo>
                  <a:lnTo>
                    <a:pt x="11" y="273"/>
                  </a:lnTo>
                  <a:lnTo>
                    <a:pt x="11" y="274"/>
                  </a:lnTo>
                  <a:lnTo>
                    <a:pt x="12" y="274"/>
                  </a:lnTo>
                  <a:lnTo>
                    <a:pt x="11" y="274"/>
                  </a:lnTo>
                  <a:lnTo>
                    <a:pt x="11" y="274"/>
                  </a:lnTo>
                  <a:lnTo>
                    <a:pt x="11" y="275"/>
                  </a:lnTo>
                  <a:lnTo>
                    <a:pt x="10" y="275"/>
                  </a:lnTo>
                  <a:lnTo>
                    <a:pt x="9" y="275"/>
                  </a:lnTo>
                  <a:lnTo>
                    <a:pt x="10" y="275"/>
                  </a:lnTo>
                  <a:lnTo>
                    <a:pt x="9" y="275"/>
                  </a:lnTo>
                  <a:lnTo>
                    <a:pt x="10" y="275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9" y="273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11" y="273"/>
                  </a:lnTo>
                  <a:close/>
                  <a:moveTo>
                    <a:pt x="14" y="273"/>
                  </a:moveTo>
                  <a:lnTo>
                    <a:pt x="14" y="273"/>
                  </a:lnTo>
                  <a:lnTo>
                    <a:pt x="14" y="273"/>
                  </a:lnTo>
                  <a:close/>
                  <a:moveTo>
                    <a:pt x="11" y="272"/>
                  </a:moveTo>
                  <a:lnTo>
                    <a:pt x="11" y="272"/>
                  </a:lnTo>
                  <a:lnTo>
                    <a:pt x="11" y="272"/>
                  </a:lnTo>
                  <a:close/>
                  <a:moveTo>
                    <a:pt x="14" y="272"/>
                  </a:moveTo>
                  <a:lnTo>
                    <a:pt x="14" y="272"/>
                  </a:lnTo>
                  <a:lnTo>
                    <a:pt x="14" y="272"/>
                  </a:lnTo>
                  <a:close/>
                  <a:moveTo>
                    <a:pt x="12" y="272"/>
                  </a:moveTo>
                  <a:lnTo>
                    <a:pt x="12" y="272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12" y="272"/>
                  </a:lnTo>
                  <a:close/>
                  <a:moveTo>
                    <a:pt x="15" y="272"/>
                  </a:moveTo>
                  <a:lnTo>
                    <a:pt x="14" y="272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3" y="272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3" y="272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5" y="272"/>
                  </a:lnTo>
                  <a:close/>
                  <a:moveTo>
                    <a:pt x="12" y="272"/>
                  </a:moveTo>
                  <a:lnTo>
                    <a:pt x="12" y="272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2" y="272"/>
                  </a:lnTo>
                  <a:close/>
                  <a:moveTo>
                    <a:pt x="13" y="272"/>
                  </a:moveTo>
                  <a:lnTo>
                    <a:pt x="12" y="272"/>
                  </a:lnTo>
                  <a:lnTo>
                    <a:pt x="13" y="272"/>
                  </a:lnTo>
                  <a:close/>
                  <a:moveTo>
                    <a:pt x="12" y="272"/>
                  </a:moveTo>
                  <a:lnTo>
                    <a:pt x="13" y="271"/>
                  </a:lnTo>
                  <a:lnTo>
                    <a:pt x="13" y="272"/>
                  </a:lnTo>
                  <a:lnTo>
                    <a:pt x="12" y="272"/>
                  </a:lnTo>
                  <a:close/>
                  <a:moveTo>
                    <a:pt x="14" y="271"/>
                  </a:moveTo>
                  <a:lnTo>
                    <a:pt x="13" y="271"/>
                  </a:lnTo>
                  <a:lnTo>
                    <a:pt x="14" y="271"/>
                  </a:lnTo>
                  <a:close/>
                  <a:moveTo>
                    <a:pt x="12" y="270"/>
                  </a:moveTo>
                  <a:lnTo>
                    <a:pt x="12" y="270"/>
                  </a:lnTo>
                  <a:lnTo>
                    <a:pt x="12" y="271"/>
                  </a:lnTo>
                  <a:lnTo>
                    <a:pt x="12" y="271"/>
                  </a:lnTo>
                  <a:lnTo>
                    <a:pt x="12" y="271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2" y="271"/>
                  </a:lnTo>
                  <a:lnTo>
                    <a:pt x="12" y="272"/>
                  </a:lnTo>
                  <a:lnTo>
                    <a:pt x="11" y="272"/>
                  </a:lnTo>
                  <a:lnTo>
                    <a:pt x="11" y="271"/>
                  </a:lnTo>
                  <a:lnTo>
                    <a:pt x="12" y="271"/>
                  </a:lnTo>
                  <a:lnTo>
                    <a:pt x="12" y="270"/>
                  </a:lnTo>
                  <a:close/>
                  <a:moveTo>
                    <a:pt x="16" y="270"/>
                  </a:moveTo>
                  <a:lnTo>
                    <a:pt x="16" y="270"/>
                  </a:lnTo>
                  <a:lnTo>
                    <a:pt x="16" y="270"/>
                  </a:lnTo>
                  <a:close/>
                  <a:moveTo>
                    <a:pt x="12" y="270"/>
                  </a:moveTo>
                  <a:lnTo>
                    <a:pt x="13" y="270"/>
                  </a:lnTo>
                  <a:lnTo>
                    <a:pt x="13" y="270"/>
                  </a:lnTo>
                  <a:lnTo>
                    <a:pt x="12" y="270"/>
                  </a:lnTo>
                  <a:lnTo>
                    <a:pt x="12" y="270"/>
                  </a:lnTo>
                  <a:close/>
                  <a:moveTo>
                    <a:pt x="23" y="269"/>
                  </a:moveTo>
                  <a:lnTo>
                    <a:pt x="23" y="270"/>
                  </a:lnTo>
                  <a:lnTo>
                    <a:pt x="23" y="269"/>
                  </a:lnTo>
                  <a:lnTo>
                    <a:pt x="23" y="270"/>
                  </a:lnTo>
                  <a:lnTo>
                    <a:pt x="22" y="270"/>
                  </a:lnTo>
                  <a:lnTo>
                    <a:pt x="23" y="270"/>
                  </a:lnTo>
                  <a:lnTo>
                    <a:pt x="23" y="269"/>
                  </a:lnTo>
                  <a:close/>
                  <a:moveTo>
                    <a:pt x="21" y="269"/>
                  </a:moveTo>
                  <a:lnTo>
                    <a:pt x="22" y="269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1" y="270"/>
                  </a:lnTo>
                  <a:lnTo>
                    <a:pt x="21" y="269"/>
                  </a:lnTo>
                  <a:close/>
                  <a:moveTo>
                    <a:pt x="19" y="269"/>
                  </a:moveTo>
                  <a:lnTo>
                    <a:pt x="18" y="270"/>
                  </a:lnTo>
                  <a:lnTo>
                    <a:pt x="18" y="269"/>
                  </a:lnTo>
                  <a:lnTo>
                    <a:pt x="19" y="269"/>
                  </a:lnTo>
                  <a:close/>
                  <a:moveTo>
                    <a:pt x="12" y="269"/>
                  </a:moveTo>
                  <a:lnTo>
                    <a:pt x="13" y="269"/>
                  </a:lnTo>
                  <a:lnTo>
                    <a:pt x="13" y="270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13" y="270"/>
                  </a:lnTo>
                  <a:lnTo>
                    <a:pt x="13" y="270"/>
                  </a:lnTo>
                  <a:lnTo>
                    <a:pt x="12" y="270"/>
                  </a:lnTo>
                  <a:lnTo>
                    <a:pt x="12" y="269"/>
                  </a:lnTo>
                  <a:close/>
                  <a:moveTo>
                    <a:pt x="13" y="269"/>
                  </a:moveTo>
                  <a:lnTo>
                    <a:pt x="12" y="269"/>
                  </a:lnTo>
                  <a:lnTo>
                    <a:pt x="13" y="269"/>
                  </a:lnTo>
                  <a:close/>
                  <a:moveTo>
                    <a:pt x="13" y="269"/>
                  </a:moveTo>
                  <a:lnTo>
                    <a:pt x="14" y="269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13" y="270"/>
                  </a:lnTo>
                  <a:lnTo>
                    <a:pt x="13" y="269"/>
                  </a:lnTo>
                  <a:close/>
                  <a:moveTo>
                    <a:pt x="16" y="269"/>
                  </a:moveTo>
                  <a:lnTo>
                    <a:pt x="16" y="270"/>
                  </a:lnTo>
                  <a:lnTo>
                    <a:pt x="16" y="270"/>
                  </a:lnTo>
                  <a:lnTo>
                    <a:pt x="15" y="270"/>
                  </a:lnTo>
                  <a:lnTo>
                    <a:pt x="16" y="270"/>
                  </a:ln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14" y="269"/>
                  </a:moveTo>
                  <a:lnTo>
                    <a:pt x="15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close/>
                  <a:moveTo>
                    <a:pt x="20" y="269"/>
                  </a:moveTo>
                  <a:lnTo>
                    <a:pt x="20" y="269"/>
                  </a:lnTo>
                  <a:lnTo>
                    <a:pt x="20" y="269"/>
                  </a:lnTo>
                  <a:lnTo>
                    <a:pt x="20" y="269"/>
                  </a:lnTo>
                  <a:lnTo>
                    <a:pt x="20" y="269"/>
                  </a:lnTo>
                  <a:close/>
                  <a:moveTo>
                    <a:pt x="16" y="269"/>
                  </a:move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21" y="269"/>
                  </a:moveTo>
                  <a:lnTo>
                    <a:pt x="20" y="269"/>
                  </a:lnTo>
                  <a:lnTo>
                    <a:pt x="20" y="269"/>
                  </a:lnTo>
                  <a:lnTo>
                    <a:pt x="21" y="269"/>
                  </a:lnTo>
                  <a:close/>
                  <a:moveTo>
                    <a:pt x="22" y="269"/>
                  </a:moveTo>
                  <a:lnTo>
                    <a:pt x="22" y="269"/>
                  </a:lnTo>
                  <a:lnTo>
                    <a:pt x="22" y="269"/>
                  </a:lnTo>
                  <a:lnTo>
                    <a:pt x="21" y="269"/>
                  </a:lnTo>
                  <a:lnTo>
                    <a:pt x="20" y="269"/>
                  </a:lnTo>
                  <a:lnTo>
                    <a:pt x="21" y="269"/>
                  </a:lnTo>
                  <a:lnTo>
                    <a:pt x="22" y="269"/>
                  </a:lnTo>
                  <a:lnTo>
                    <a:pt x="21" y="269"/>
                  </a:lnTo>
                  <a:lnTo>
                    <a:pt x="22" y="269"/>
                  </a:lnTo>
                  <a:close/>
                  <a:moveTo>
                    <a:pt x="19" y="269"/>
                  </a:moveTo>
                  <a:lnTo>
                    <a:pt x="19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7" y="269"/>
                  </a:lnTo>
                  <a:lnTo>
                    <a:pt x="17" y="270"/>
                  </a:lnTo>
                  <a:lnTo>
                    <a:pt x="16" y="270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6" y="269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9" y="269"/>
                  </a:lnTo>
                  <a:close/>
                  <a:moveTo>
                    <a:pt x="14" y="269"/>
                  </a:moveTo>
                  <a:lnTo>
                    <a:pt x="15" y="269"/>
                  </a:lnTo>
                  <a:lnTo>
                    <a:pt x="14" y="269"/>
                  </a:lnTo>
                  <a:close/>
                  <a:moveTo>
                    <a:pt x="19" y="269"/>
                  </a:moveTo>
                  <a:lnTo>
                    <a:pt x="18" y="269"/>
                  </a:lnTo>
                  <a:lnTo>
                    <a:pt x="19" y="269"/>
                  </a:lnTo>
                  <a:lnTo>
                    <a:pt x="19" y="268"/>
                  </a:lnTo>
                  <a:lnTo>
                    <a:pt x="19" y="269"/>
                  </a:lnTo>
                  <a:close/>
                  <a:moveTo>
                    <a:pt x="15" y="268"/>
                  </a:moveTo>
                  <a:lnTo>
                    <a:pt x="15" y="269"/>
                  </a:lnTo>
                  <a:lnTo>
                    <a:pt x="15" y="269"/>
                  </a:lnTo>
                  <a:lnTo>
                    <a:pt x="15" y="268"/>
                  </a:lnTo>
                  <a:close/>
                  <a:moveTo>
                    <a:pt x="17" y="267"/>
                  </a:moveTo>
                  <a:lnTo>
                    <a:pt x="16" y="267"/>
                  </a:lnTo>
                  <a:lnTo>
                    <a:pt x="17" y="267"/>
                  </a:lnTo>
                  <a:lnTo>
                    <a:pt x="16" y="267"/>
                  </a:lnTo>
                  <a:lnTo>
                    <a:pt x="17" y="267"/>
                  </a:lnTo>
                  <a:close/>
                  <a:moveTo>
                    <a:pt x="20" y="267"/>
                  </a:moveTo>
                  <a:lnTo>
                    <a:pt x="20" y="267"/>
                  </a:lnTo>
                  <a:lnTo>
                    <a:pt x="20" y="267"/>
                  </a:lnTo>
                  <a:close/>
                  <a:moveTo>
                    <a:pt x="20" y="267"/>
                  </a:moveTo>
                  <a:lnTo>
                    <a:pt x="20" y="267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0" y="267"/>
                  </a:lnTo>
                  <a:close/>
                  <a:moveTo>
                    <a:pt x="19" y="267"/>
                  </a:moveTo>
                  <a:lnTo>
                    <a:pt x="19" y="267"/>
                  </a:lnTo>
                  <a:lnTo>
                    <a:pt x="18" y="267"/>
                  </a:lnTo>
                  <a:lnTo>
                    <a:pt x="19" y="267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9" y="268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7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9" y="267"/>
                  </a:lnTo>
                  <a:close/>
                  <a:moveTo>
                    <a:pt x="15" y="267"/>
                  </a:moveTo>
                  <a:lnTo>
                    <a:pt x="16" y="267"/>
                  </a:lnTo>
                  <a:lnTo>
                    <a:pt x="15" y="267"/>
                  </a:lnTo>
                  <a:close/>
                  <a:moveTo>
                    <a:pt x="26" y="265"/>
                  </a:moveTo>
                  <a:lnTo>
                    <a:pt x="26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6" y="266"/>
                  </a:lnTo>
                  <a:lnTo>
                    <a:pt x="26" y="266"/>
                  </a:lnTo>
                  <a:lnTo>
                    <a:pt x="26" y="265"/>
                  </a:lnTo>
                  <a:close/>
                  <a:moveTo>
                    <a:pt x="22" y="265"/>
                  </a:moveTo>
                  <a:lnTo>
                    <a:pt x="22" y="265"/>
                  </a:lnTo>
                  <a:lnTo>
                    <a:pt x="22" y="265"/>
                  </a:lnTo>
                  <a:lnTo>
                    <a:pt x="22" y="265"/>
                  </a:lnTo>
                  <a:lnTo>
                    <a:pt x="22" y="265"/>
                  </a:lnTo>
                  <a:close/>
                  <a:moveTo>
                    <a:pt x="24" y="264"/>
                  </a:moveTo>
                  <a:lnTo>
                    <a:pt x="24" y="265"/>
                  </a:lnTo>
                  <a:lnTo>
                    <a:pt x="23" y="265"/>
                  </a:lnTo>
                  <a:lnTo>
                    <a:pt x="24" y="264"/>
                  </a:lnTo>
                  <a:lnTo>
                    <a:pt x="23" y="264"/>
                  </a:lnTo>
                  <a:lnTo>
                    <a:pt x="24" y="264"/>
                  </a:lnTo>
                  <a:lnTo>
                    <a:pt x="23" y="264"/>
                  </a:lnTo>
                  <a:lnTo>
                    <a:pt x="24" y="264"/>
                  </a:lnTo>
                  <a:close/>
                  <a:moveTo>
                    <a:pt x="27" y="264"/>
                  </a:moveTo>
                  <a:lnTo>
                    <a:pt x="27" y="264"/>
                  </a:lnTo>
                  <a:lnTo>
                    <a:pt x="27" y="263"/>
                  </a:lnTo>
                  <a:lnTo>
                    <a:pt x="27" y="264"/>
                  </a:lnTo>
                  <a:lnTo>
                    <a:pt x="27" y="264"/>
                  </a:lnTo>
                  <a:close/>
                  <a:moveTo>
                    <a:pt x="25" y="264"/>
                  </a:moveTo>
                  <a:lnTo>
                    <a:pt x="25" y="263"/>
                  </a:lnTo>
                  <a:lnTo>
                    <a:pt x="25" y="264"/>
                  </a:lnTo>
                  <a:close/>
                  <a:moveTo>
                    <a:pt x="29" y="264"/>
                  </a:moveTo>
                  <a:lnTo>
                    <a:pt x="29" y="263"/>
                  </a:lnTo>
                  <a:lnTo>
                    <a:pt x="30" y="263"/>
                  </a:lnTo>
                  <a:lnTo>
                    <a:pt x="29" y="264"/>
                  </a:lnTo>
                  <a:close/>
                  <a:moveTo>
                    <a:pt x="24" y="263"/>
                  </a:moveTo>
                  <a:lnTo>
                    <a:pt x="24" y="264"/>
                  </a:lnTo>
                  <a:lnTo>
                    <a:pt x="24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4" y="266"/>
                  </a:lnTo>
                  <a:lnTo>
                    <a:pt x="24" y="266"/>
                  </a:lnTo>
                  <a:lnTo>
                    <a:pt x="23" y="266"/>
                  </a:lnTo>
                  <a:lnTo>
                    <a:pt x="23" y="266"/>
                  </a:lnTo>
                  <a:lnTo>
                    <a:pt x="22" y="266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3"/>
                  </a:lnTo>
                  <a:lnTo>
                    <a:pt x="24" y="264"/>
                  </a:lnTo>
                  <a:lnTo>
                    <a:pt x="24" y="263"/>
                  </a:lnTo>
                  <a:lnTo>
                    <a:pt x="24" y="263"/>
                  </a:lnTo>
                  <a:close/>
                  <a:moveTo>
                    <a:pt x="26" y="263"/>
                  </a:moveTo>
                  <a:lnTo>
                    <a:pt x="26" y="263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5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5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5" y="264"/>
                  </a:lnTo>
                  <a:lnTo>
                    <a:pt x="26" y="264"/>
                  </a:lnTo>
                  <a:lnTo>
                    <a:pt x="25" y="264"/>
                  </a:lnTo>
                  <a:lnTo>
                    <a:pt x="26" y="264"/>
                  </a:lnTo>
                  <a:lnTo>
                    <a:pt x="25" y="264"/>
                  </a:lnTo>
                  <a:lnTo>
                    <a:pt x="25" y="263"/>
                  </a:lnTo>
                  <a:lnTo>
                    <a:pt x="25" y="264"/>
                  </a:lnTo>
                  <a:lnTo>
                    <a:pt x="25" y="263"/>
                  </a:lnTo>
                  <a:lnTo>
                    <a:pt x="24" y="263"/>
                  </a:lnTo>
                  <a:lnTo>
                    <a:pt x="25" y="263"/>
                  </a:lnTo>
                  <a:lnTo>
                    <a:pt x="24" y="263"/>
                  </a:lnTo>
                  <a:lnTo>
                    <a:pt x="25" y="263"/>
                  </a:lnTo>
                  <a:lnTo>
                    <a:pt x="26" y="263"/>
                  </a:lnTo>
                  <a:lnTo>
                    <a:pt x="25" y="263"/>
                  </a:lnTo>
                  <a:lnTo>
                    <a:pt x="26" y="263"/>
                  </a:lnTo>
                  <a:close/>
                  <a:moveTo>
                    <a:pt x="31" y="263"/>
                  </a:moveTo>
                  <a:lnTo>
                    <a:pt x="31" y="263"/>
                  </a:lnTo>
                  <a:lnTo>
                    <a:pt x="31" y="263"/>
                  </a:lnTo>
                  <a:close/>
                  <a:moveTo>
                    <a:pt x="26" y="263"/>
                  </a:moveTo>
                  <a:lnTo>
                    <a:pt x="26" y="263"/>
                  </a:lnTo>
                  <a:lnTo>
                    <a:pt x="26" y="263"/>
                  </a:lnTo>
                  <a:close/>
                  <a:moveTo>
                    <a:pt x="29" y="262"/>
                  </a:moveTo>
                  <a:lnTo>
                    <a:pt x="30" y="262"/>
                  </a:lnTo>
                  <a:lnTo>
                    <a:pt x="30" y="263"/>
                  </a:lnTo>
                  <a:lnTo>
                    <a:pt x="29" y="263"/>
                  </a:lnTo>
                  <a:lnTo>
                    <a:pt x="29" y="263"/>
                  </a:lnTo>
                  <a:lnTo>
                    <a:pt x="29" y="262"/>
                  </a:lnTo>
                  <a:lnTo>
                    <a:pt x="29" y="262"/>
                  </a:lnTo>
                  <a:close/>
                  <a:moveTo>
                    <a:pt x="27" y="263"/>
                  </a:moveTo>
                  <a:lnTo>
                    <a:pt x="27" y="263"/>
                  </a:lnTo>
                  <a:lnTo>
                    <a:pt x="27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8" y="262"/>
                  </a:lnTo>
                  <a:lnTo>
                    <a:pt x="29" y="262"/>
                  </a:lnTo>
                  <a:lnTo>
                    <a:pt x="29" y="263"/>
                  </a:lnTo>
                  <a:lnTo>
                    <a:pt x="28" y="263"/>
                  </a:lnTo>
                  <a:lnTo>
                    <a:pt x="28" y="263"/>
                  </a:lnTo>
                  <a:lnTo>
                    <a:pt x="27" y="263"/>
                  </a:lnTo>
                  <a:lnTo>
                    <a:pt x="27" y="263"/>
                  </a:lnTo>
                  <a:close/>
                  <a:moveTo>
                    <a:pt x="29" y="262"/>
                  </a:move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close/>
                  <a:moveTo>
                    <a:pt x="31" y="262"/>
                  </a:move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close/>
                  <a:moveTo>
                    <a:pt x="30" y="261"/>
                  </a:moveTo>
                  <a:lnTo>
                    <a:pt x="30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30" y="261"/>
                  </a:lnTo>
                  <a:close/>
                  <a:moveTo>
                    <a:pt x="31" y="262"/>
                  </a:move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2" y="262"/>
                  </a:lnTo>
                  <a:lnTo>
                    <a:pt x="32" y="263"/>
                  </a:lnTo>
                  <a:lnTo>
                    <a:pt x="31" y="263"/>
                  </a:lnTo>
                  <a:lnTo>
                    <a:pt x="31" y="263"/>
                  </a:lnTo>
                  <a:lnTo>
                    <a:pt x="30" y="263"/>
                  </a:lnTo>
                  <a:lnTo>
                    <a:pt x="30" y="263"/>
                  </a:lnTo>
                  <a:lnTo>
                    <a:pt x="30" y="262"/>
                  </a:lnTo>
                  <a:lnTo>
                    <a:pt x="29" y="262"/>
                  </a:lnTo>
                  <a:lnTo>
                    <a:pt x="30" y="262"/>
                  </a:lnTo>
                  <a:lnTo>
                    <a:pt x="29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31" y="262"/>
                  </a:lnTo>
                  <a:lnTo>
                    <a:pt x="31" y="261"/>
                  </a:lnTo>
                  <a:lnTo>
                    <a:pt x="31" y="262"/>
                  </a:lnTo>
                  <a:close/>
                  <a:moveTo>
                    <a:pt x="26" y="261"/>
                  </a:moveTo>
                  <a:lnTo>
                    <a:pt x="26" y="262"/>
                  </a:lnTo>
                  <a:lnTo>
                    <a:pt x="26" y="261"/>
                  </a:lnTo>
                  <a:lnTo>
                    <a:pt x="26" y="262"/>
                  </a:lnTo>
                  <a:lnTo>
                    <a:pt x="26" y="261"/>
                  </a:lnTo>
                  <a:close/>
                  <a:moveTo>
                    <a:pt x="27" y="261"/>
                  </a:moveTo>
                  <a:lnTo>
                    <a:pt x="27" y="261"/>
                  </a:lnTo>
                  <a:lnTo>
                    <a:pt x="27" y="261"/>
                  </a:lnTo>
                  <a:close/>
                  <a:moveTo>
                    <a:pt x="28" y="261"/>
                  </a:moveTo>
                  <a:lnTo>
                    <a:pt x="27" y="261"/>
                  </a:lnTo>
                  <a:lnTo>
                    <a:pt x="27" y="262"/>
                  </a:lnTo>
                  <a:lnTo>
                    <a:pt x="27" y="261"/>
                  </a:lnTo>
                  <a:lnTo>
                    <a:pt x="28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8" y="262"/>
                  </a:lnTo>
                  <a:lnTo>
                    <a:pt x="28" y="261"/>
                  </a:lnTo>
                  <a:lnTo>
                    <a:pt x="29" y="261"/>
                  </a:ln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6" y="261"/>
                  </a:move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close/>
                  <a:moveTo>
                    <a:pt x="26" y="261"/>
                  </a:move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5" y="261"/>
                  </a:lnTo>
                  <a:lnTo>
                    <a:pt x="26" y="261"/>
                  </a:lnTo>
                  <a:close/>
                  <a:moveTo>
                    <a:pt x="26" y="261"/>
                  </a:moveTo>
                  <a:lnTo>
                    <a:pt x="27" y="261"/>
                  </a:lnTo>
                  <a:lnTo>
                    <a:pt x="26" y="261"/>
                  </a:lnTo>
                  <a:lnTo>
                    <a:pt x="27" y="261"/>
                  </a:lnTo>
                  <a:lnTo>
                    <a:pt x="26" y="261"/>
                  </a:lnTo>
                  <a:close/>
                  <a:moveTo>
                    <a:pt x="31" y="261"/>
                  </a:moveTo>
                  <a:lnTo>
                    <a:pt x="31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1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5" y="261"/>
                  </a:moveTo>
                  <a:lnTo>
                    <a:pt x="26" y="261"/>
                  </a:lnTo>
                  <a:lnTo>
                    <a:pt x="25" y="261"/>
                  </a:lnTo>
                  <a:close/>
                  <a:moveTo>
                    <a:pt x="32" y="260"/>
                  </a:moveTo>
                  <a:lnTo>
                    <a:pt x="33" y="260"/>
                  </a:lnTo>
                  <a:lnTo>
                    <a:pt x="33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0"/>
                  </a:lnTo>
                  <a:lnTo>
                    <a:pt x="32" y="260"/>
                  </a:lnTo>
                  <a:close/>
                  <a:moveTo>
                    <a:pt x="31" y="259"/>
                  </a:moveTo>
                  <a:lnTo>
                    <a:pt x="31" y="260"/>
                  </a:lnTo>
                  <a:lnTo>
                    <a:pt x="31" y="259"/>
                  </a:lnTo>
                  <a:close/>
                  <a:moveTo>
                    <a:pt x="37" y="259"/>
                  </a:moveTo>
                  <a:lnTo>
                    <a:pt x="37" y="259"/>
                  </a:lnTo>
                  <a:lnTo>
                    <a:pt x="37" y="259"/>
                  </a:lnTo>
                  <a:lnTo>
                    <a:pt x="37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5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close/>
                  <a:moveTo>
                    <a:pt x="26" y="259"/>
                  </a:moveTo>
                  <a:lnTo>
                    <a:pt x="26" y="259"/>
                  </a:lnTo>
                  <a:lnTo>
                    <a:pt x="26" y="259"/>
                  </a:lnTo>
                  <a:close/>
                  <a:moveTo>
                    <a:pt x="37" y="259"/>
                  </a:moveTo>
                  <a:lnTo>
                    <a:pt x="36" y="259"/>
                  </a:lnTo>
                  <a:lnTo>
                    <a:pt x="37" y="259"/>
                  </a:lnTo>
                  <a:lnTo>
                    <a:pt x="37" y="259"/>
                  </a:lnTo>
                  <a:lnTo>
                    <a:pt x="37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5" y="259"/>
                  </a:lnTo>
                  <a:close/>
                  <a:moveTo>
                    <a:pt x="36" y="259"/>
                  </a:moveTo>
                  <a:lnTo>
                    <a:pt x="37" y="259"/>
                  </a:lnTo>
                  <a:lnTo>
                    <a:pt x="36" y="259"/>
                  </a:lnTo>
                  <a:lnTo>
                    <a:pt x="37" y="259"/>
                  </a:lnTo>
                  <a:lnTo>
                    <a:pt x="36" y="259"/>
                  </a:lnTo>
                  <a:close/>
                  <a:moveTo>
                    <a:pt x="30" y="259"/>
                  </a:moveTo>
                  <a:lnTo>
                    <a:pt x="29" y="259"/>
                  </a:lnTo>
                  <a:lnTo>
                    <a:pt x="30" y="259"/>
                  </a:lnTo>
                  <a:lnTo>
                    <a:pt x="29" y="259"/>
                  </a:lnTo>
                  <a:lnTo>
                    <a:pt x="30" y="259"/>
                  </a:lnTo>
                  <a:close/>
                  <a:moveTo>
                    <a:pt x="27" y="259"/>
                  </a:moveTo>
                  <a:lnTo>
                    <a:pt x="27" y="259"/>
                  </a:lnTo>
                  <a:lnTo>
                    <a:pt x="27" y="259"/>
                  </a:lnTo>
                  <a:lnTo>
                    <a:pt x="27" y="259"/>
                  </a:lnTo>
                  <a:lnTo>
                    <a:pt x="27" y="259"/>
                  </a:lnTo>
                  <a:close/>
                  <a:moveTo>
                    <a:pt x="37" y="258"/>
                  </a:moveTo>
                  <a:lnTo>
                    <a:pt x="37" y="259"/>
                  </a:lnTo>
                  <a:lnTo>
                    <a:pt x="36" y="259"/>
                  </a:lnTo>
                  <a:lnTo>
                    <a:pt x="36" y="258"/>
                  </a:lnTo>
                  <a:lnTo>
                    <a:pt x="37" y="258"/>
                  </a:lnTo>
                  <a:close/>
                  <a:moveTo>
                    <a:pt x="30" y="258"/>
                  </a:moveTo>
                  <a:lnTo>
                    <a:pt x="29" y="258"/>
                  </a:lnTo>
                  <a:lnTo>
                    <a:pt x="30" y="258"/>
                  </a:lnTo>
                  <a:lnTo>
                    <a:pt x="29" y="258"/>
                  </a:lnTo>
                  <a:lnTo>
                    <a:pt x="30" y="258"/>
                  </a:lnTo>
                  <a:close/>
                  <a:moveTo>
                    <a:pt x="30" y="258"/>
                  </a:moveTo>
                  <a:lnTo>
                    <a:pt x="29" y="259"/>
                  </a:lnTo>
                  <a:lnTo>
                    <a:pt x="29" y="258"/>
                  </a:lnTo>
                  <a:lnTo>
                    <a:pt x="29" y="259"/>
                  </a:lnTo>
                  <a:lnTo>
                    <a:pt x="29" y="258"/>
                  </a:lnTo>
                  <a:lnTo>
                    <a:pt x="30" y="258"/>
                  </a:lnTo>
                  <a:close/>
                  <a:moveTo>
                    <a:pt x="30" y="258"/>
                  </a:move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close/>
                  <a:moveTo>
                    <a:pt x="39" y="258"/>
                  </a:moveTo>
                  <a:lnTo>
                    <a:pt x="38" y="258"/>
                  </a:lnTo>
                  <a:lnTo>
                    <a:pt x="38" y="258"/>
                  </a:lnTo>
                  <a:lnTo>
                    <a:pt x="39" y="258"/>
                  </a:lnTo>
                  <a:lnTo>
                    <a:pt x="38" y="258"/>
                  </a:lnTo>
                  <a:lnTo>
                    <a:pt x="39" y="258"/>
                  </a:lnTo>
                  <a:close/>
                  <a:moveTo>
                    <a:pt x="37" y="258"/>
                  </a:moveTo>
                  <a:lnTo>
                    <a:pt x="37" y="258"/>
                  </a:lnTo>
                  <a:lnTo>
                    <a:pt x="37" y="258"/>
                  </a:lnTo>
                  <a:close/>
                  <a:moveTo>
                    <a:pt x="30" y="258"/>
                  </a:moveTo>
                  <a:lnTo>
                    <a:pt x="30" y="258"/>
                  </a:lnTo>
                  <a:lnTo>
                    <a:pt x="30" y="258"/>
                  </a:lnTo>
                  <a:close/>
                  <a:moveTo>
                    <a:pt x="37" y="258"/>
                  </a:moveTo>
                  <a:lnTo>
                    <a:pt x="37" y="258"/>
                  </a:lnTo>
                  <a:lnTo>
                    <a:pt x="37" y="258"/>
                  </a:lnTo>
                  <a:close/>
                  <a:moveTo>
                    <a:pt x="48" y="258"/>
                  </a:moveTo>
                  <a:lnTo>
                    <a:pt x="48" y="257"/>
                  </a:lnTo>
                  <a:lnTo>
                    <a:pt x="48" y="258"/>
                  </a:lnTo>
                  <a:close/>
                  <a:moveTo>
                    <a:pt x="31" y="258"/>
                  </a:moveTo>
                  <a:lnTo>
                    <a:pt x="31" y="258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1" y="257"/>
                  </a:moveTo>
                  <a:lnTo>
                    <a:pt x="32" y="257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31" y="257"/>
                  </a:lnTo>
                  <a:close/>
                  <a:moveTo>
                    <a:pt x="31" y="258"/>
                  </a:move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1" y="258"/>
                  </a:move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8" y="257"/>
                  </a:moveTo>
                  <a:lnTo>
                    <a:pt x="38" y="258"/>
                  </a:lnTo>
                  <a:lnTo>
                    <a:pt x="38" y="258"/>
                  </a:lnTo>
                  <a:lnTo>
                    <a:pt x="38" y="257"/>
                  </a:lnTo>
                  <a:lnTo>
                    <a:pt x="38" y="258"/>
                  </a:lnTo>
                  <a:lnTo>
                    <a:pt x="38" y="257"/>
                  </a:lnTo>
                  <a:lnTo>
                    <a:pt x="38" y="257"/>
                  </a:lnTo>
                  <a:close/>
                  <a:moveTo>
                    <a:pt x="37" y="258"/>
                  </a:moveTo>
                  <a:lnTo>
                    <a:pt x="37" y="257"/>
                  </a:lnTo>
                  <a:lnTo>
                    <a:pt x="37" y="258"/>
                  </a:lnTo>
                  <a:close/>
                  <a:moveTo>
                    <a:pt x="30" y="257"/>
                  </a:moveTo>
                  <a:lnTo>
                    <a:pt x="31" y="257"/>
                  </a:lnTo>
                  <a:lnTo>
                    <a:pt x="31" y="258"/>
                  </a:lnTo>
                  <a:lnTo>
                    <a:pt x="30" y="258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8"/>
                  </a:lnTo>
                  <a:lnTo>
                    <a:pt x="30" y="258"/>
                  </a:lnTo>
                  <a:lnTo>
                    <a:pt x="30" y="257"/>
                  </a:lnTo>
                  <a:close/>
                  <a:moveTo>
                    <a:pt x="31" y="257"/>
                  </a:moveTo>
                  <a:lnTo>
                    <a:pt x="31" y="257"/>
                  </a:lnTo>
                  <a:lnTo>
                    <a:pt x="31" y="257"/>
                  </a:lnTo>
                  <a:close/>
                  <a:moveTo>
                    <a:pt x="31" y="257"/>
                  </a:moveTo>
                  <a:lnTo>
                    <a:pt x="30" y="257"/>
                  </a:lnTo>
                  <a:lnTo>
                    <a:pt x="31" y="257"/>
                  </a:lnTo>
                  <a:close/>
                  <a:moveTo>
                    <a:pt x="38" y="257"/>
                  </a:moveTo>
                  <a:lnTo>
                    <a:pt x="38" y="258"/>
                  </a:lnTo>
                  <a:lnTo>
                    <a:pt x="38" y="257"/>
                  </a:lnTo>
                  <a:close/>
                  <a:moveTo>
                    <a:pt x="32" y="257"/>
                  </a:moveTo>
                  <a:lnTo>
                    <a:pt x="31" y="257"/>
                  </a:lnTo>
                  <a:lnTo>
                    <a:pt x="32" y="257"/>
                  </a:lnTo>
                  <a:lnTo>
                    <a:pt x="31" y="257"/>
                  </a:lnTo>
                  <a:lnTo>
                    <a:pt x="32" y="257"/>
                  </a:lnTo>
                  <a:close/>
                  <a:moveTo>
                    <a:pt x="32" y="257"/>
                  </a:moveTo>
                  <a:lnTo>
                    <a:pt x="31" y="257"/>
                  </a:lnTo>
                  <a:lnTo>
                    <a:pt x="32" y="257"/>
                  </a:lnTo>
                  <a:close/>
                  <a:moveTo>
                    <a:pt x="33" y="256"/>
                  </a:moveTo>
                  <a:lnTo>
                    <a:pt x="33" y="257"/>
                  </a:lnTo>
                  <a:lnTo>
                    <a:pt x="32" y="257"/>
                  </a:lnTo>
                  <a:lnTo>
                    <a:pt x="32" y="256"/>
                  </a:lnTo>
                  <a:lnTo>
                    <a:pt x="33" y="256"/>
                  </a:lnTo>
                  <a:close/>
                  <a:moveTo>
                    <a:pt x="40" y="256"/>
                  </a:moveTo>
                  <a:lnTo>
                    <a:pt x="39" y="256"/>
                  </a:lnTo>
                  <a:lnTo>
                    <a:pt x="40" y="256"/>
                  </a:lnTo>
                  <a:close/>
                  <a:moveTo>
                    <a:pt x="32" y="256"/>
                  </a:moveTo>
                  <a:lnTo>
                    <a:pt x="33" y="256"/>
                  </a:lnTo>
                  <a:lnTo>
                    <a:pt x="32" y="256"/>
                  </a:lnTo>
                  <a:close/>
                  <a:moveTo>
                    <a:pt x="36" y="256"/>
                  </a:moveTo>
                  <a:lnTo>
                    <a:pt x="37" y="256"/>
                  </a:lnTo>
                  <a:lnTo>
                    <a:pt x="36" y="256"/>
                  </a:lnTo>
                  <a:lnTo>
                    <a:pt x="36" y="257"/>
                  </a:lnTo>
                  <a:lnTo>
                    <a:pt x="36" y="256"/>
                  </a:lnTo>
                  <a:lnTo>
                    <a:pt x="36" y="257"/>
                  </a:lnTo>
                  <a:lnTo>
                    <a:pt x="35" y="257"/>
                  </a:lnTo>
                  <a:lnTo>
                    <a:pt x="35" y="256"/>
                  </a:lnTo>
                  <a:lnTo>
                    <a:pt x="36" y="256"/>
                  </a:lnTo>
                  <a:close/>
                  <a:moveTo>
                    <a:pt x="31" y="256"/>
                  </a:moveTo>
                  <a:lnTo>
                    <a:pt x="30" y="256"/>
                  </a:lnTo>
                  <a:lnTo>
                    <a:pt x="31" y="256"/>
                  </a:lnTo>
                  <a:close/>
                  <a:moveTo>
                    <a:pt x="30" y="256"/>
                  </a:move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37" y="256"/>
                  </a:lnTo>
                  <a:close/>
                  <a:moveTo>
                    <a:pt x="36" y="256"/>
                  </a:moveTo>
                  <a:lnTo>
                    <a:pt x="35" y="256"/>
                  </a:lnTo>
                  <a:lnTo>
                    <a:pt x="35" y="256"/>
                  </a:lnTo>
                  <a:lnTo>
                    <a:pt x="36" y="256"/>
                  </a:lnTo>
                  <a:lnTo>
                    <a:pt x="36" y="256"/>
                  </a:lnTo>
                  <a:close/>
                  <a:moveTo>
                    <a:pt x="39" y="256"/>
                  </a:moveTo>
                  <a:lnTo>
                    <a:pt x="39" y="256"/>
                  </a:lnTo>
                  <a:lnTo>
                    <a:pt x="38" y="256"/>
                  </a:lnTo>
                  <a:lnTo>
                    <a:pt x="39" y="256"/>
                  </a:lnTo>
                  <a:lnTo>
                    <a:pt x="38" y="256"/>
                  </a:lnTo>
                  <a:lnTo>
                    <a:pt x="38" y="256"/>
                  </a:lnTo>
                  <a:lnTo>
                    <a:pt x="39" y="256"/>
                  </a:lnTo>
                  <a:close/>
                  <a:moveTo>
                    <a:pt x="44" y="255"/>
                  </a:moveTo>
                  <a:lnTo>
                    <a:pt x="43" y="255"/>
                  </a:lnTo>
                  <a:lnTo>
                    <a:pt x="44" y="255"/>
                  </a:lnTo>
                  <a:close/>
                  <a:moveTo>
                    <a:pt x="34" y="255"/>
                  </a:moveTo>
                  <a:lnTo>
                    <a:pt x="35" y="255"/>
                  </a:lnTo>
                  <a:lnTo>
                    <a:pt x="34" y="255"/>
                  </a:lnTo>
                  <a:close/>
                  <a:moveTo>
                    <a:pt x="41" y="255"/>
                  </a:moveTo>
                  <a:lnTo>
                    <a:pt x="41" y="255"/>
                  </a:lnTo>
                  <a:lnTo>
                    <a:pt x="41" y="255"/>
                  </a:lnTo>
                  <a:close/>
                  <a:moveTo>
                    <a:pt x="30" y="255"/>
                  </a:moveTo>
                  <a:lnTo>
                    <a:pt x="30" y="255"/>
                  </a:lnTo>
                  <a:lnTo>
                    <a:pt x="30" y="255"/>
                  </a:lnTo>
                  <a:close/>
                  <a:moveTo>
                    <a:pt x="32" y="255"/>
                  </a:moveTo>
                  <a:lnTo>
                    <a:pt x="32" y="255"/>
                  </a:lnTo>
                  <a:lnTo>
                    <a:pt x="32" y="255"/>
                  </a:lnTo>
                  <a:close/>
                  <a:moveTo>
                    <a:pt x="32" y="255"/>
                  </a:moveTo>
                  <a:lnTo>
                    <a:pt x="32" y="255"/>
                  </a:lnTo>
                  <a:lnTo>
                    <a:pt x="32" y="255"/>
                  </a:lnTo>
                  <a:close/>
                  <a:moveTo>
                    <a:pt x="33" y="255"/>
                  </a:moveTo>
                  <a:lnTo>
                    <a:pt x="33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3" y="255"/>
                  </a:lnTo>
                  <a:close/>
                  <a:moveTo>
                    <a:pt x="34" y="255"/>
                  </a:move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close/>
                  <a:moveTo>
                    <a:pt x="33" y="255"/>
                  </a:moveTo>
                  <a:lnTo>
                    <a:pt x="32" y="255"/>
                  </a:lnTo>
                  <a:lnTo>
                    <a:pt x="33" y="255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0" y="255"/>
                  </a:lnTo>
                  <a:lnTo>
                    <a:pt x="30" y="254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4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1" y="254"/>
                  </a:lnTo>
                  <a:lnTo>
                    <a:pt x="31" y="255"/>
                  </a:lnTo>
                  <a:lnTo>
                    <a:pt x="31" y="254"/>
                  </a:lnTo>
                  <a:close/>
                  <a:moveTo>
                    <a:pt x="34" y="254"/>
                  </a:move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6"/>
                  </a:lnTo>
                  <a:lnTo>
                    <a:pt x="33" y="256"/>
                  </a:lnTo>
                  <a:lnTo>
                    <a:pt x="33" y="256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5"/>
                  </a:lnTo>
                  <a:lnTo>
                    <a:pt x="31" y="256"/>
                  </a:lnTo>
                  <a:lnTo>
                    <a:pt x="31" y="255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4" y="254"/>
                  </a:lnTo>
                  <a:lnTo>
                    <a:pt x="33" y="254"/>
                  </a:lnTo>
                  <a:lnTo>
                    <a:pt x="34" y="254"/>
                  </a:lnTo>
                  <a:close/>
                  <a:moveTo>
                    <a:pt x="53" y="254"/>
                  </a:moveTo>
                  <a:lnTo>
                    <a:pt x="53" y="254"/>
                  </a:lnTo>
                  <a:lnTo>
                    <a:pt x="53" y="255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3" y="254"/>
                  </a:lnTo>
                  <a:close/>
                  <a:moveTo>
                    <a:pt x="33" y="254"/>
                  </a:moveTo>
                  <a:lnTo>
                    <a:pt x="33" y="254"/>
                  </a:lnTo>
                  <a:lnTo>
                    <a:pt x="33" y="254"/>
                  </a:lnTo>
                  <a:close/>
                  <a:moveTo>
                    <a:pt x="38" y="254"/>
                  </a:moveTo>
                  <a:lnTo>
                    <a:pt x="39" y="254"/>
                  </a:lnTo>
                  <a:lnTo>
                    <a:pt x="38" y="254"/>
                  </a:lnTo>
                  <a:lnTo>
                    <a:pt x="39" y="254"/>
                  </a:lnTo>
                  <a:lnTo>
                    <a:pt x="38" y="254"/>
                  </a:lnTo>
                  <a:lnTo>
                    <a:pt x="39" y="254"/>
                  </a:lnTo>
                  <a:lnTo>
                    <a:pt x="39" y="255"/>
                  </a:lnTo>
                  <a:lnTo>
                    <a:pt x="38" y="255"/>
                  </a:lnTo>
                  <a:lnTo>
                    <a:pt x="39" y="255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close/>
                  <a:moveTo>
                    <a:pt x="39" y="254"/>
                  </a:moveTo>
                  <a:lnTo>
                    <a:pt x="40" y="254"/>
                  </a:lnTo>
                  <a:lnTo>
                    <a:pt x="39" y="254"/>
                  </a:lnTo>
                  <a:close/>
                  <a:moveTo>
                    <a:pt x="31" y="254"/>
                  </a:moveTo>
                  <a:lnTo>
                    <a:pt x="31" y="254"/>
                  </a:lnTo>
                  <a:lnTo>
                    <a:pt x="31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41" y="254"/>
                  </a:moveTo>
                  <a:lnTo>
                    <a:pt x="41" y="254"/>
                  </a:lnTo>
                  <a:lnTo>
                    <a:pt x="41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43" y="254"/>
                  </a:moveTo>
                  <a:lnTo>
                    <a:pt x="42" y="254"/>
                  </a:lnTo>
                  <a:lnTo>
                    <a:pt x="43" y="254"/>
                  </a:lnTo>
                  <a:lnTo>
                    <a:pt x="43" y="253"/>
                  </a:lnTo>
                  <a:lnTo>
                    <a:pt x="43" y="254"/>
                  </a:lnTo>
                  <a:close/>
                  <a:moveTo>
                    <a:pt x="42" y="253"/>
                  </a:moveTo>
                  <a:lnTo>
                    <a:pt x="41" y="254"/>
                  </a:lnTo>
                  <a:lnTo>
                    <a:pt x="41" y="253"/>
                  </a:lnTo>
                  <a:lnTo>
                    <a:pt x="42" y="253"/>
                  </a:lnTo>
                  <a:close/>
                  <a:moveTo>
                    <a:pt x="42" y="253"/>
                  </a:moveTo>
                  <a:lnTo>
                    <a:pt x="42" y="253"/>
                  </a:lnTo>
                  <a:lnTo>
                    <a:pt x="42" y="254"/>
                  </a:lnTo>
                  <a:lnTo>
                    <a:pt x="42" y="253"/>
                  </a:lnTo>
                  <a:lnTo>
                    <a:pt x="42" y="253"/>
                  </a:lnTo>
                  <a:close/>
                  <a:moveTo>
                    <a:pt x="41" y="252"/>
                  </a:moveTo>
                  <a:lnTo>
                    <a:pt x="41" y="253"/>
                  </a:lnTo>
                  <a:lnTo>
                    <a:pt x="41" y="252"/>
                  </a:lnTo>
                  <a:close/>
                  <a:moveTo>
                    <a:pt x="34" y="252"/>
                  </a:moveTo>
                  <a:lnTo>
                    <a:pt x="34" y="253"/>
                  </a:lnTo>
                  <a:lnTo>
                    <a:pt x="34" y="252"/>
                  </a:lnTo>
                  <a:lnTo>
                    <a:pt x="34" y="253"/>
                  </a:lnTo>
                  <a:lnTo>
                    <a:pt x="34" y="252"/>
                  </a:lnTo>
                  <a:close/>
                  <a:moveTo>
                    <a:pt x="42" y="252"/>
                  </a:moveTo>
                  <a:lnTo>
                    <a:pt x="43" y="252"/>
                  </a:lnTo>
                  <a:lnTo>
                    <a:pt x="43" y="253"/>
                  </a:lnTo>
                  <a:lnTo>
                    <a:pt x="42" y="253"/>
                  </a:lnTo>
                  <a:lnTo>
                    <a:pt x="42" y="252"/>
                  </a:lnTo>
                  <a:close/>
                  <a:moveTo>
                    <a:pt x="35" y="252"/>
                  </a:moveTo>
                  <a:lnTo>
                    <a:pt x="35" y="252"/>
                  </a:lnTo>
                  <a:lnTo>
                    <a:pt x="35" y="252"/>
                  </a:lnTo>
                  <a:close/>
                  <a:moveTo>
                    <a:pt x="36" y="252"/>
                  </a:moveTo>
                  <a:lnTo>
                    <a:pt x="36" y="252"/>
                  </a:lnTo>
                  <a:lnTo>
                    <a:pt x="36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lnTo>
                    <a:pt x="35" y="252"/>
                  </a:lnTo>
                  <a:lnTo>
                    <a:pt x="35" y="252"/>
                  </a:lnTo>
                  <a:lnTo>
                    <a:pt x="36" y="252"/>
                  </a:ln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37" y="252"/>
                  </a:moveTo>
                  <a:lnTo>
                    <a:pt x="36" y="252"/>
                  </a:lnTo>
                  <a:lnTo>
                    <a:pt x="37" y="252"/>
                  </a:lnTo>
                  <a:close/>
                  <a:moveTo>
                    <a:pt x="37" y="252"/>
                  </a:moveTo>
                  <a:lnTo>
                    <a:pt x="36" y="252"/>
                  </a:lnTo>
                  <a:lnTo>
                    <a:pt x="37" y="252"/>
                  </a:lnTo>
                  <a:close/>
                  <a:moveTo>
                    <a:pt x="42" y="252"/>
                  </a:moveTo>
                  <a:lnTo>
                    <a:pt x="42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2" y="252"/>
                  </a:lnTo>
                  <a:close/>
                  <a:moveTo>
                    <a:pt x="37" y="251"/>
                  </a:moveTo>
                  <a:lnTo>
                    <a:pt x="37" y="251"/>
                  </a:lnTo>
                  <a:lnTo>
                    <a:pt x="37" y="251"/>
                  </a:lnTo>
                  <a:lnTo>
                    <a:pt x="37" y="251"/>
                  </a:lnTo>
                  <a:lnTo>
                    <a:pt x="37" y="251"/>
                  </a:lnTo>
                  <a:close/>
                  <a:moveTo>
                    <a:pt x="37" y="251"/>
                  </a:moveTo>
                  <a:lnTo>
                    <a:pt x="36" y="251"/>
                  </a:lnTo>
                  <a:lnTo>
                    <a:pt x="37" y="251"/>
                  </a:lnTo>
                  <a:close/>
                  <a:moveTo>
                    <a:pt x="42" y="251"/>
                  </a:moveTo>
                  <a:lnTo>
                    <a:pt x="43" y="251"/>
                  </a:lnTo>
                  <a:lnTo>
                    <a:pt x="43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1"/>
                  </a:lnTo>
                  <a:lnTo>
                    <a:pt x="42" y="251"/>
                  </a:lnTo>
                  <a:close/>
                  <a:moveTo>
                    <a:pt x="43" y="251"/>
                  </a:moveTo>
                  <a:lnTo>
                    <a:pt x="44" y="251"/>
                  </a:lnTo>
                  <a:lnTo>
                    <a:pt x="44" y="251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3" y="251"/>
                  </a:lnTo>
                  <a:close/>
                  <a:moveTo>
                    <a:pt x="44" y="250"/>
                  </a:move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close/>
                  <a:moveTo>
                    <a:pt x="44" y="250"/>
                  </a:move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close/>
                  <a:moveTo>
                    <a:pt x="45" y="250"/>
                  </a:moveTo>
                  <a:lnTo>
                    <a:pt x="44" y="250"/>
                  </a:lnTo>
                  <a:lnTo>
                    <a:pt x="45" y="250"/>
                  </a:lnTo>
                  <a:close/>
                  <a:moveTo>
                    <a:pt x="44" y="249"/>
                  </a:moveTo>
                  <a:lnTo>
                    <a:pt x="44" y="250"/>
                  </a:lnTo>
                  <a:lnTo>
                    <a:pt x="43" y="250"/>
                  </a:lnTo>
                  <a:lnTo>
                    <a:pt x="44" y="250"/>
                  </a:lnTo>
                  <a:lnTo>
                    <a:pt x="44" y="249"/>
                  </a:lnTo>
                  <a:close/>
                  <a:moveTo>
                    <a:pt x="44" y="249"/>
                  </a:moveTo>
                  <a:lnTo>
                    <a:pt x="44" y="249"/>
                  </a:lnTo>
                  <a:lnTo>
                    <a:pt x="44" y="249"/>
                  </a:lnTo>
                  <a:close/>
                  <a:moveTo>
                    <a:pt x="44" y="249"/>
                  </a:moveTo>
                  <a:lnTo>
                    <a:pt x="44" y="249"/>
                  </a:lnTo>
                  <a:lnTo>
                    <a:pt x="44" y="249"/>
                  </a:lnTo>
                  <a:close/>
                  <a:moveTo>
                    <a:pt x="45" y="248"/>
                  </a:moveTo>
                  <a:lnTo>
                    <a:pt x="45" y="248"/>
                  </a:lnTo>
                  <a:lnTo>
                    <a:pt x="45" y="248"/>
                  </a:lnTo>
                  <a:close/>
                  <a:moveTo>
                    <a:pt x="46" y="248"/>
                  </a:moveTo>
                  <a:lnTo>
                    <a:pt x="45" y="248"/>
                  </a:lnTo>
                  <a:lnTo>
                    <a:pt x="46" y="248"/>
                  </a:lnTo>
                  <a:lnTo>
                    <a:pt x="46" y="248"/>
                  </a:lnTo>
                  <a:close/>
                  <a:moveTo>
                    <a:pt x="45" y="248"/>
                  </a:moveTo>
                  <a:lnTo>
                    <a:pt x="45" y="248"/>
                  </a:lnTo>
                  <a:lnTo>
                    <a:pt x="45" y="248"/>
                  </a:lnTo>
                  <a:close/>
                  <a:moveTo>
                    <a:pt x="46" y="248"/>
                  </a:moveTo>
                  <a:lnTo>
                    <a:pt x="45" y="248"/>
                  </a:lnTo>
                  <a:lnTo>
                    <a:pt x="46" y="248"/>
                  </a:lnTo>
                  <a:lnTo>
                    <a:pt x="45" y="248"/>
                  </a:lnTo>
                  <a:lnTo>
                    <a:pt x="46" y="248"/>
                  </a:lnTo>
                  <a:close/>
                  <a:moveTo>
                    <a:pt x="46" y="247"/>
                  </a:moveTo>
                  <a:lnTo>
                    <a:pt x="45" y="247"/>
                  </a:lnTo>
                  <a:lnTo>
                    <a:pt x="46" y="247"/>
                  </a:lnTo>
                  <a:close/>
                  <a:moveTo>
                    <a:pt x="46" y="247"/>
                  </a:moveTo>
                  <a:lnTo>
                    <a:pt x="46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6" y="247"/>
                  </a:lnTo>
                  <a:close/>
                  <a:moveTo>
                    <a:pt x="46" y="247"/>
                  </a:moveTo>
                  <a:lnTo>
                    <a:pt x="47" y="247"/>
                  </a:lnTo>
                  <a:lnTo>
                    <a:pt x="46" y="247"/>
                  </a:lnTo>
                  <a:close/>
                  <a:moveTo>
                    <a:pt x="47" y="247"/>
                  </a:moveTo>
                  <a:lnTo>
                    <a:pt x="46" y="247"/>
                  </a:lnTo>
                  <a:lnTo>
                    <a:pt x="47" y="247"/>
                  </a:lnTo>
                  <a:close/>
                  <a:moveTo>
                    <a:pt x="54" y="246"/>
                  </a:moveTo>
                  <a:lnTo>
                    <a:pt x="54" y="247"/>
                  </a:lnTo>
                  <a:lnTo>
                    <a:pt x="54" y="246"/>
                  </a:lnTo>
                  <a:close/>
                  <a:moveTo>
                    <a:pt x="53" y="245"/>
                  </a:moveTo>
                  <a:lnTo>
                    <a:pt x="53" y="246"/>
                  </a:lnTo>
                  <a:lnTo>
                    <a:pt x="53" y="245"/>
                  </a:lnTo>
                  <a:lnTo>
                    <a:pt x="53" y="246"/>
                  </a:lnTo>
                  <a:lnTo>
                    <a:pt x="53" y="246"/>
                  </a:lnTo>
                  <a:lnTo>
                    <a:pt x="53" y="245"/>
                  </a:lnTo>
                  <a:lnTo>
                    <a:pt x="53" y="245"/>
                  </a:lnTo>
                  <a:close/>
                  <a:moveTo>
                    <a:pt x="49" y="245"/>
                  </a:moveTo>
                  <a:lnTo>
                    <a:pt x="49" y="245"/>
                  </a:lnTo>
                  <a:lnTo>
                    <a:pt x="49" y="245"/>
                  </a:lnTo>
                  <a:close/>
                  <a:moveTo>
                    <a:pt x="49" y="245"/>
                  </a:moveTo>
                  <a:lnTo>
                    <a:pt x="49" y="245"/>
                  </a:lnTo>
                  <a:lnTo>
                    <a:pt x="49" y="245"/>
                  </a:lnTo>
                  <a:close/>
                  <a:moveTo>
                    <a:pt x="50" y="244"/>
                  </a:moveTo>
                  <a:lnTo>
                    <a:pt x="50" y="245"/>
                  </a:lnTo>
                  <a:lnTo>
                    <a:pt x="50" y="245"/>
                  </a:lnTo>
                  <a:lnTo>
                    <a:pt x="50" y="244"/>
                  </a:lnTo>
                  <a:lnTo>
                    <a:pt x="50" y="244"/>
                  </a:lnTo>
                  <a:close/>
                  <a:moveTo>
                    <a:pt x="48" y="245"/>
                  </a:moveTo>
                  <a:lnTo>
                    <a:pt x="48" y="244"/>
                  </a:lnTo>
                  <a:lnTo>
                    <a:pt x="49" y="245"/>
                  </a:lnTo>
                  <a:lnTo>
                    <a:pt x="48" y="245"/>
                  </a:lnTo>
                  <a:close/>
                  <a:moveTo>
                    <a:pt x="49" y="244"/>
                  </a:moveTo>
                  <a:lnTo>
                    <a:pt x="49" y="245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close/>
                  <a:moveTo>
                    <a:pt x="50" y="245"/>
                  </a:moveTo>
                  <a:lnTo>
                    <a:pt x="49" y="245"/>
                  </a:lnTo>
                  <a:lnTo>
                    <a:pt x="49" y="244"/>
                  </a:lnTo>
                  <a:lnTo>
                    <a:pt x="50" y="244"/>
                  </a:lnTo>
                  <a:lnTo>
                    <a:pt x="50" y="245"/>
                  </a:lnTo>
                  <a:close/>
                  <a:moveTo>
                    <a:pt x="50" y="244"/>
                  </a:moveTo>
                  <a:lnTo>
                    <a:pt x="50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3"/>
                  </a:move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50" y="243"/>
                  </a:lnTo>
                  <a:close/>
                  <a:moveTo>
                    <a:pt x="50" y="244"/>
                  </a:moveTo>
                  <a:lnTo>
                    <a:pt x="50" y="243"/>
                  </a:lnTo>
                  <a:lnTo>
                    <a:pt x="50" y="244"/>
                  </a:lnTo>
                  <a:close/>
                  <a:moveTo>
                    <a:pt x="52" y="243"/>
                  </a:moveTo>
                  <a:lnTo>
                    <a:pt x="53" y="243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4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5"/>
                  </a:lnTo>
                  <a:lnTo>
                    <a:pt x="55" y="245"/>
                  </a:lnTo>
                  <a:lnTo>
                    <a:pt x="55" y="246"/>
                  </a:lnTo>
                  <a:lnTo>
                    <a:pt x="55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2" y="243"/>
                  </a:lnTo>
                  <a:close/>
                  <a:moveTo>
                    <a:pt x="54" y="243"/>
                  </a:moveTo>
                  <a:lnTo>
                    <a:pt x="53" y="243"/>
                  </a:lnTo>
                  <a:lnTo>
                    <a:pt x="54" y="243"/>
                  </a:lnTo>
                  <a:lnTo>
                    <a:pt x="54" y="243"/>
                  </a:lnTo>
                  <a:lnTo>
                    <a:pt x="54" y="244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4" y="243"/>
                  </a:lnTo>
                  <a:close/>
                  <a:moveTo>
                    <a:pt x="53" y="242"/>
                  </a:moveTo>
                  <a:lnTo>
                    <a:pt x="52" y="242"/>
                  </a:lnTo>
                  <a:lnTo>
                    <a:pt x="53" y="242"/>
                  </a:lnTo>
                  <a:close/>
                  <a:moveTo>
                    <a:pt x="53" y="241"/>
                  </a:moveTo>
                  <a:lnTo>
                    <a:pt x="53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3" y="241"/>
                  </a:lnTo>
                  <a:close/>
                  <a:moveTo>
                    <a:pt x="56" y="241"/>
                  </a:moveTo>
                  <a:lnTo>
                    <a:pt x="56" y="241"/>
                  </a:lnTo>
                  <a:lnTo>
                    <a:pt x="56" y="241"/>
                  </a:lnTo>
                  <a:close/>
                  <a:moveTo>
                    <a:pt x="53" y="241"/>
                  </a:moveTo>
                  <a:lnTo>
                    <a:pt x="52" y="241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3" y="241"/>
                  </a:lnTo>
                  <a:close/>
                  <a:moveTo>
                    <a:pt x="50" y="241"/>
                  </a:moveTo>
                  <a:lnTo>
                    <a:pt x="50" y="241"/>
                  </a:lnTo>
                  <a:lnTo>
                    <a:pt x="50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8" y="241"/>
                  </a:lnTo>
                  <a:lnTo>
                    <a:pt x="57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7" y="241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41"/>
                  </a:lnTo>
                  <a:close/>
                  <a:moveTo>
                    <a:pt x="55" y="241"/>
                  </a:moveTo>
                  <a:lnTo>
                    <a:pt x="54" y="241"/>
                  </a:lnTo>
                  <a:lnTo>
                    <a:pt x="55" y="241"/>
                  </a:lnTo>
                  <a:close/>
                  <a:moveTo>
                    <a:pt x="53" y="241"/>
                  </a:moveTo>
                  <a:lnTo>
                    <a:pt x="54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6" y="241"/>
                  </a:lnTo>
                  <a:lnTo>
                    <a:pt x="57" y="241"/>
                  </a:lnTo>
                  <a:close/>
                  <a:moveTo>
                    <a:pt x="55" y="241"/>
                  </a:moveTo>
                  <a:lnTo>
                    <a:pt x="56" y="241"/>
                  </a:lnTo>
                  <a:lnTo>
                    <a:pt x="55" y="241"/>
                  </a:lnTo>
                  <a:close/>
                  <a:moveTo>
                    <a:pt x="57" y="241"/>
                  </a:moveTo>
                  <a:lnTo>
                    <a:pt x="56" y="241"/>
                  </a:lnTo>
                  <a:lnTo>
                    <a:pt x="57" y="241"/>
                  </a:lnTo>
                  <a:lnTo>
                    <a:pt x="56" y="241"/>
                  </a:lnTo>
                  <a:lnTo>
                    <a:pt x="57" y="241"/>
                  </a:lnTo>
                  <a:close/>
                  <a:moveTo>
                    <a:pt x="49" y="241"/>
                  </a:moveTo>
                  <a:lnTo>
                    <a:pt x="49" y="241"/>
                  </a:lnTo>
                  <a:lnTo>
                    <a:pt x="49" y="241"/>
                  </a:lnTo>
                  <a:close/>
                  <a:moveTo>
                    <a:pt x="51" y="241"/>
                  </a:moveTo>
                  <a:lnTo>
                    <a:pt x="51" y="240"/>
                  </a:lnTo>
                  <a:lnTo>
                    <a:pt x="51" y="241"/>
                  </a:lnTo>
                  <a:close/>
                  <a:moveTo>
                    <a:pt x="49" y="241"/>
                  </a:moveTo>
                  <a:lnTo>
                    <a:pt x="48" y="241"/>
                  </a:lnTo>
                  <a:lnTo>
                    <a:pt x="48" y="240"/>
                  </a:lnTo>
                  <a:lnTo>
                    <a:pt x="49" y="240"/>
                  </a:lnTo>
                  <a:lnTo>
                    <a:pt x="49" y="241"/>
                  </a:lnTo>
                  <a:close/>
                  <a:moveTo>
                    <a:pt x="53" y="241"/>
                  </a:moveTo>
                  <a:lnTo>
                    <a:pt x="53" y="240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3" y="241"/>
                  </a:lnTo>
                  <a:close/>
                  <a:moveTo>
                    <a:pt x="52" y="240"/>
                  </a:moveTo>
                  <a:lnTo>
                    <a:pt x="52" y="241"/>
                  </a:lnTo>
                  <a:lnTo>
                    <a:pt x="52" y="240"/>
                  </a:lnTo>
                  <a:close/>
                  <a:moveTo>
                    <a:pt x="53" y="240"/>
                  </a:moveTo>
                  <a:lnTo>
                    <a:pt x="53" y="240"/>
                  </a:lnTo>
                  <a:lnTo>
                    <a:pt x="53" y="240"/>
                  </a:lnTo>
                  <a:close/>
                  <a:moveTo>
                    <a:pt x="48" y="240"/>
                  </a:move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close/>
                  <a:moveTo>
                    <a:pt x="51" y="240"/>
                  </a:moveTo>
                  <a:lnTo>
                    <a:pt x="50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1" y="240"/>
                  </a:lnTo>
                  <a:close/>
                  <a:moveTo>
                    <a:pt x="53" y="240"/>
                  </a:moveTo>
                  <a:lnTo>
                    <a:pt x="53" y="240"/>
                  </a:lnTo>
                  <a:lnTo>
                    <a:pt x="53" y="240"/>
                  </a:lnTo>
                  <a:close/>
                  <a:moveTo>
                    <a:pt x="52" y="240"/>
                  </a:move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2" y="240"/>
                  </a:lnTo>
                  <a:close/>
                  <a:moveTo>
                    <a:pt x="52" y="240"/>
                  </a:moveTo>
                  <a:lnTo>
                    <a:pt x="52" y="240"/>
                  </a:lnTo>
                  <a:lnTo>
                    <a:pt x="52" y="240"/>
                  </a:lnTo>
                  <a:close/>
                  <a:moveTo>
                    <a:pt x="54" y="240"/>
                  </a:moveTo>
                  <a:lnTo>
                    <a:pt x="53" y="240"/>
                  </a:lnTo>
                  <a:lnTo>
                    <a:pt x="54" y="240"/>
                  </a:lnTo>
                  <a:close/>
                  <a:moveTo>
                    <a:pt x="55" y="239"/>
                  </a:moveTo>
                  <a:lnTo>
                    <a:pt x="54" y="239"/>
                  </a:lnTo>
                  <a:lnTo>
                    <a:pt x="55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4" y="239"/>
                  </a:moveTo>
                  <a:lnTo>
                    <a:pt x="53" y="239"/>
                  </a:lnTo>
                  <a:lnTo>
                    <a:pt x="54" y="239"/>
                  </a:lnTo>
                  <a:lnTo>
                    <a:pt x="53" y="240"/>
                  </a:lnTo>
                  <a:lnTo>
                    <a:pt x="53" y="239"/>
                  </a:lnTo>
                  <a:lnTo>
                    <a:pt x="53" y="240"/>
                  </a:lnTo>
                  <a:lnTo>
                    <a:pt x="53" y="239"/>
                  </a:lnTo>
                  <a:lnTo>
                    <a:pt x="54" y="239"/>
                  </a:lnTo>
                  <a:close/>
                  <a:moveTo>
                    <a:pt x="50" y="239"/>
                  </a:moveTo>
                  <a:lnTo>
                    <a:pt x="50" y="239"/>
                  </a:lnTo>
                  <a:lnTo>
                    <a:pt x="50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2" y="239"/>
                  </a:move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close/>
                  <a:moveTo>
                    <a:pt x="55" y="239"/>
                  </a:move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close/>
                  <a:moveTo>
                    <a:pt x="52" y="239"/>
                  </a:moveTo>
                  <a:lnTo>
                    <a:pt x="52" y="239"/>
                  </a:lnTo>
                  <a:lnTo>
                    <a:pt x="53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1" y="239"/>
                  </a:lnTo>
                  <a:lnTo>
                    <a:pt x="51" y="240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49" y="240"/>
                  </a:lnTo>
                  <a:lnTo>
                    <a:pt x="50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50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2" y="239"/>
                  </a:lnTo>
                  <a:lnTo>
                    <a:pt x="51" y="239"/>
                  </a:lnTo>
                  <a:lnTo>
                    <a:pt x="52" y="239"/>
                  </a:lnTo>
                  <a:close/>
                  <a:moveTo>
                    <a:pt x="50" y="238"/>
                  </a:moveTo>
                  <a:lnTo>
                    <a:pt x="51" y="238"/>
                  </a:lnTo>
                  <a:lnTo>
                    <a:pt x="50" y="238"/>
                  </a:lnTo>
                  <a:lnTo>
                    <a:pt x="50" y="239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50" y="238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0" y="238"/>
                  </a:lnTo>
                  <a:close/>
                  <a:moveTo>
                    <a:pt x="57" y="238"/>
                  </a:moveTo>
                  <a:lnTo>
                    <a:pt x="56" y="238"/>
                  </a:lnTo>
                  <a:lnTo>
                    <a:pt x="57" y="238"/>
                  </a:lnTo>
                  <a:close/>
                  <a:moveTo>
                    <a:pt x="57" y="236"/>
                  </a:moveTo>
                  <a:lnTo>
                    <a:pt x="57" y="237"/>
                  </a:lnTo>
                  <a:lnTo>
                    <a:pt x="57" y="237"/>
                  </a:lnTo>
                  <a:lnTo>
                    <a:pt x="57" y="236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7" y="236"/>
                  </a:lnTo>
                  <a:lnTo>
                    <a:pt x="57" y="237"/>
                  </a:lnTo>
                  <a:lnTo>
                    <a:pt x="57" y="236"/>
                  </a:lnTo>
                  <a:close/>
                  <a:moveTo>
                    <a:pt x="57" y="236"/>
                  </a:moveTo>
                  <a:lnTo>
                    <a:pt x="57" y="236"/>
                  </a:lnTo>
                  <a:lnTo>
                    <a:pt x="57" y="236"/>
                  </a:lnTo>
                  <a:close/>
                  <a:moveTo>
                    <a:pt x="62" y="236"/>
                  </a:move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2" y="236"/>
                  </a:lnTo>
                  <a:lnTo>
                    <a:pt x="61" y="236"/>
                  </a:lnTo>
                  <a:lnTo>
                    <a:pt x="62" y="236"/>
                  </a:lnTo>
                  <a:close/>
                  <a:moveTo>
                    <a:pt x="62" y="236"/>
                  </a:moveTo>
                  <a:lnTo>
                    <a:pt x="63" y="236"/>
                  </a:lnTo>
                  <a:lnTo>
                    <a:pt x="62" y="236"/>
                  </a:lnTo>
                  <a:close/>
                  <a:moveTo>
                    <a:pt x="59" y="236"/>
                  </a:moveTo>
                  <a:lnTo>
                    <a:pt x="59" y="236"/>
                  </a:lnTo>
                  <a:lnTo>
                    <a:pt x="59" y="235"/>
                  </a:lnTo>
                  <a:lnTo>
                    <a:pt x="59" y="236"/>
                  </a:lnTo>
                  <a:close/>
                  <a:moveTo>
                    <a:pt x="51" y="235"/>
                  </a:moveTo>
                  <a:lnTo>
                    <a:pt x="51" y="236"/>
                  </a:lnTo>
                  <a:lnTo>
                    <a:pt x="51" y="235"/>
                  </a:lnTo>
                  <a:lnTo>
                    <a:pt x="51" y="236"/>
                  </a:lnTo>
                  <a:lnTo>
                    <a:pt x="51" y="235"/>
                  </a:lnTo>
                  <a:close/>
                  <a:moveTo>
                    <a:pt x="62" y="236"/>
                  </a:moveTo>
                  <a:lnTo>
                    <a:pt x="62" y="235"/>
                  </a:lnTo>
                  <a:lnTo>
                    <a:pt x="62" y="236"/>
                  </a:lnTo>
                  <a:close/>
                  <a:moveTo>
                    <a:pt x="59" y="235"/>
                  </a:moveTo>
                  <a:lnTo>
                    <a:pt x="60" y="235"/>
                  </a:lnTo>
                  <a:lnTo>
                    <a:pt x="59" y="236"/>
                  </a:lnTo>
                  <a:lnTo>
                    <a:pt x="59" y="235"/>
                  </a:lnTo>
                  <a:close/>
                  <a:moveTo>
                    <a:pt x="62" y="235"/>
                  </a:moveTo>
                  <a:lnTo>
                    <a:pt x="62" y="235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2" y="235"/>
                  </a:lnTo>
                  <a:close/>
                  <a:moveTo>
                    <a:pt x="62" y="235"/>
                  </a:moveTo>
                  <a:lnTo>
                    <a:pt x="63" y="235"/>
                  </a:lnTo>
                  <a:lnTo>
                    <a:pt x="62" y="235"/>
                  </a:lnTo>
                  <a:close/>
                  <a:moveTo>
                    <a:pt x="60" y="235"/>
                  </a:moveTo>
                  <a:lnTo>
                    <a:pt x="59" y="235"/>
                  </a:lnTo>
                  <a:lnTo>
                    <a:pt x="60" y="235"/>
                  </a:lnTo>
                  <a:close/>
                  <a:moveTo>
                    <a:pt x="60" y="233"/>
                  </a:moveTo>
                  <a:lnTo>
                    <a:pt x="60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2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60" y="232"/>
                  </a:lnTo>
                  <a:lnTo>
                    <a:pt x="60" y="233"/>
                  </a:lnTo>
                  <a:close/>
                  <a:moveTo>
                    <a:pt x="61" y="232"/>
                  </a:moveTo>
                  <a:lnTo>
                    <a:pt x="61" y="232"/>
                  </a:lnTo>
                  <a:lnTo>
                    <a:pt x="61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59" y="232"/>
                  </a:lnTo>
                  <a:lnTo>
                    <a:pt x="60" y="232"/>
                  </a:lnTo>
                  <a:lnTo>
                    <a:pt x="59" y="232"/>
                  </a:lnTo>
                  <a:lnTo>
                    <a:pt x="59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1"/>
                  </a:lnTo>
                  <a:lnTo>
                    <a:pt x="60" y="232"/>
                  </a:lnTo>
                  <a:close/>
                  <a:moveTo>
                    <a:pt x="60" y="231"/>
                  </a:move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1"/>
                  </a:lnTo>
                  <a:close/>
                  <a:moveTo>
                    <a:pt x="61" y="229"/>
                  </a:moveTo>
                  <a:lnTo>
                    <a:pt x="61" y="230"/>
                  </a:lnTo>
                  <a:lnTo>
                    <a:pt x="60" y="230"/>
                  </a:lnTo>
                  <a:lnTo>
                    <a:pt x="60" y="229"/>
                  </a:lnTo>
                  <a:lnTo>
                    <a:pt x="61" y="229"/>
                  </a:lnTo>
                  <a:close/>
                  <a:moveTo>
                    <a:pt x="57" y="229"/>
                  </a:move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close/>
                  <a:moveTo>
                    <a:pt x="58" y="229"/>
                  </a:moveTo>
                  <a:lnTo>
                    <a:pt x="57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8" y="229"/>
                  </a:lnTo>
                  <a:close/>
                  <a:moveTo>
                    <a:pt x="60" y="229"/>
                  </a:move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close/>
                  <a:moveTo>
                    <a:pt x="60" y="229"/>
                  </a:moveTo>
                  <a:lnTo>
                    <a:pt x="59" y="229"/>
                  </a:lnTo>
                  <a:lnTo>
                    <a:pt x="59" y="228"/>
                  </a:lnTo>
                  <a:lnTo>
                    <a:pt x="60" y="229"/>
                  </a:lnTo>
                  <a:close/>
                  <a:moveTo>
                    <a:pt x="59" y="228"/>
                  </a:moveTo>
                  <a:lnTo>
                    <a:pt x="59" y="229"/>
                  </a:lnTo>
                  <a:lnTo>
                    <a:pt x="59" y="228"/>
                  </a:lnTo>
                  <a:close/>
                  <a:moveTo>
                    <a:pt x="59" y="228"/>
                  </a:moveTo>
                  <a:lnTo>
                    <a:pt x="59" y="228"/>
                  </a:lnTo>
                  <a:lnTo>
                    <a:pt x="59" y="228"/>
                  </a:lnTo>
                  <a:lnTo>
                    <a:pt x="59" y="228"/>
                  </a:lnTo>
                  <a:lnTo>
                    <a:pt x="59" y="228"/>
                  </a:lnTo>
                  <a:close/>
                  <a:moveTo>
                    <a:pt x="63" y="229"/>
                  </a:moveTo>
                  <a:lnTo>
                    <a:pt x="62" y="229"/>
                  </a:lnTo>
                  <a:lnTo>
                    <a:pt x="62" y="229"/>
                  </a:lnTo>
                  <a:lnTo>
                    <a:pt x="61" y="229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3" y="229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9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61" y="227"/>
                  </a:moveTo>
                  <a:lnTo>
                    <a:pt x="61" y="228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61" y="227"/>
                  </a:lnTo>
                  <a:lnTo>
                    <a:pt x="61" y="227"/>
                  </a:lnTo>
                  <a:close/>
                  <a:moveTo>
                    <a:pt x="63" y="227"/>
                  </a:move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2" y="228"/>
                  </a:lnTo>
                  <a:lnTo>
                    <a:pt x="63" y="228"/>
                  </a:lnTo>
                  <a:lnTo>
                    <a:pt x="62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7"/>
                  </a:lnTo>
                  <a:close/>
                  <a:moveTo>
                    <a:pt x="61" y="227"/>
                  </a:moveTo>
                  <a:lnTo>
                    <a:pt x="61" y="228"/>
                  </a:lnTo>
                  <a:lnTo>
                    <a:pt x="61" y="227"/>
                  </a:lnTo>
                  <a:close/>
                  <a:moveTo>
                    <a:pt x="60" y="227"/>
                  </a:moveTo>
                  <a:lnTo>
                    <a:pt x="60" y="227"/>
                  </a:lnTo>
                  <a:lnTo>
                    <a:pt x="60" y="227"/>
                  </a:lnTo>
                  <a:close/>
                  <a:moveTo>
                    <a:pt x="64" y="226"/>
                  </a:moveTo>
                  <a:lnTo>
                    <a:pt x="64" y="227"/>
                  </a:lnTo>
                  <a:lnTo>
                    <a:pt x="64" y="228"/>
                  </a:lnTo>
                  <a:lnTo>
                    <a:pt x="64" y="227"/>
                  </a:lnTo>
                  <a:lnTo>
                    <a:pt x="64" y="228"/>
                  </a:lnTo>
                  <a:lnTo>
                    <a:pt x="64" y="227"/>
                  </a:lnTo>
                  <a:lnTo>
                    <a:pt x="64" y="228"/>
                  </a:lnTo>
                  <a:lnTo>
                    <a:pt x="63" y="228"/>
                  </a:lnTo>
                  <a:lnTo>
                    <a:pt x="64" y="227"/>
                  </a:lnTo>
                  <a:lnTo>
                    <a:pt x="64" y="226"/>
                  </a:lnTo>
                  <a:close/>
                  <a:moveTo>
                    <a:pt x="60" y="227"/>
                  </a:moveTo>
                  <a:lnTo>
                    <a:pt x="60" y="226"/>
                  </a:lnTo>
                  <a:lnTo>
                    <a:pt x="60" y="227"/>
                  </a:lnTo>
                  <a:close/>
                  <a:moveTo>
                    <a:pt x="61" y="226"/>
                  </a:moveTo>
                  <a:lnTo>
                    <a:pt x="61" y="227"/>
                  </a:lnTo>
                  <a:lnTo>
                    <a:pt x="61" y="226"/>
                  </a:lnTo>
                  <a:close/>
                  <a:moveTo>
                    <a:pt x="61" y="227"/>
                  </a:moveTo>
                  <a:lnTo>
                    <a:pt x="61" y="226"/>
                  </a:lnTo>
                  <a:lnTo>
                    <a:pt x="61" y="227"/>
                  </a:lnTo>
                  <a:close/>
                  <a:moveTo>
                    <a:pt x="57" y="226"/>
                  </a:moveTo>
                  <a:lnTo>
                    <a:pt x="57" y="226"/>
                  </a:lnTo>
                  <a:lnTo>
                    <a:pt x="57" y="226"/>
                  </a:lnTo>
                  <a:close/>
                  <a:moveTo>
                    <a:pt x="63" y="226"/>
                  </a:moveTo>
                  <a:lnTo>
                    <a:pt x="63" y="227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63" y="226"/>
                  </a:lnTo>
                  <a:lnTo>
                    <a:pt x="63" y="227"/>
                  </a:lnTo>
                  <a:lnTo>
                    <a:pt x="63" y="226"/>
                  </a:lnTo>
                  <a:lnTo>
                    <a:pt x="63" y="226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2" y="227"/>
                  </a:moveTo>
                  <a:lnTo>
                    <a:pt x="62" y="226"/>
                  </a:lnTo>
                  <a:lnTo>
                    <a:pt x="62" y="227"/>
                  </a:lnTo>
                  <a:close/>
                  <a:moveTo>
                    <a:pt x="64" y="226"/>
                  </a:moveTo>
                  <a:lnTo>
                    <a:pt x="64" y="226"/>
                  </a:lnTo>
                  <a:lnTo>
                    <a:pt x="64" y="226"/>
                  </a:lnTo>
                  <a:close/>
                  <a:moveTo>
                    <a:pt x="57" y="226"/>
                  </a:moveTo>
                  <a:lnTo>
                    <a:pt x="58" y="226"/>
                  </a:lnTo>
                  <a:lnTo>
                    <a:pt x="58" y="226"/>
                  </a:lnTo>
                  <a:lnTo>
                    <a:pt x="57" y="226"/>
                  </a:lnTo>
                  <a:close/>
                  <a:moveTo>
                    <a:pt x="62" y="226"/>
                  </a:moveTo>
                  <a:lnTo>
                    <a:pt x="62" y="226"/>
                  </a:lnTo>
                  <a:lnTo>
                    <a:pt x="62" y="226"/>
                  </a:lnTo>
                  <a:close/>
                  <a:moveTo>
                    <a:pt x="64" y="226"/>
                  </a:moveTo>
                  <a:lnTo>
                    <a:pt x="64" y="226"/>
                  </a:lnTo>
                  <a:lnTo>
                    <a:pt x="64" y="226"/>
                  </a:lnTo>
                  <a:lnTo>
                    <a:pt x="64" y="226"/>
                  </a:lnTo>
                  <a:lnTo>
                    <a:pt x="64" y="226"/>
                  </a:lnTo>
                  <a:close/>
                  <a:moveTo>
                    <a:pt x="57" y="226"/>
                  </a:moveTo>
                  <a:lnTo>
                    <a:pt x="57" y="226"/>
                  </a:lnTo>
                  <a:lnTo>
                    <a:pt x="58" y="226"/>
                  </a:lnTo>
                  <a:lnTo>
                    <a:pt x="57" y="226"/>
                  </a:lnTo>
                  <a:close/>
                  <a:moveTo>
                    <a:pt x="61" y="226"/>
                  </a:move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0" y="226"/>
                  </a:moveTo>
                  <a:lnTo>
                    <a:pt x="60" y="226"/>
                  </a:lnTo>
                  <a:lnTo>
                    <a:pt x="60" y="226"/>
                  </a:lnTo>
                  <a:close/>
                  <a:moveTo>
                    <a:pt x="61" y="226"/>
                  </a:moveTo>
                  <a:lnTo>
                    <a:pt x="61" y="225"/>
                  </a:lnTo>
                  <a:lnTo>
                    <a:pt x="61" y="226"/>
                  </a:lnTo>
                  <a:close/>
                  <a:moveTo>
                    <a:pt x="60" y="225"/>
                  </a:moveTo>
                  <a:lnTo>
                    <a:pt x="60" y="226"/>
                  </a:lnTo>
                  <a:lnTo>
                    <a:pt x="60" y="225"/>
                  </a:lnTo>
                  <a:close/>
                  <a:moveTo>
                    <a:pt x="61" y="225"/>
                  </a:moveTo>
                  <a:lnTo>
                    <a:pt x="61" y="226"/>
                  </a:lnTo>
                  <a:lnTo>
                    <a:pt x="61" y="225"/>
                  </a:lnTo>
                  <a:lnTo>
                    <a:pt x="61" y="226"/>
                  </a:lnTo>
                  <a:lnTo>
                    <a:pt x="61" y="225"/>
                  </a:lnTo>
                  <a:close/>
                  <a:moveTo>
                    <a:pt x="60" y="225"/>
                  </a:moveTo>
                  <a:lnTo>
                    <a:pt x="60" y="226"/>
                  </a:lnTo>
                  <a:lnTo>
                    <a:pt x="60" y="225"/>
                  </a:lnTo>
                  <a:close/>
                  <a:moveTo>
                    <a:pt x="61" y="226"/>
                  </a:moveTo>
                  <a:lnTo>
                    <a:pt x="61" y="225"/>
                  </a:lnTo>
                  <a:lnTo>
                    <a:pt x="61" y="226"/>
                  </a:lnTo>
                  <a:close/>
                  <a:moveTo>
                    <a:pt x="61" y="226"/>
                  </a:moveTo>
                  <a:lnTo>
                    <a:pt x="61" y="227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2" y="226"/>
                  </a:lnTo>
                  <a:lnTo>
                    <a:pt x="61" y="226"/>
                  </a:lnTo>
                  <a:lnTo>
                    <a:pt x="62" y="226"/>
                  </a:lnTo>
                  <a:lnTo>
                    <a:pt x="62" y="225"/>
                  </a:lnTo>
                  <a:lnTo>
                    <a:pt x="61" y="226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2" y="226"/>
                  </a:lnTo>
                  <a:lnTo>
                    <a:pt x="62" y="225"/>
                  </a:lnTo>
                  <a:lnTo>
                    <a:pt x="62" y="226"/>
                  </a:ln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1" y="225"/>
                  </a:moveTo>
                  <a:lnTo>
                    <a:pt x="61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1" y="224"/>
                  </a:lnTo>
                  <a:lnTo>
                    <a:pt x="61" y="225"/>
                  </a:lnTo>
                  <a:close/>
                  <a:moveTo>
                    <a:pt x="63" y="224"/>
                  </a:moveTo>
                  <a:lnTo>
                    <a:pt x="63" y="225"/>
                  </a:lnTo>
                  <a:lnTo>
                    <a:pt x="63" y="224"/>
                  </a:lnTo>
                  <a:lnTo>
                    <a:pt x="63" y="225"/>
                  </a:lnTo>
                  <a:lnTo>
                    <a:pt x="63" y="224"/>
                  </a:lnTo>
                  <a:close/>
                  <a:moveTo>
                    <a:pt x="61" y="224"/>
                  </a:move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4"/>
                  </a:lnTo>
                  <a:close/>
                  <a:moveTo>
                    <a:pt x="60" y="224"/>
                  </a:moveTo>
                  <a:lnTo>
                    <a:pt x="61" y="224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4"/>
                  </a:lnTo>
                  <a:close/>
                  <a:moveTo>
                    <a:pt x="61" y="224"/>
                  </a:moveTo>
                  <a:lnTo>
                    <a:pt x="61" y="224"/>
                  </a:lnTo>
                  <a:lnTo>
                    <a:pt x="61" y="224"/>
                  </a:lnTo>
                  <a:close/>
                  <a:moveTo>
                    <a:pt x="64" y="224"/>
                  </a:moveTo>
                  <a:lnTo>
                    <a:pt x="63" y="224"/>
                  </a:lnTo>
                  <a:lnTo>
                    <a:pt x="64" y="224"/>
                  </a:lnTo>
                  <a:close/>
                  <a:moveTo>
                    <a:pt x="64" y="224"/>
                  </a:moveTo>
                  <a:lnTo>
                    <a:pt x="64" y="224"/>
                  </a:lnTo>
                  <a:lnTo>
                    <a:pt x="63" y="224"/>
                  </a:lnTo>
                  <a:lnTo>
                    <a:pt x="64" y="224"/>
                  </a:lnTo>
                  <a:close/>
                  <a:moveTo>
                    <a:pt x="61" y="224"/>
                  </a:moveTo>
                  <a:lnTo>
                    <a:pt x="61" y="224"/>
                  </a:lnTo>
                  <a:lnTo>
                    <a:pt x="61" y="224"/>
                  </a:lnTo>
                  <a:close/>
                  <a:moveTo>
                    <a:pt x="60" y="224"/>
                  </a:moveTo>
                  <a:lnTo>
                    <a:pt x="60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60" y="224"/>
                  </a:lnTo>
                  <a:close/>
                  <a:moveTo>
                    <a:pt x="60" y="224"/>
                  </a:moveTo>
                  <a:lnTo>
                    <a:pt x="59" y="224"/>
                  </a:lnTo>
                  <a:lnTo>
                    <a:pt x="60" y="224"/>
                  </a:lnTo>
                  <a:close/>
                  <a:moveTo>
                    <a:pt x="62" y="223"/>
                  </a:moveTo>
                  <a:lnTo>
                    <a:pt x="62" y="222"/>
                  </a:lnTo>
                  <a:lnTo>
                    <a:pt x="62" y="223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3"/>
                  </a:ln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67" y="222"/>
                  </a:moveTo>
                  <a:lnTo>
                    <a:pt x="67" y="222"/>
                  </a:lnTo>
                  <a:lnTo>
                    <a:pt x="67" y="222"/>
                  </a:lnTo>
                  <a:close/>
                  <a:moveTo>
                    <a:pt x="62" y="222"/>
                  </a:moveTo>
                  <a:lnTo>
                    <a:pt x="61" y="222"/>
                  </a:lnTo>
                  <a:lnTo>
                    <a:pt x="61" y="223"/>
                  </a:lnTo>
                  <a:lnTo>
                    <a:pt x="61" y="222"/>
                  </a:lnTo>
                  <a:lnTo>
                    <a:pt x="61" y="223"/>
                  </a:lnTo>
                  <a:lnTo>
                    <a:pt x="61" y="222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2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2"/>
                  </a:ln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5" y="222"/>
                  </a:move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close/>
                  <a:moveTo>
                    <a:pt x="67" y="222"/>
                  </a:moveTo>
                  <a:lnTo>
                    <a:pt x="67" y="222"/>
                  </a:lnTo>
                  <a:lnTo>
                    <a:pt x="67" y="222"/>
                  </a:lnTo>
                  <a:lnTo>
                    <a:pt x="66" y="222"/>
                  </a:lnTo>
                  <a:lnTo>
                    <a:pt x="66" y="222"/>
                  </a:lnTo>
                  <a:lnTo>
                    <a:pt x="67" y="222"/>
                  </a:lnTo>
                  <a:lnTo>
                    <a:pt x="67" y="222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4" y="221"/>
                  </a:moveTo>
                  <a:lnTo>
                    <a:pt x="64" y="221"/>
                  </a:lnTo>
                  <a:lnTo>
                    <a:pt x="64" y="221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5" y="223"/>
                  </a:lnTo>
                  <a:lnTo>
                    <a:pt x="64" y="223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1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4" y="222"/>
                  </a:lnTo>
                  <a:lnTo>
                    <a:pt x="64" y="221"/>
                  </a:lnTo>
                  <a:lnTo>
                    <a:pt x="64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8" y="221"/>
                  </a:moveTo>
                  <a:lnTo>
                    <a:pt x="69" y="221"/>
                  </a:lnTo>
                  <a:lnTo>
                    <a:pt x="68" y="221"/>
                  </a:lnTo>
                  <a:lnTo>
                    <a:pt x="68" y="221"/>
                  </a:lnTo>
                  <a:lnTo>
                    <a:pt x="68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8" y="221"/>
                  </a:lnTo>
                  <a:lnTo>
                    <a:pt x="68" y="221"/>
                  </a:lnTo>
                  <a:close/>
                  <a:moveTo>
                    <a:pt x="66" y="221"/>
                  </a:moveTo>
                  <a:lnTo>
                    <a:pt x="67" y="221"/>
                  </a:lnTo>
                  <a:lnTo>
                    <a:pt x="67" y="221"/>
                  </a:lnTo>
                  <a:lnTo>
                    <a:pt x="66" y="221"/>
                  </a:lnTo>
                  <a:lnTo>
                    <a:pt x="66" y="222"/>
                  </a:lnTo>
                  <a:lnTo>
                    <a:pt x="65" y="222"/>
                  </a:lnTo>
                  <a:lnTo>
                    <a:pt x="66" y="221"/>
                  </a:lnTo>
                  <a:lnTo>
                    <a:pt x="65" y="222"/>
                  </a:lnTo>
                  <a:lnTo>
                    <a:pt x="66" y="221"/>
                  </a:lnTo>
                  <a:lnTo>
                    <a:pt x="65" y="221"/>
                  </a:lnTo>
                  <a:lnTo>
                    <a:pt x="65" y="222"/>
                  </a:lnTo>
                  <a:lnTo>
                    <a:pt x="65" y="221"/>
                  </a:lnTo>
                  <a:lnTo>
                    <a:pt x="65" y="222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5" y="221"/>
                  </a:lnTo>
                  <a:lnTo>
                    <a:pt x="66" y="221"/>
                  </a:lnTo>
                  <a:lnTo>
                    <a:pt x="66" y="220"/>
                  </a:lnTo>
                  <a:lnTo>
                    <a:pt x="66" y="221"/>
                  </a:lnTo>
                  <a:close/>
                  <a:moveTo>
                    <a:pt x="65" y="221"/>
                  </a:moveTo>
                  <a:lnTo>
                    <a:pt x="65" y="220"/>
                  </a:lnTo>
                  <a:lnTo>
                    <a:pt x="65" y="221"/>
                  </a:lnTo>
                  <a:close/>
                  <a:moveTo>
                    <a:pt x="64" y="220"/>
                  </a:moveTo>
                  <a:lnTo>
                    <a:pt x="64" y="221"/>
                  </a:lnTo>
                  <a:lnTo>
                    <a:pt x="64" y="220"/>
                  </a:lnTo>
                  <a:close/>
                  <a:moveTo>
                    <a:pt x="64" y="220"/>
                  </a:moveTo>
                  <a:lnTo>
                    <a:pt x="64" y="220"/>
                  </a:lnTo>
                  <a:lnTo>
                    <a:pt x="64" y="220"/>
                  </a:lnTo>
                  <a:close/>
                  <a:moveTo>
                    <a:pt x="63" y="219"/>
                  </a:moveTo>
                  <a:lnTo>
                    <a:pt x="63" y="220"/>
                  </a:lnTo>
                  <a:lnTo>
                    <a:pt x="63" y="219"/>
                  </a:lnTo>
                  <a:lnTo>
                    <a:pt x="63" y="220"/>
                  </a:lnTo>
                  <a:lnTo>
                    <a:pt x="63" y="219"/>
                  </a:lnTo>
                  <a:close/>
                  <a:moveTo>
                    <a:pt x="65" y="219"/>
                  </a:moveTo>
                  <a:lnTo>
                    <a:pt x="65" y="219"/>
                  </a:lnTo>
                  <a:lnTo>
                    <a:pt x="65" y="220"/>
                  </a:lnTo>
                  <a:lnTo>
                    <a:pt x="65" y="219"/>
                  </a:lnTo>
                  <a:close/>
                  <a:moveTo>
                    <a:pt x="64" y="219"/>
                  </a:moveTo>
                  <a:lnTo>
                    <a:pt x="64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66" y="219"/>
                  </a:moveTo>
                  <a:lnTo>
                    <a:pt x="67" y="219"/>
                  </a:lnTo>
                  <a:lnTo>
                    <a:pt x="66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3" y="220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2" y="219"/>
                  </a:moveTo>
                  <a:lnTo>
                    <a:pt x="61" y="219"/>
                  </a:lnTo>
                  <a:lnTo>
                    <a:pt x="62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4" y="219"/>
                  </a:moveTo>
                  <a:lnTo>
                    <a:pt x="63" y="219"/>
                  </a:lnTo>
                  <a:lnTo>
                    <a:pt x="64" y="219"/>
                  </a:lnTo>
                  <a:close/>
                  <a:moveTo>
                    <a:pt x="66" y="219"/>
                  </a:moveTo>
                  <a:lnTo>
                    <a:pt x="65" y="219"/>
                  </a:lnTo>
                  <a:lnTo>
                    <a:pt x="66" y="219"/>
                  </a:lnTo>
                  <a:lnTo>
                    <a:pt x="65" y="219"/>
                  </a:lnTo>
                  <a:lnTo>
                    <a:pt x="66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7" y="219"/>
                  </a:moveTo>
                  <a:lnTo>
                    <a:pt x="67" y="219"/>
                  </a:lnTo>
                  <a:lnTo>
                    <a:pt x="68" y="218"/>
                  </a:lnTo>
                  <a:lnTo>
                    <a:pt x="68" y="218"/>
                  </a:lnTo>
                  <a:lnTo>
                    <a:pt x="68" y="219"/>
                  </a:lnTo>
                  <a:lnTo>
                    <a:pt x="68" y="219"/>
                  </a:lnTo>
                  <a:lnTo>
                    <a:pt x="67" y="219"/>
                  </a:lnTo>
                  <a:close/>
                  <a:moveTo>
                    <a:pt x="67" y="218"/>
                  </a:move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6" y="219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6" y="219"/>
                  </a:lnTo>
                  <a:lnTo>
                    <a:pt x="66" y="218"/>
                  </a:lnTo>
                  <a:lnTo>
                    <a:pt x="66" y="219"/>
                  </a:lnTo>
                  <a:lnTo>
                    <a:pt x="66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7" y="218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7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6" y="218"/>
                  </a:lnTo>
                  <a:lnTo>
                    <a:pt x="67" y="218"/>
                  </a:lnTo>
                  <a:lnTo>
                    <a:pt x="66" y="218"/>
                  </a:lnTo>
                  <a:lnTo>
                    <a:pt x="67" y="218"/>
                  </a:lnTo>
                  <a:close/>
                  <a:moveTo>
                    <a:pt x="60" y="218"/>
                  </a:moveTo>
                  <a:lnTo>
                    <a:pt x="60" y="218"/>
                  </a:lnTo>
                  <a:lnTo>
                    <a:pt x="60" y="218"/>
                  </a:lnTo>
                  <a:close/>
                  <a:moveTo>
                    <a:pt x="60" y="217"/>
                  </a:moveTo>
                  <a:lnTo>
                    <a:pt x="60" y="218"/>
                  </a:lnTo>
                  <a:lnTo>
                    <a:pt x="60" y="218"/>
                  </a:ln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8"/>
                  </a:lnTo>
                  <a:lnTo>
                    <a:pt x="59" y="218"/>
                  </a:lnTo>
                  <a:lnTo>
                    <a:pt x="59" y="217"/>
                  </a:lnTo>
                  <a:lnTo>
                    <a:pt x="60" y="218"/>
                  </a:lnTo>
                  <a:lnTo>
                    <a:pt x="60" y="217"/>
                  </a:lnTo>
                  <a:close/>
                  <a:moveTo>
                    <a:pt x="61" y="217"/>
                  </a:moveTo>
                  <a:lnTo>
                    <a:pt x="60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1" y="217"/>
                  </a:moveTo>
                  <a:lnTo>
                    <a:pt x="60" y="217"/>
                  </a:lnTo>
                  <a:lnTo>
                    <a:pt x="61" y="217"/>
                  </a:lnTo>
                  <a:lnTo>
                    <a:pt x="60" y="217"/>
                  </a:lnTo>
                  <a:lnTo>
                    <a:pt x="61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1" y="217"/>
                  </a:lnTo>
                  <a:lnTo>
                    <a:pt x="60" y="217"/>
                  </a:lnTo>
                  <a:lnTo>
                    <a:pt x="61" y="217"/>
                  </a:lnTo>
                  <a:lnTo>
                    <a:pt x="60" y="217"/>
                  </a:lnTo>
                  <a:close/>
                  <a:moveTo>
                    <a:pt x="64" y="217"/>
                  </a:moveTo>
                  <a:lnTo>
                    <a:pt x="64" y="217"/>
                  </a:lnTo>
                  <a:lnTo>
                    <a:pt x="64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6" y="217"/>
                  </a:moveTo>
                  <a:lnTo>
                    <a:pt x="66" y="217"/>
                  </a:lnTo>
                  <a:lnTo>
                    <a:pt x="67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6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6" y="217"/>
                  </a:lnTo>
                  <a:close/>
                  <a:moveTo>
                    <a:pt x="64" y="217"/>
                  </a:moveTo>
                  <a:lnTo>
                    <a:pt x="64" y="217"/>
                  </a:lnTo>
                  <a:lnTo>
                    <a:pt x="64" y="217"/>
                  </a:lnTo>
                  <a:close/>
                  <a:moveTo>
                    <a:pt x="68" y="217"/>
                  </a:moveTo>
                  <a:lnTo>
                    <a:pt x="67" y="217"/>
                  </a:lnTo>
                  <a:lnTo>
                    <a:pt x="68" y="217"/>
                  </a:lnTo>
                  <a:close/>
                  <a:moveTo>
                    <a:pt x="65" y="217"/>
                  </a:moveTo>
                  <a:lnTo>
                    <a:pt x="65" y="216"/>
                  </a:lnTo>
                  <a:lnTo>
                    <a:pt x="65" y="217"/>
                  </a:lnTo>
                  <a:close/>
                  <a:moveTo>
                    <a:pt x="67" y="216"/>
                  </a:moveTo>
                  <a:lnTo>
                    <a:pt x="67" y="217"/>
                  </a:lnTo>
                  <a:lnTo>
                    <a:pt x="67" y="216"/>
                  </a:lnTo>
                  <a:close/>
                  <a:moveTo>
                    <a:pt x="64" y="216"/>
                  </a:moveTo>
                  <a:lnTo>
                    <a:pt x="64" y="217"/>
                  </a:ln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1" y="216"/>
                  </a:moveTo>
                  <a:lnTo>
                    <a:pt x="61" y="216"/>
                  </a:lnTo>
                  <a:lnTo>
                    <a:pt x="61" y="216"/>
                  </a:lnTo>
                  <a:lnTo>
                    <a:pt x="61" y="216"/>
                  </a:lnTo>
                  <a:lnTo>
                    <a:pt x="61" y="216"/>
                  </a:lnTo>
                  <a:close/>
                  <a:moveTo>
                    <a:pt x="68" y="216"/>
                  </a:moveTo>
                  <a:lnTo>
                    <a:pt x="67" y="216"/>
                  </a:lnTo>
                  <a:lnTo>
                    <a:pt x="68" y="216"/>
                  </a:lnTo>
                  <a:close/>
                  <a:moveTo>
                    <a:pt x="64" y="216"/>
                  </a:moveTo>
                  <a:lnTo>
                    <a:pt x="65" y="216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5" y="216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6"/>
                  </a:lnTo>
                  <a:close/>
                  <a:moveTo>
                    <a:pt x="65" y="216"/>
                  </a:moveTo>
                  <a:lnTo>
                    <a:pt x="65" y="216"/>
                  </a:lnTo>
                  <a:lnTo>
                    <a:pt x="65" y="216"/>
                  </a:lnTo>
                  <a:close/>
                  <a:moveTo>
                    <a:pt x="67" y="216"/>
                  </a:moveTo>
                  <a:lnTo>
                    <a:pt x="67" y="215"/>
                  </a:lnTo>
                  <a:lnTo>
                    <a:pt x="67" y="216"/>
                  </a:lnTo>
                  <a:close/>
                  <a:moveTo>
                    <a:pt x="68" y="216"/>
                  </a:moveTo>
                  <a:lnTo>
                    <a:pt x="68" y="217"/>
                  </a:lnTo>
                  <a:lnTo>
                    <a:pt x="68" y="216"/>
                  </a:lnTo>
                  <a:lnTo>
                    <a:pt x="68" y="217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8" y="216"/>
                  </a:lnTo>
                  <a:close/>
                  <a:moveTo>
                    <a:pt x="67" y="215"/>
                  </a:moveTo>
                  <a:lnTo>
                    <a:pt x="67" y="216"/>
                  </a:lnTo>
                  <a:lnTo>
                    <a:pt x="67" y="215"/>
                  </a:lnTo>
                  <a:close/>
                  <a:moveTo>
                    <a:pt x="68" y="216"/>
                  </a:moveTo>
                  <a:lnTo>
                    <a:pt x="67" y="216"/>
                  </a:lnTo>
                  <a:lnTo>
                    <a:pt x="67" y="215"/>
                  </a:lnTo>
                  <a:lnTo>
                    <a:pt x="68" y="215"/>
                  </a:lnTo>
                  <a:lnTo>
                    <a:pt x="68" y="216"/>
                  </a:lnTo>
                  <a:close/>
                  <a:moveTo>
                    <a:pt x="67" y="215"/>
                  </a:moveTo>
                  <a:lnTo>
                    <a:pt x="68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8" y="215"/>
                  </a:move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close/>
                  <a:moveTo>
                    <a:pt x="63" y="214"/>
                  </a:move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close/>
                  <a:moveTo>
                    <a:pt x="68" y="214"/>
                  </a:move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close/>
                  <a:moveTo>
                    <a:pt x="64" y="214"/>
                  </a:moveTo>
                  <a:lnTo>
                    <a:pt x="64" y="214"/>
                  </a:lnTo>
                  <a:lnTo>
                    <a:pt x="64" y="214"/>
                  </a:lnTo>
                  <a:close/>
                  <a:moveTo>
                    <a:pt x="70" y="214"/>
                  </a:moveTo>
                  <a:lnTo>
                    <a:pt x="71" y="214"/>
                  </a:lnTo>
                  <a:lnTo>
                    <a:pt x="71" y="214"/>
                  </a:lnTo>
                  <a:lnTo>
                    <a:pt x="71" y="214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4"/>
                  </a:lnTo>
                  <a:close/>
                  <a:moveTo>
                    <a:pt x="68" y="214"/>
                  </a:moveTo>
                  <a:lnTo>
                    <a:pt x="68" y="214"/>
                  </a:lnTo>
                  <a:lnTo>
                    <a:pt x="68" y="214"/>
                  </a:lnTo>
                  <a:close/>
                  <a:moveTo>
                    <a:pt x="71" y="214"/>
                  </a:moveTo>
                  <a:lnTo>
                    <a:pt x="71" y="214"/>
                  </a:lnTo>
                  <a:lnTo>
                    <a:pt x="71" y="214"/>
                  </a:lnTo>
                  <a:close/>
                  <a:moveTo>
                    <a:pt x="68" y="213"/>
                  </a:moveTo>
                  <a:lnTo>
                    <a:pt x="68" y="214"/>
                  </a:lnTo>
                  <a:lnTo>
                    <a:pt x="68" y="213"/>
                  </a:lnTo>
                  <a:close/>
                  <a:moveTo>
                    <a:pt x="69" y="213"/>
                  </a:moveTo>
                  <a:lnTo>
                    <a:pt x="69" y="214"/>
                  </a:lnTo>
                  <a:lnTo>
                    <a:pt x="69" y="213"/>
                  </a:lnTo>
                  <a:close/>
                  <a:moveTo>
                    <a:pt x="72" y="213"/>
                  </a:moveTo>
                  <a:lnTo>
                    <a:pt x="72" y="213"/>
                  </a:lnTo>
                  <a:lnTo>
                    <a:pt x="72" y="213"/>
                  </a:lnTo>
                  <a:close/>
                  <a:moveTo>
                    <a:pt x="70" y="213"/>
                  </a:moveTo>
                  <a:lnTo>
                    <a:pt x="70" y="213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69" y="213"/>
                  </a:lnTo>
                  <a:lnTo>
                    <a:pt x="70" y="213"/>
                  </a:lnTo>
                  <a:lnTo>
                    <a:pt x="69" y="213"/>
                  </a:lnTo>
                  <a:lnTo>
                    <a:pt x="70" y="213"/>
                  </a:lnTo>
                  <a:close/>
                  <a:moveTo>
                    <a:pt x="71" y="213"/>
                  </a:moveTo>
                  <a:lnTo>
                    <a:pt x="71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0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close/>
                  <a:moveTo>
                    <a:pt x="70" y="213"/>
                  </a:moveTo>
                  <a:lnTo>
                    <a:pt x="69" y="213"/>
                  </a:lnTo>
                  <a:lnTo>
                    <a:pt x="70" y="213"/>
                  </a:lnTo>
                  <a:close/>
                  <a:moveTo>
                    <a:pt x="73" y="213"/>
                  </a:moveTo>
                  <a:lnTo>
                    <a:pt x="72" y="213"/>
                  </a:lnTo>
                  <a:lnTo>
                    <a:pt x="73" y="213"/>
                  </a:lnTo>
                  <a:lnTo>
                    <a:pt x="72" y="213"/>
                  </a:lnTo>
                  <a:lnTo>
                    <a:pt x="73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3" y="213"/>
                  </a:lnTo>
                  <a:close/>
                  <a:moveTo>
                    <a:pt x="71" y="212"/>
                  </a:moveTo>
                  <a:lnTo>
                    <a:pt x="71" y="213"/>
                  </a:lnTo>
                  <a:lnTo>
                    <a:pt x="71" y="212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2"/>
                  </a:lnTo>
                  <a:close/>
                  <a:moveTo>
                    <a:pt x="71" y="212"/>
                  </a:moveTo>
                  <a:lnTo>
                    <a:pt x="71" y="213"/>
                  </a:lnTo>
                  <a:lnTo>
                    <a:pt x="71" y="212"/>
                  </a:lnTo>
                  <a:lnTo>
                    <a:pt x="71" y="213"/>
                  </a:lnTo>
                  <a:lnTo>
                    <a:pt x="71" y="212"/>
                  </a:lnTo>
                  <a:close/>
                  <a:moveTo>
                    <a:pt x="72" y="213"/>
                  </a:moveTo>
                  <a:lnTo>
                    <a:pt x="72" y="213"/>
                  </a:lnTo>
                  <a:lnTo>
                    <a:pt x="72" y="212"/>
                  </a:lnTo>
                  <a:lnTo>
                    <a:pt x="72" y="212"/>
                  </a:lnTo>
                  <a:lnTo>
                    <a:pt x="72" y="213"/>
                  </a:lnTo>
                  <a:close/>
                  <a:moveTo>
                    <a:pt x="71" y="212"/>
                  </a:moveTo>
                  <a:lnTo>
                    <a:pt x="70" y="212"/>
                  </a:lnTo>
                  <a:lnTo>
                    <a:pt x="71" y="212"/>
                  </a:lnTo>
                  <a:close/>
                  <a:moveTo>
                    <a:pt x="71" y="211"/>
                  </a:moveTo>
                  <a:lnTo>
                    <a:pt x="71" y="212"/>
                  </a:lnTo>
                  <a:lnTo>
                    <a:pt x="71" y="211"/>
                  </a:lnTo>
                  <a:lnTo>
                    <a:pt x="71" y="212"/>
                  </a:lnTo>
                  <a:lnTo>
                    <a:pt x="71" y="212"/>
                  </a:lnTo>
                  <a:lnTo>
                    <a:pt x="71" y="211"/>
                  </a:lnTo>
                  <a:lnTo>
                    <a:pt x="71" y="211"/>
                  </a:lnTo>
                  <a:close/>
                  <a:moveTo>
                    <a:pt x="71" y="211"/>
                  </a:moveTo>
                  <a:lnTo>
                    <a:pt x="71" y="212"/>
                  </a:lnTo>
                  <a:lnTo>
                    <a:pt x="71" y="211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3" y="210"/>
                  </a:moveTo>
                  <a:lnTo>
                    <a:pt x="73" y="210"/>
                  </a:lnTo>
                  <a:lnTo>
                    <a:pt x="73" y="210"/>
                  </a:lnTo>
                  <a:lnTo>
                    <a:pt x="73" y="210"/>
                  </a:lnTo>
                  <a:lnTo>
                    <a:pt x="73" y="210"/>
                  </a:lnTo>
                  <a:close/>
                  <a:moveTo>
                    <a:pt x="75" y="210"/>
                  </a:move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close/>
                  <a:moveTo>
                    <a:pt x="74" y="210"/>
                  </a:move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close/>
                  <a:moveTo>
                    <a:pt x="74" y="209"/>
                  </a:moveTo>
                  <a:lnTo>
                    <a:pt x="75" y="209"/>
                  </a:lnTo>
                  <a:lnTo>
                    <a:pt x="74" y="209"/>
                  </a:lnTo>
                  <a:close/>
                  <a:moveTo>
                    <a:pt x="75" y="208"/>
                  </a:moveTo>
                  <a:lnTo>
                    <a:pt x="75" y="209"/>
                  </a:lnTo>
                  <a:lnTo>
                    <a:pt x="75" y="208"/>
                  </a:lnTo>
                  <a:lnTo>
                    <a:pt x="75" y="209"/>
                  </a:lnTo>
                  <a:lnTo>
                    <a:pt x="75" y="208"/>
                  </a:lnTo>
                  <a:lnTo>
                    <a:pt x="75" y="208"/>
                  </a:lnTo>
                  <a:close/>
                  <a:moveTo>
                    <a:pt x="74" y="208"/>
                  </a:moveTo>
                  <a:lnTo>
                    <a:pt x="73" y="208"/>
                  </a:lnTo>
                  <a:lnTo>
                    <a:pt x="74" y="208"/>
                  </a:lnTo>
                  <a:close/>
                  <a:moveTo>
                    <a:pt x="77" y="208"/>
                  </a:moveTo>
                  <a:lnTo>
                    <a:pt x="77" y="208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7" y="208"/>
                  </a:lnTo>
                  <a:close/>
                  <a:moveTo>
                    <a:pt x="74" y="208"/>
                  </a:moveTo>
                  <a:lnTo>
                    <a:pt x="73" y="208"/>
                  </a:lnTo>
                  <a:lnTo>
                    <a:pt x="74" y="208"/>
                  </a:lnTo>
                  <a:close/>
                  <a:moveTo>
                    <a:pt x="78" y="208"/>
                  </a:moveTo>
                  <a:lnTo>
                    <a:pt x="78" y="208"/>
                  </a:lnTo>
                  <a:lnTo>
                    <a:pt x="78" y="209"/>
                  </a:lnTo>
                  <a:lnTo>
                    <a:pt x="77" y="209"/>
                  </a:lnTo>
                  <a:lnTo>
                    <a:pt x="77" y="210"/>
                  </a:lnTo>
                  <a:lnTo>
                    <a:pt x="77" y="210"/>
                  </a:lnTo>
                  <a:lnTo>
                    <a:pt x="77" y="211"/>
                  </a:lnTo>
                  <a:lnTo>
                    <a:pt x="76" y="211"/>
                  </a:lnTo>
                  <a:lnTo>
                    <a:pt x="77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6" y="209"/>
                  </a:lnTo>
                  <a:lnTo>
                    <a:pt x="75" y="209"/>
                  </a:lnTo>
                  <a:lnTo>
                    <a:pt x="75" y="210"/>
                  </a:lnTo>
                  <a:lnTo>
                    <a:pt x="75" y="209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8" y="208"/>
                  </a:lnTo>
                  <a:close/>
                  <a:moveTo>
                    <a:pt x="83" y="207"/>
                  </a:moveTo>
                  <a:lnTo>
                    <a:pt x="83" y="207"/>
                  </a:lnTo>
                  <a:lnTo>
                    <a:pt x="83" y="207"/>
                  </a:lnTo>
                  <a:close/>
                  <a:moveTo>
                    <a:pt x="75" y="207"/>
                  </a:moveTo>
                  <a:lnTo>
                    <a:pt x="75" y="207"/>
                  </a:lnTo>
                  <a:lnTo>
                    <a:pt x="75" y="207"/>
                  </a:lnTo>
                  <a:close/>
                  <a:moveTo>
                    <a:pt x="75" y="207"/>
                  </a:moveTo>
                  <a:lnTo>
                    <a:pt x="75" y="207"/>
                  </a:lnTo>
                  <a:lnTo>
                    <a:pt x="75" y="207"/>
                  </a:lnTo>
                  <a:close/>
                  <a:moveTo>
                    <a:pt x="78" y="207"/>
                  </a:moveTo>
                  <a:lnTo>
                    <a:pt x="78" y="206"/>
                  </a:lnTo>
                  <a:lnTo>
                    <a:pt x="78" y="207"/>
                  </a:lnTo>
                  <a:close/>
                  <a:moveTo>
                    <a:pt x="78" y="206"/>
                  </a:moveTo>
                  <a:lnTo>
                    <a:pt x="78" y="207"/>
                  </a:lnTo>
                  <a:lnTo>
                    <a:pt x="78" y="207"/>
                  </a:lnTo>
                  <a:lnTo>
                    <a:pt x="78" y="206"/>
                  </a:lnTo>
                  <a:close/>
                  <a:moveTo>
                    <a:pt x="80" y="205"/>
                  </a:moveTo>
                  <a:lnTo>
                    <a:pt x="80" y="206"/>
                  </a:lnTo>
                  <a:lnTo>
                    <a:pt x="79" y="206"/>
                  </a:lnTo>
                  <a:lnTo>
                    <a:pt x="80" y="205"/>
                  </a:lnTo>
                  <a:close/>
                  <a:moveTo>
                    <a:pt x="77" y="205"/>
                  </a:moveTo>
                  <a:lnTo>
                    <a:pt x="77" y="206"/>
                  </a:lnTo>
                  <a:lnTo>
                    <a:pt x="77" y="205"/>
                  </a:lnTo>
                  <a:close/>
                  <a:moveTo>
                    <a:pt x="75" y="205"/>
                  </a:moveTo>
                  <a:lnTo>
                    <a:pt x="74" y="205"/>
                  </a:lnTo>
                  <a:lnTo>
                    <a:pt x="75" y="205"/>
                  </a:lnTo>
                  <a:close/>
                  <a:moveTo>
                    <a:pt x="75" y="205"/>
                  </a:moveTo>
                  <a:lnTo>
                    <a:pt x="75" y="205"/>
                  </a:lnTo>
                  <a:lnTo>
                    <a:pt x="75" y="205"/>
                  </a:lnTo>
                  <a:close/>
                  <a:moveTo>
                    <a:pt x="76" y="204"/>
                  </a:moveTo>
                  <a:lnTo>
                    <a:pt x="76" y="205"/>
                  </a:lnTo>
                  <a:lnTo>
                    <a:pt x="76" y="204"/>
                  </a:lnTo>
                  <a:close/>
                  <a:moveTo>
                    <a:pt x="75" y="204"/>
                  </a:moveTo>
                  <a:lnTo>
                    <a:pt x="75" y="205"/>
                  </a:lnTo>
                  <a:lnTo>
                    <a:pt x="74" y="205"/>
                  </a:lnTo>
                  <a:lnTo>
                    <a:pt x="75" y="205"/>
                  </a:lnTo>
                  <a:lnTo>
                    <a:pt x="74" y="205"/>
                  </a:lnTo>
                  <a:lnTo>
                    <a:pt x="75" y="204"/>
                  </a:lnTo>
                  <a:close/>
                  <a:moveTo>
                    <a:pt x="75" y="204"/>
                  </a:moveTo>
                  <a:lnTo>
                    <a:pt x="75" y="205"/>
                  </a:lnTo>
                  <a:lnTo>
                    <a:pt x="75" y="205"/>
                  </a:lnTo>
                  <a:lnTo>
                    <a:pt x="75" y="204"/>
                  </a:lnTo>
                  <a:lnTo>
                    <a:pt x="75" y="205"/>
                  </a:lnTo>
                  <a:lnTo>
                    <a:pt x="75" y="205"/>
                  </a:lnTo>
                  <a:lnTo>
                    <a:pt x="75" y="204"/>
                  </a:lnTo>
                  <a:lnTo>
                    <a:pt x="75" y="204"/>
                  </a:lnTo>
                  <a:close/>
                  <a:moveTo>
                    <a:pt x="78" y="204"/>
                  </a:moveTo>
                  <a:lnTo>
                    <a:pt x="79" y="204"/>
                  </a:lnTo>
                  <a:lnTo>
                    <a:pt x="78" y="204"/>
                  </a:lnTo>
                  <a:lnTo>
                    <a:pt x="79" y="204"/>
                  </a:lnTo>
                  <a:lnTo>
                    <a:pt x="79" y="205"/>
                  </a:lnTo>
                  <a:lnTo>
                    <a:pt x="78" y="205"/>
                  </a:lnTo>
                  <a:lnTo>
                    <a:pt x="79" y="205"/>
                  </a:lnTo>
                  <a:lnTo>
                    <a:pt x="78" y="205"/>
                  </a:lnTo>
                  <a:lnTo>
                    <a:pt x="78" y="205"/>
                  </a:lnTo>
                  <a:lnTo>
                    <a:pt x="78" y="206"/>
                  </a:lnTo>
                  <a:lnTo>
                    <a:pt x="77" y="206"/>
                  </a:lnTo>
                  <a:lnTo>
                    <a:pt x="77" y="205"/>
                  </a:lnTo>
                  <a:lnTo>
                    <a:pt x="78" y="205"/>
                  </a:lnTo>
                  <a:lnTo>
                    <a:pt x="77" y="205"/>
                  </a:lnTo>
                  <a:lnTo>
                    <a:pt x="78" y="205"/>
                  </a:lnTo>
                  <a:lnTo>
                    <a:pt x="78" y="204"/>
                  </a:lnTo>
                  <a:lnTo>
                    <a:pt x="78" y="204"/>
                  </a:lnTo>
                  <a:close/>
                  <a:moveTo>
                    <a:pt x="81" y="204"/>
                  </a:moveTo>
                  <a:lnTo>
                    <a:pt x="81" y="204"/>
                  </a:lnTo>
                  <a:lnTo>
                    <a:pt x="81" y="204"/>
                  </a:lnTo>
                  <a:close/>
                  <a:moveTo>
                    <a:pt x="81" y="203"/>
                  </a:moveTo>
                  <a:lnTo>
                    <a:pt x="82" y="203"/>
                  </a:lnTo>
                  <a:lnTo>
                    <a:pt x="81" y="203"/>
                  </a:lnTo>
                  <a:close/>
                  <a:moveTo>
                    <a:pt x="61" y="203"/>
                  </a:moveTo>
                  <a:lnTo>
                    <a:pt x="60" y="203"/>
                  </a:lnTo>
                  <a:lnTo>
                    <a:pt x="61" y="203"/>
                  </a:lnTo>
                  <a:close/>
                  <a:moveTo>
                    <a:pt x="81" y="203"/>
                  </a:moveTo>
                  <a:lnTo>
                    <a:pt x="81" y="203"/>
                  </a:lnTo>
                  <a:lnTo>
                    <a:pt x="81" y="203"/>
                  </a:lnTo>
                  <a:close/>
                  <a:moveTo>
                    <a:pt x="81" y="202"/>
                  </a:moveTo>
                  <a:lnTo>
                    <a:pt x="82" y="202"/>
                  </a:lnTo>
                  <a:lnTo>
                    <a:pt x="81" y="202"/>
                  </a:lnTo>
                  <a:close/>
                  <a:moveTo>
                    <a:pt x="81" y="202"/>
                  </a:moveTo>
                  <a:lnTo>
                    <a:pt x="81" y="202"/>
                  </a:lnTo>
                  <a:lnTo>
                    <a:pt x="81" y="202"/>
                  </a:lnTo>
                  <a:close/>
                  <a:moveTo>
                    <a:pt x="85" y="202"/>
                  </a:moveTo>
                  <a:lnTo>
                    <a:pt x="85" y="202"/>
                  </a:lnTo>
                  <a:lnTo>
                    <a:pt x="85" y="202"/>
                  </a:lnTo>
                  <a:close/>
                  <a:moveTo>
                    <a:pt x="85" y="201"/>
                  </a:moveTo>
                  <a:lnTo>
                    <a:pt x="85" y="202"/>
                  </a:lnTo>
                  <a:lnTo>
                    <a:pt x="84" y="202"/>
                  </a:lnTo>
                  <a:lnTo>
                    <a:pt x="83" y="202"/>
                  </a:lnTo>
                  <a:lnTo>
                    <a:pt x="84" y="202"/>
                  </a:lnTo>
                  <a:lnTo>
                    <a:pt x="83" y="202"/>
                  </a:lnTo>
                  <a:lnTo>
                    <a:pt x="84" y="202"/>
                  </a:lnTo>
                  <a:lnTo>
                    <a:pt x="84" y="201"/>
                  </a:lnTo>
                  <a:lnTo>
                    <a:pt x="85" y="201"/>
                  </a:lnTo>
                  <a:close/>
                  <a:moveTo>
                    <a:pt x="65" y="201"/>
                  </a:moveTo>
                  <a:lnTo>
                    <a:pt x="65" y="202"/>
                  </a:lnTo>
                  <a:lnTo>
                    <a:pt x="65" y="201"/>
                  </a:lnTo>
                  <a:lnTo>
                    <a:pt x="65" y="202"/>
                  </a:lnTo>
                  <a:lnTo>
                    <a:pt x="65" y="201"/>
                  </a:lnTo>
                  <a:lnTo>
                    <a:pt x="64" y="202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1"/>
                  </a:lnTo>
                  <a:lnTo>
                    <a:pt x="65" y="201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80" y="200"/>
                  </a:moveTo>
                  <a:lnTo>
                    <a:pt x="80" y="200"/>
                  </a:lnTo>
                  <a:lnTo>
                    <a:pt x="80" y="200"/>
                  </a:lnTo>
                  <a:close/>
                  <a:moveTo>
                    <a:pt x="65" y="200"/>
                  </a:moveTo>
                  <a:lnTo>
                    <a:pt x="65" y="200"/>
                  </a:lnTo>
                  <a:lnTo>
                    <a:pt x="65" y="200"/>
                  </a:lnTo>
                  <a:lnTo>
                    <a:pt x="65" y="200"/>
                  </a:lnTo>
                  <a:lnTo>
                    <a:pt x="65" y="200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81" y="199"/>
                  </a:moveTo>
                  <a:lnTo>
                    <a:pt x="81" y="199"/>
                  </a:lnTo>
                  <a:lnTo>
                    <a:pt x="81" y="199"/>
                  </a:lnTo>
                  <a:close/>
                  <a:moveTo>
                    <a:pt x="82" y="199"/>
                  </a:moveTo>
                  <a:lnTo>
                    <a:pt x="81" y="199"/>
                  </a:lnTo>
                  <a:lnTo>
                    <a:pt x="81" y="199"/>
                  </a:lnTo>
                  <a:lnTo>
                    <a:pt x="82" y="199"/>
                  </a:lnTo>
                  <a:close/>
                  <a:moveTo>
                    <a:pt x="81" y="199"/>
                  </a:move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2" y="199"/>
                  </a:lnTo>
                  <a:lnTo>
                    <a:pt x="81" y="199"/>
                  </a:lnTo>
                  <a:close/>
                  <a:moveTo>
                    <a:pt x="83" y="197"/>
                  </a:moveTo>
                  <a:lnTo>
                    <a:pt x="83" y="198"/>
                  </a:lnTo>
                  <a:lnTo>
                    <a:pt x="82" y="197"/>
                  </a:lnTo>
                  <a:lnTo>
                    <a:pt x="82" y="198"/>
                  </a:lnTo>
                  <a:lnTo>
                    <a:pt x="82" y="197"/>
                  </a:lnTo>
                  <a:lnTo>
                    <a:pt x="83" y="197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68" y="197"/>
                  </a:moveTo>
                  <a:lnTo>
                    <a:pt x="68" y="197"/>
                  </a:lnTo>
                  <a:lnTo>
                    <a:pt x="68" y="197"/>
                  </a:lnTo>
                  <a:close/>
                  <a:moveTo>
                    <a:pt x="86" y="197"/>
                  </a:moveTo>
                  <a:lnTo>
                    <a:pt x="87" y="197"/>
                  </a:lnTo>
                  <a:lnTo>
                    <a:pt x="86" y="197"/>
                  </a:lnTo>
                  <a:close/>
                  <a:moveTo>
                    <a:pt x="87" y="197"/>
                  </a:moveTo>
                  <a:lnTo>
                    <a:pt x="87" y="197"/>
                  </a:lnTo>
                  <a:lnTo>
                    <a:pt x="87" y="197"/>
                  </a:lnTo>
                  <a:lnTo>
                    <a:pt x="87" y="197"/>
                  </a:lnTo>
                  <a:lnTo>
                    <a:pt x="87" y="197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7" y="196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7" y="196"/>
                  </a:lnTo>
                  <a:close/>
                  <a:moveTo>
                    <a:pt x="84" y="196"/>
                  </a:moveTo>
                  <a:lnTo>
                    <a:pt x="85" y="196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8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4" y="197"/>
                  </a:lnTo>
                  <a:lnTo>
                    <a:pt x="84" y="196"/>
                  </a:lnTo>
                  <a:lnTo>
                    <a:pt x="84" y="197"/>
                  </a:lnTo>
                  <a:lnTo>
                    <a:pt x="84" y="196"/>
                  </a:lnTo>
                  <a:close/>
                  <a:moveTo>
                    <a:pt x="69" y="196"/>
                  </a:moveTo>
                  <a:lnTo>
                    <a:pt x="69" y="197"/>
                  </a:lnTo>
                  <a:lnTo>
                    <a:pt x="69" y="196"/>
                  </a:lnTo>
                  <a:close/>
                  <a:moveTo>
                    <a:pt x="89" y="196"/>
                  </a:moveTo>
                  <a:lnTo>
                    <a:pt x="89" y="196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1" y="196"/>
                  </a:lnTo>
                  <a:lnTo>
                    <a:pt x="91" y="197"/>
                  </a:lnTo>
                  <a:lnTo>
                    <a:pt x="91" y="196"/>
                  </a:lnTo>
                  <a:lnTo>
                    <a:pt x="91" y="197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0" y="196"/>
                  </a:lnTo>
                  <a:lnTo>
                    <a:pt x="89" y="196"/>
                  </a:lnTo>
                  <a:lnTo>
                    <a:pt x="90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88" y="197"/>
                  </a:lnTo>
                  <a:lnTo>
                    <a:pt x="87" y="197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8" y="196"/>
                  </a:lnTo>
                  <a:lnTo>
                    <a:pt x="89" y="196"/>
                  </a:lnTo>
                  <a:lnTo>
                    <a:pt x="89" y="196"/>
                  </a:lnTo>
                  <a:close/>
                  <a:moveTo>
                    <a:pt x="87" y="196"/>
                  </a:moveTo>
                  <a:lnTo>
                    <a:pt x="87" y="196"/>
                  </a:lnTo>
                  <a:lnTo>
                    <a:pt x="87" y="196"/>
                  </a:lnTo>
                  <a:close/>
                  <a:moveTo>
                    <a:pt x="85" y="196"/>
                  </a:moveTo>
                  <a:lnTo>
                    <a:pt x="85" y="196"/>
                  </a:lnTo>
                  <a:lnTo>
                    <a:pt x="86" y="196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5" y="196"/>
                  </a:lnTo>
                  <a:close/>
                  <a:moveTo>
                    <a:pt x="72" y="196"/>
                  </a:moveTo>
                  <a:lnTo>
                    <a:pt x="72" y="195"/>
                  </a:lnTo>
                  <a:lnTo>
                    <a:pt x="72" y="196"/>
                  </a:lnTo>
                  <a:close/>
                  <a:moveTo>
                    <a:pt x="94" y="195"/>
                  </a:moveTo>
                  <a:lnTo>
                    <a:pt x="94" y="196"/>
                  </a:lnTo>
                  <a:lnTo>
                    <a:pt x="93" y="196"/>
                  </a:lnTo>
                  <a:lnTo>
                    <a:pt x="93" y="196"/>
                  </a:lnTo>
                  <a:lnTo>
                    <a:pt x="93" y="196"/>
                  </a:lnTo>
                  <a:lnTo>
                    <a:pt x="93" y="195"/>
                  </a:lnTo>
                  <a:lnTo>
                    <a:pt x="94" y="195"/>
                  </a:lnTo>
                  <a:close/>
                  <a:moveTo>
                    <a:pt x="68" y="195"/>
                  </a:moveTo>
                  <a:lnTo>
                    <a:pt x="69" y="195"/>
                  </a:lnTo>
                  <a:lnTo>
                    <a:pt x="68" y="195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7"/>
                  </a:lnTo>
                  <a:lnTo>
                    <a:pt x="69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8" y="198"/>
                  </a:lnTo>
                  <a:lnTo>
                    <a:pt x="67" y="198"/>
                  </a:lnTo>
                  <a:lnTo>
                    <a:pt x="68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9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5" y="199"/>
                  </a:lnTo>
                  <a:lnTo>
                    <a:pt x="65" y="199"/>
                  </a:lnTo>
                  <a:lnTo>
                    <a:pt x="66" y="199"/>
                  </a:lnTo>
                  <a:lnTo>
                    <a:pt x="65" y="199"/>
                  </a:lnTo>
                  <a:lnTo>
                    <a:pt x="66" y="199"/>
                  </a:lnTo>
                  <a:lnTo>
                    <a:pt x="66" y="198"/>
                  </a:lnTo>
                  <a:lnTo>
                    <a:pt x="66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8" y="196"/>
                  </a:lnTo>
                  <a:lnTo>
                    <a:pt x="68" y="195"/>
                  </a:lnTo>
                  <a:lnTo>
                    <a:pt x="68" y="195"/>
                  </a:lnTo>
                  <a:close/>
                  <a:moveTo>
                    <a:pt x="77" y="194"/>
                  </a:moveTo>
                  <a:lnTo>
                    <a:pt x="77" y="195"/>
                  </a:lnTo>
                  <a:lnTo>
                    <a:pt x="77" y="194"/>
                  </a:lnTo>
                  <a:close/>
                  <a:moveTo>
                    <a:pt x="90" y="194"/>
                  </a:moveTo>
                  <a:lnTo>
                    <a:pt x="90" y="195"/>
                  </a:lnTo>
                  <a:lnTo>
                    <a:pt x="90" y="194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89" y="195"/>
                  </a:lnTo>
                  <a:lnTo>
                    <a:pt x="90" y="195"/>
                  </a:lnTo>
                  <a:lnTo>
                    <a:pt x="90" y="194"/>
                  </a:lnTo>
                  <a:close/>
                  <a:moveTo>
                    <a:pt x="71" y="194"/>
                  </a:move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6"/>
                  </a:lnTo>
                  <a:lnTo>
                    <a:pt x="71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70" y="195"/>
                  </a:lnTo>
                  <a:lnTo>
                    <a:pt x="69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6"/>
                  </a:lnTo>
                  <a:lnTo>
                    <a:pt x="70" y="195"/>
                  </a:lnTo>
                  <a:lnTo>
                    <a:pt x="70" y="196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4"/>
                  </a:lnTo>
                  <a:lnTo>
                    <a:pt x="70" y="194"/>
                  </a:lnTo>
                  <a:lnTo>
                    <a:pt x="71" y="194"/>
                  </a:lnTo>
                  <a:close/>
                  <a:moveTo>
                    <a:pt x="75" y="194"/>
                  </a:moveTo>
                  <a:lnTo>
                    <a:pt x="74" y="194"/>
                  </a:lnTo>
                  <a:lnTo>
                    <a:pt x="75" y="194"/>
                  </a:lnTo>
                  <a:close/>
                  <a:moveTo>
                    <a:pt x="81" y="194"/>
                  </a:moveTo>
                  <a:lnTo>
                    <a:pt x="82" y="194"/>
                  </a:lnTo>
                  <a:lnTo>
                    <a:pt x="81" y="194"/>
                  </a:lnTo>
                  <a:close/>
                  <a:moveTo>
                    <a:pt x="92" y="194"/>
                  </a:moveTo>
                  <a:lnTo>
                    <a:pt x="91" y="194"/>
                  </a:lnTo>
                  <a:lnTo>
                    <a:pt x="92" y="194"/>
                  </a:lnTo>
                  <a:lnTo>
                    <a:pt x="92" y="193"/>
                  </a:lnTo>
                  <a:lnTo>
                    <a:pt x="92" y="194"/>
                  </a:lnTo>
                  <a:close/>
                  <a:moveTo>
                    <a:pt x="94" y="194"/>
                  </a:moveTo>
                  <a:lnTo>
                    <a:pt x="94" y="194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4" y="194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lnTo>
                    <a:pt x="82" y="194"/>
                  </a:lnTo>
                  <a:lnTo>
                    <a:pt x="81" y="194"/>
                  </a:ln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78" y="193"/>
                  </a:moveTo>
                  <a:lnTo>
                    <a:pt x="77" y="193"/>
                  </a:lnTo>
                  <a:lnTo>
                    <a:pt x="78" y="193"/>
                  </a:lnTo>
                  <a:close/>
                  <a:moveTo>
                    <a:pt x="85" y="193"/>
                  </a:moveTo>
                  <a:lnTo>
                    <a:pt x="84" y="193"/>
                  </a:lnTo>
                  <a:lnTo>
                    <a:pt x="85" y="193"/>
                  </a:lnTo>
                  <a:close/>
                  <a:moveTo>
                    <a:pt x="87" y="192"/>
                  </a:moveTo>
                  <a:lnTo>
                    <a:pt x="87" y="192"/>
                  </a:lnTo>
                  <a:lnTo>
                    <a:pt x="87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96" y="192"/>
                  </a:moveTo>
                  <a:lnTo>
                    <a:pt x="95" y="192"/>
                  </a:lnTo>
                  <a:lnTo>
                    <a:pt x="96" y="192"/>
                  </a:lnTo>
                  <a:close/>
                  <a:moveTo>
                    <a:pt x="83" y="192"/>
                  </a:moveTo>
                  <a:lnTo>
                    <a:pt x="83" y="193"/>
                  </a:lnTo>
                  <a:lnTo>
                    <a:pt x="82" y="193"/>
                  </a:lnTo>
                  <a:lnTo>
                    <a:pt x="83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2"/>
                  </a:lnTo>
                  <a:lnTo>
                    <a:pt x="83" y="192"/>
                  </a:lnTo>
                  <a:close/>
                  <a:moveTo>
                    <a:pt x="89" y="192"/>
                  </a:moveTo>
                  <a:lnTo>
                    <a:pt x="89" y="192"/>
                  </a:lnTo>
                  <a:lnTo>
                    <a:pt x="89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88" y="192"/>
                  </a:moveTo>
                  <a:lnTo>
                    <a:pt x="87" y="192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8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77" y="192"/>
                  </a:moveTo>
                  <a:lnTo>
                    <a:pt x="78" y="192"/>
                  </a:lnTo>
                  <a:lnTo>
                    <a:pt x="77" y="192"/>
                  </a:lnTo>
                  <a:close/>
                  <a:moveTo>
                    <a:pt x="94" y="192"/>
                  </a:moveTo>
                  <a:lnTo>
                    <a:pt x="93" y="192"/>
                  </a:lnTo>
                  <a:lnTo>
                    <a:pt x="94" y="192"/>
                  </a:lnTo>
                  <a:close/>
                  <a:moveTo>
                    <a:pt x="93" y="192"/>
                  </a:moveTo>
                  <a:lnTo>
                    <a:pt x="93" y="192"/>
                  </a:lnTo>
                  <a:lnTo>
                    <a:pt x="93" y="192"/>
                  </a:lnTo>
                  <a:close/>
                  <a:moveTo>
                    <a:pt x="93" y="192"/>
                  </a:moveTo>
                  <a:lnTo>
                    <a:pt x="92" y="192"/>
                  </a:lnTo>
                  <a:lnTo>
                    <a:pt x="91" y="192"/>
                  </a:lnTo>
                  <a:lnTo>
                    <a:pt x="92" y="192"/>
                  </a:lnTo>
                  <a:lnTo>
                    <a:pt x="93" y="192"/>
                  </a:lnTo>
                  <a:close/>
                  <a:moveTo>
                    <a:pt x="79" y="192"/>
                  </a:moveTo>
                  <a:lnTo>
                    <a:pt x="78" y="192"/>
                  </a:lnTo>
                  <a:lnTo>
                    <a:pt x="79" y="192"/>
                  </a:lnTo>
                  <a:lnTo>
                    <a:pt x="78" y="192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79" y="191"/>
                  </a:lnTo>
                  <a:lnTo>
                    <a:pt x="79" y="192"/>
                  </a:lnTo>
                  <a:close/>
                  <a:moveTo>
                    <a:pt x="83" y="192"/>
                  </a:moveTo>
                  <a:lnTo>
                    <a:pt x="83" y="191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83" y="192"/>
                  </a:lnTo>
                  <a:close/>
                  <a:moveTo>
                    <a:pt x="79" y="191"/>
                  </a:moveTo>
                  <a:lnTo>
                    <a:pt x="79" y="192"/>
                  </a:lnTo>
                  <a:lnTo>
                    <a:pt x="79" y="191"/>
                  </a:lnTo>
                  <a:close/>
                  <a:moveTo>
                    <a:pt x="79" y="191"/>
                  </a:moveTo>
                  <a:lnTo>
                    <a:pt x="78" y="191"/>
                  </a:lnTo>
                  <a:lnTo>
                    <a:pt x="79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5" y="189"/>
                  </a:moveTo>
                  <a:lnTo>
                    <a:pt x="85" y="190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5" y="189"/>
                  </a:lnTo>
                  <a:close/>
                  <a:moveTo>
                    <a:pt x="99" y="190"/>
                  </a:moveTo>
                  <a:lnTo>
                    <a:pt x="98" y="190"/>
                  </a:lnTo>
                  <a:lnTo>
                    <a:pt x="99" y="189"/>
                  </a:lnTo>
                  <a:lnTo>
                    <a:pt x="99" y="190"/>
                  </a:lnTo>
                  <a:close/>
                  <a:moveTo>
                    <a:pt x="94" y="189"/>
                  </a:moveTo>
                  <a:lnTo>
                    <a:pt x="95" y="189"/>
                  </a:lnTo>
                  <a:lnTo>
                    <a:pt x="95" y="189"/>
                  </a:lnTo>
                  <a:lnTo>
                    <a:pt x="96" y="189"/>
                  </a:lnTo>
                  <a:lnTo>
                    <a:pt x="96" y="190"/>
                  </a:lnTo>
                  <a:lnTo>
                    <a:pt x="95" y="190"/>
                  </a:lnTo>
                  <a:lnTo>
                    <a:pt x="95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3" y="191"/>
                  </a:lnTo>
                  <a:lnTo>
                    <a:pt x="93" y="191"/>
                  </a:lnTo>
                  <a:lnTo>
                    <a:pt x="93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3" y="190"/>
                  </a:lnTo>
                  <a:lnTo>
                    <a:pt x="93" y="191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92" y="190"/>
                  </a:lnTo>
                  <a:lnTo>
                    <a:pt x="93" y="190"/>
                  </a:lnTo>
                  <a:lnTo>
                    <a:pt x="93" y="189"/>
                  </a:lnTo>
                  <a:lnTo>
                    <a:pt x="93" y="189"/>
                  </a:lnTo>
                  <a:lnTo>
                    <a:pt x="93" y="189"/>
                  </a:lnTo>
                  <a:lnTo>
                    <a:pt x="94" y="189"/>
                  </a:lnTo>
                  <a:lnTo>
                    <a:pt x="94" y="189"/>
                  </a:lnTo>
                  <a:close/>
                  <a:moveTo>
                    <a:pt x="83" y="188"/>
                  </a:moveTo>
                  <a:lnTo>
                    <a:pt x="83" y="189"/>
                  </a:lnTo>
                  <a:lnTo>
                    <a:pt x="83" y="188"/>
                  </a:lnTo>
                  <a:close/>
                  <a:moveTo>
                    <a:pt x="81" y="188"/>
                  </a:moveTo>
                  <a:lnTo>
                    <a:pt x="82" y="188"/>
                  </a:lnTo>
                  <a:lnTo>
                    <a:pt x="82" y="188"/>
                  </a:lnTo>
                  <a:lnTo>
                    <a:pt x="83" y="188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8"/>
                  </a:lnTo>
                  <a:lnTo>
                    <a:pt x="81" y="188"/>
                  </a:lnTo>
                  <a:close/>
                  <a:moveTo>
                    <a:pt x="82" y="188"/>
                  </a:moveTo>
                  <a:lnTo>
                    <a:pt x="82" y="188"/>
                  </a:lnTo>
                  <a:lnTo>
                    <a:pt x="82" y="188"/>
                  </a:lnTo>
                  <a:close/>
                  <a:moveTo>
                    <a:pt x="78" y="188"/>
                  </a:moveTo>
                  <a:lnTo>
                    <a:pt x="78" y="188"/>
                  </a:lnTo>
                  <a:lnTo>
                    <a:pt x="78" y="188"/>
                  </a:lnTo>
                  <a:close/>
                  <a:moveTo>
                    <a:pt x="78" y="188"/>
                  </a:move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close/>
                  <a:moveTo>
                    <a:pt x="90" y="188"/>
                  </a:moveTo>
                  <a:lnTo>
                    <a:pt x="90" y="188"/>
                  </a:lnTo>
                  <a:lnTo>
                    <a:pt x="90" y="188"/>
                  </a:lnTo>
                  <a:close/>
                  <a:moveTo>
                    <a:pt x="87" y="188"/>
                  </a:moveTo>
                  <a:lnTo>
                    <a:pt x="87" y="188"/>
                  </a:lnTo>
                  <a:lnTo>
                    <a:pt x="87" y="187"/>
                  </a:lnTo>
                  <a:lnTo>
                    <a:pt x="87" y="188"/>
                  </a:lnTo>
                  <a:close/>
                  <a:moveTo>
                    <a:pt x="81" y="187"/>
                  </a:moveTo>
                  <a:lnTo>
                    <a:pt x="81" y="187"/>
                  </a:lnTo>
                  <a:lnTo>
                    <a:pt x="81" y="187"/>
                  </a:lnTo>
                  <a:close/>
                  <a:moveTo>
                    <a:pt x="96" y="187"/>
                  </a:moveTo>
                  <a:lnTo>
                    <a:pt x="97" y="187"/>
                  </a:lnTo>
                  <a:lnTo>
                    <a:pt x="96" y="187"/>
                  </a:lnTo>
                  <a:close/>
                  <a:moveTo>
                    <a:pt x="97" y="186"/>
                  </a:moveTo>
                  <a:lnTo>
                    <a:pt x="97" y="186"/>
                  </a:lnTo>
                  <a:lnTo>
                    <a:pt x="97" y="186"/>
                  </a:lnTo>
                  <a:close/>
                  <a:moveTo>
                    <a:pt x="93" y="186"/>
                  </a:moveTo>
                  <a:lnTo>
                    <a:pt x="92" y="186"/>
                  </a:lnTo>
                  <a:lnTo>
                    <a:pt x="92" y="185"/>
                  </a:lnTo>
                  <a:lnTo>
                    <a:pt x="93" y="186"/>
                  </a:lnTo>
                  <a:close/>
                  <a:moveTo>
                    <a:pt x="82" y="185"/>
                  </a:moveTo>
                  <a:lnTo>
                    <a:pt x="81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3" y="185"/>
                  </a:moveTo>
                  <a:lnTo>
                    <a:pt x="82" y="185"/>
                  </a:lnTo>
                  <a:lnTo>
                    <a:pt x="82" y="185"/>
                  </a:lnTo>
                  <a:lnTo>
                    <a:pt x="83" y="185"/>
                  </a:lnTo>
                  <a:lnTo>
                    <a:pt x="82" y="185"/>
                  </a:lnTo>
                  <a:lnTo>
                    <a:pt x="83" y="185"/>
                  </a:lnTo>
                  <a:close/>
                  <a:moveTo>
                    <a:pt x="82" y="185"/>
                  </a:move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2" y="185"/>
                  </a:move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2" y="185"/>
                  </a:moveTo>
                  <a:lnTo>
                    <a:pt x="81" y="185"/>
                  </a:lnTo>
                  <a:lnTo>
                    <a:pt x="82" y="185"/>
                  </a:lnTo>
                  <a:lnTo>
                    <a:pt x="81" y="185"/>
                  </a:lnTo>
                  <a:lnTo>
                    <a:pt x="82" y="185"/>
                  </a:lnTo>
                  <a:lnTo>
                    <a:pt x="81" y="185"/>
                  </a:lnTo>
                  <a:lnTo>
                    <a:pt x="82" y="184"/>
                  </a:lnTo>
                  <a:lnTo>
                    <a:pt x="82" y="185"/>
                  </a:lnTo>
                  <a:close/>
                  <a:moveTo>
                    <a:pt x="100" y="184"/>
                  </a:move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1" y="185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99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5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100" y="185"/>
                  </a:lnTo>
                  <a:lnTo>
                    <a:pt x="100" y="184"/>
                  </a:lnTo>
                  <a:close/>
                  <a:moveTo>
                    <a:pt x="91" y="185"/>
                  </a:moveTo>
                  <a:lnTo>
                    <a:pt x="91" y="184"/>
                  </a:lnTo>
                  <a:lnTo>
                    <a:pt x="91" y="185"/>
                  </a:lnTo>
                  <a:lnTo>
                    <a:pt x="91" y="185"/>
                  </a:lnTo>
                  <a:close/>
                  <a:moveTo>
                    <a:pt x="97" y="184"/>
                  </a:moveTo>
                  <a:lnTo>
                    <a:pt x="97" y="184"/>
                  </a:lnTo>
                  <a:lnTo>
                    <a:pt x="97" y="184"/>
                  </a:lnTo>
                  <a:close/>
                  <a:moveTo>
                    <a:pt x="97" y="184"/>
                  </a:moveTo>
                  <a:lnTo>
                    <a:pt x="97" y="184"/>
                  </a:lnTo>
                  <a:lnTo>
                    <a:pt x="97" y="184"/>
                  </a:lnTo>
                  <a:lnTo>
                    <a:pt x="97" y="184"/>
                  </a:lnTo>
                  <a:close/>
                  <a:moveTo>
                    <a:pt x="105" y="184"/>
                  </a:moveTo>
                  <a:lnTo>
                    <a:pt x="105" y="184"/>
                  </a:lnTo>
                  <a:lnTo>
                    <a:pt x="105" y="184"/>
                  </a:lnTo>
                  <a:close/>
                  <a:moveTo>
                    <a:pt x="86" y="184"/>
                  </a:move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close/>
                  <a:moveTo>
                    <a:pt x="101" y="184"/>
                  </a:moveTo>
                  <a:lnTo>
                    <a:pt x="102" y="184"/>
                  </a:lnTo>
                  <a:lnTo>
                    <a:pt x="102" y="184"/>
                  </a:lnTo>
                  <a:lnTo>
                    <a:pt x="103" y="184"/>
                  </a:lnTo>
                  <a:lnTo>
                    <a:pt x="104" y="184"/>
                  </a:lnTo>
                  <a:lnTo>
                    <a:pt x="103" y="184"/>
                  </a:lnTo>
                  <a:lnTo>
                    <a:pt x="103" y="185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2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4"/>
                  </a:lnTo>
                  <a:close/>
                  <a:moveTo>
                    <a:pt x="83" y="184"/>
                  </a:moveTo>
                  <a:lnTo>
                    <a:pt x="83" y="184"/>
                  </a:lnTo>
                  <a:lnTo>
                    <a:pt x="83" y="184"/>
                  </a:lnTo>
                  <a:lnTo>
                    <a:pt x="83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3"/>
                  </a:lnTo>
                  <a:lnTo>
                    <a:pt x="83" y="184"/>
                  </a:lnTo>
                  <a:close/>
                  <a:moveTo>
                    <a:pt x="97" y="183"/>
                  </a:moveTo>
                  <a:lnTo>
                    <a:pt x="97" y="184"/>
                  </a:lnTo>
                  <a:lnTo>
                    <a:pt x="97" y="183"/>
                  </a:lnTo>
                  <a:lnTo>
                    <a:pt x="97" y="182"/>
                  </a:lnTo>
                  <a:lnTo>
                    <a:pt x="97" y="183"/>
                  </a:lnTo>
                  <a:close/>
                  <a:moveTo>
                    <a:pt x="85" y="183"/>
                  </a:moveTo>
                  <a:lnTo>
                    <a:pt x="85" y="182"/>
                  </a:lnTo>
                  <a:lnTo>
                    <a:pt x="85" y="183"/>
                  </a:lnTo>
                  <a:close/>
                  <a:moveTo>
                    <a:pt x="94" y="182"/>
                  </a:moveTo>
                  <a:lnTo>
                    <a:pt x="94" y="182"/>
                  </a:lnTo>
                  <a:lnTo>
                    <a:pt x="95" y="182"/>
                  </a:lnTo>
                  <a:lnTo>
                    <a:pt x="95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7" y="183"/>
                  </a:lnTo>
                  <a:lnTo>
                    <a:pt x="96" y="184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94" y="184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3" y="182"/>
                  </a:lnTo>
                  <a:lnTo>
                    <a:pt x="94" y="182"/>
                  </a:lnTo>
                  <a:close/>
                  <a:moveTo>
                    <a:pt x="94" y="182"/>
                  </a:moveTo>
                  <a:lnTo>
                    <a:pt x="94" y="182"/>
                  </a:lnTo>
                  <a:lnTo>
                    <a:pt x="94" y="182"/>
                  </a:lnTo>
                  <a:close/>
                  <a:moveTo>
                    <a:pt x="96" y="182"/>
                  </a:moveTo>
                  <a:lnTo>
                    <a:pt x="96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5" y="182"/>
                  </a:lnTo>
                  <a:lnTo>
                    <a:pt x="96" y="182"/>
                  </a:lnTo>
                  <a:close/>
                  <a:moveTo>
                    <a:pt x="96" y="182"/>
                  </a:moveTo>
                  <a:lnTo>
                    <a:pt x="95" y="182"/>
                  </a:lnTo>
                  <a:lnTo>
                    <a:pt x="96" y="182"/>
                  </a:lnTo>
                  <a:close/>
                  <a:moveTo>
                    <a:pt x="85" y="182"/>
                  </a:moveTo>
                  <a:lnTo>
                    <a:pt x="84" y="182"/>
                  </a:lnTo>
                  <a:lnTo>
                    <a:pt x="85" y="182"/>
                  </a:lnTo>
                  <a:close/>
                  <a:moveTo>
                    <a:pt x="99" y="182"/>
                  </a:moveTo>
                  <a:lnTo>
                    <a:pt x="98" y="182"/>
                  </a:lnTo>
                  <a:lnTo>
                    <a:pt x="99" y="182"/>
                  </a:lnTo>
                  <a:close/>
                  <a:moveTo>
                    <a:pt x="96" y="182"/>
                  </a:moveTo>
                  <a:lnTo>
                    <a:pt x="96" y="182"/>
                  </a:lnTo>
                  <a:lnTo>
                    <a:pt x="96" y="182"/>
                  </a:lnTo>
                  <a:close/>
                  <a:moveTo>
                    <a:pt x="96" y="182"/>
                  </a:move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6" y="181"/>
                  </a:lnTo>
                  <a:lnTo>
                    <a:pt x="96" y="182"/>
                  </a:lnTo>
                  <a:close/>
                  <a:moveTo>
                    <a:pt x="96" y="181"/>
                  </a:moveTo>
                  <a:lnTo>
                    <a:pt x="96" y="182"/>
                  </a:lnTo>
                  <a:lnTo>
                    <a:pt x="96" y="181"/>
                  </a:lnTo>
                  <a:close/>
                  <a:moveTo>
                    <a:pt x="104" y="181"/>
                  </a:moveTo>
                  <a:lnTo>
                    <a:pt x="104" y="181"/>
                  </a:lnTo>
                  <a:lnTo>
                    <a:pt x="104" y="181"/>
                  </a:lnTo>
                  <a:lnTo>
                    <a:pt x="104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1"/>
                  </a:lnTo>
                  <a:lnTo>
                    <a:pt x="103" y="181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104" y="181"/>
                  </a:lnTo>
                  <a:close/>
                  <a:moveTo>
                    <a:pt x="103" y="180"/>
                  </a:moveTo>
                  <a:lnTo>
                    <a:pt x="102" y="180"/>
                  </a:lnTo>
                  <a:lnTo>
                    <a:pt x="103" y="180"/>
                  </a:lnTo>
                  <a:close/>
                  <a:moveTo>
                    <a:pt x="104" y="180"/>
                  </a:moveTo>
                  <a:lnTo>
                    <a:pt x="103" y="180"/>
                  </a:lnTo>
                  <a:lnTo>
                    <a:pt x="104" y="180"/>
                  </a:lnTo>
                  <a:close/>
                  <a:moveTo>
                    <a:pt x="111" y="179"/>
                  </a:moveTo>
                  <a:lnTo>
                    <a:pt x="112" y="179"/>
                  </a:lnTo>
                  <a:lnTo>
                    <a:pt x="111" y="179"/>
                  </a:lnTo>
                  <a:close/>
                  <a:moveTo>
                    <a:pt x="115" y="178"/>
                  </a:moveTo>
                  <a:lnTo>
                    <a:pt x="115" y="178"/>
                  </a:lnTo>
                  <a:lnTo>
                    <a:pt x="115" y="178"/>
                  </a:lnTo>
                  <a:close/>
                  <a:moveTo>
                    <a:pt x="100" y="176"/>
                  </a:moveTo>
                  <a:lnTo>
                    <a:pt x="101" y="176"/>
                  </a:lnTo>
                  <a:lnTo>
                    <a:pt x="100" y="176"/>
                  </a:lnTo>
                  <a:close/>
                  <a:moveTo>
                    <a:pt x="113" y="174"/>
                  </a:moveTo>
                  <a:lnTo>
                    <a:pt x="113" y="174"/>
                  </a:lnTo>
                  <a:lnTo>
                    <a:pt x="113" y="174"/>
                  </a:lnTo>
                  <a:close/>
                  <a:moveTo>
                    <a:pt x="106" y="174"/>
                  </a:moveTo>
                  <a:lnTo>
                    <a:pt x="107" y="174"/>
                  </a:lnTo>
                  <a:lnTo>
                    <a:pt x="106" y="174"/>
                  </a:lnTo>
                  <a:close/>
                  <a:moveTo>
                    <a:pt x="108" y="173"/>
                  </a:moveTo>
                  <a:lnTo>
                    <a:pt x="108" y="174"/>
                  </a:lnTo>
                  <a:lnTo>
                    <a:pt x="108" y="173"/>
                  </a:lnTo>
                  <a:close/>
                  <a:moveTo>
                    <a:pt x="107" y="173"/>
                  </a:moveTo>
                  <a:lnTo>
                    <a:pt x="107" y="173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3"/>
                  </a:lnTo>
                  <a:close/>
                  <a:moveTo>
                    <a:pt x="115" y="173"/>
                  </a:moveTo>
                  <a:lnTo>
                    <a:pt x="114" y="173"/>
                  </a:lnTo>
                  <a:lnTo>
                    <a:pt x="115" y="173"/>
                  </a:lnTo>
                  <a:lnTo>
                    <a:pt x="114" y="173"/>
                  </a:lnTo>
                  <a:lnTo>
                    <a:pt x="115" y="173"/>
                  </a:lnTo>
                  <a:close/>
                  <a:moveTo>
                    <a:pt x="107" y="173"/>
                  </a:moveTo>
                  <a:lnTo>
                    <a:pt x="108" y="173"/>
                  </a:lnTo>
                  <a:lnTo>
                    <a:pt x="107" y="173"/>
                  </a:lnTo>
                  <a:lnTo>
                    <a:pt x="108" y="173"/>
                  </a:lnTo>
                  <a:lnTo>
                    <a:pt x="107" y="173"/>
                  </a:lnTo>
                  <a:close/>
                  <a:moveTo>
                    <a:pt x="114" y="173"/>
                  </a:moveTo>
                  <a:lnTo>
                    <a:pt x="114" y="173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14" y="173"/>
                  </a:lnTo>
                  <a:close/>
                  <a:moveTo>
                    <a:pt x="126" y="173"/>
                  </a:moveTo>
                  <a:lnTo>
                    <a:pt x="127" y="173"/>
                  </a:lnTo>
                  <a:lnTo>
                    <a:pt x="126" y="173"/>
                  </a:lnTo>
                  <a:lnTo>
                    <a:pt x="126" y="173"/>
                  </a:lnTo>
                  <a:close/>
                  <a:moveTo>
                    <a:pt x="108" y="173"/>
                  </a:moveTo>
                  <a:lnTo>
                    <a:pt x="109" y="173"/>
                  </a:lnTo>
                  <a:lnTo>
                    <a:pt x="109" y="173"/>
                  </a:lnTo>
                  <a:lnTo>
                    <a:pt x="108" y="173"/>
                  </a:lnTo>
                  <a:lnTo>
                    <a:pt x="108" y="173"/>
                  </a:lnTo>
                  <a:lnTo>
                    <a:pt x="109" y="173"/>
                  </a:lnTo>
                  <a:lnTo>
                    <a:pt x="108" y="173"/>
                  </a:lnTo>
                  <a:close/>
                  <a:moveTo>
                    <a:pt x="109" y="173"/>
                  </a:moveTo>
                  <a:lnTo>
                    <a:pt x="109" y="172"/>
                  </a:lnTo>
                  <a:lnTo>
                    <a:pt x="109" y="173"/>
                  </a:lnTo>
                  <a:close/>
                  <a:moveTo>
                    <a:pt x="116" y="172"/>
                  </a:moveTo>
                  <a:lnTo>
                    <a:pt x="116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2"/>
                  </a:lnTo>
                  <a:lnTo>
                    <a:pt x="116" y="172"/>
                  </a:lnTo>
                  <a:close/>
                  <a:moveTo>
                    <a:pt x="108" y="171"/>
                  </a:moveTo>
                  <a:lnTo>
                    <a:pt x="108" y="172"/>
                  </a:lnTo>
                  <a:lnTo>
                    <a:pt x="108" y="172"/>
                  </a:lnTo>
                  <a:lnTo>
                    <a:pt x="108" y="171"/>
                  </a:lnTo>
                  <a:lnTo>
                    <a:pt x="108" y="171"/>
                  </a:lnTo>
                  <a:close/>
                  <a:moveTo>
                    <a:pt x="208" y="171"/>
                  </a:moveTo>
                  <a:lnTo>
                    <a:pt x="207" y="171"/>
                  </a:lnTo>
                  <a:lnTo>
                    <a:pt x="208" y="171"/>
                  </a:lnTo>
                  <a:lnTo>
                    <a:pt x="207" y="171"/>
                  </a:lnTo>
                  <a:lnTo>
                    <a:pt x="208" y="171"/>
                  </a:lnTo>
                  <a:close/>
                  <a:moveTo>
                    <a:pt x="109" y="172"/>
                  </a:moveTo>
                  <a:lnTo>
                    <a:pt x="109" y="172"/>
                  </a:lnTo>
                  <a:lnTo>
                    <a:pt x="109" y="171"/>
                  </a:lnTo>
                  <a:lnTo>
                    <a:pt x="109" y="171"/>
                  </a:lnTo>
                  <a:lnTo>
                    <a:pt x="109" y="172"/>
                  </a:lnTo>
                  <a:close/>
                  <a:moveTo>
                    <a:pt x="109" y="171"/>
                  </a:moveTo>
                  <a:lnTo>
                    <a:pt x="108" y="171"/>
                  </a:lnTo>
                  <a:lnTo>
                    <a:pt x="109" y="171"/>
                  </a:lnTo>
                  <a:close/>
                  <a:moveTo>
                    <a:pt x="205" y="171"/>
                  </a:moveTo>
                  <a:lnTo>
                    <a:pt x="205" y="171"/>
                  </a:lnTo>
                  <a:lnTo>
                    <a:pt x="205" y="171"/>
                  </a:lnTo>
                  <a:close/>
                  <a:moveTo>
                    <a:pt x="119" y="171"/>
                  </a:moveTo>
                  <a:lnTo>
                    <a:pt x="119" y="170"/>
                  </a:lnTo>
                  <a:lnTo>
                    <a:pt x="119" y="171"/>
                  </a:lnTo>
                  <a:close/>
                  <a:moveTo>
                    <a:pt x="111" y="170"/>
                  </a:moveTo>
                  <a:lnTo>
                    <a:pt x="111" y="170"/>
                  </a:lnTo>
                  <a:lnTo>
                    <a:pt x="111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lnTo>
                    <a:pt x="111" y="170"/>
                  </a:lnTo>
                  <a:lnTo>
                    <a:pt x="112" y="170"/>
                  </a:ln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204" y="170"/>
                  </a:moveTo>
                  <a:lnTo>
                    <a:pt x="205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130" y="169"/>
                  </a:moveTo>
                  <a:lnTo>
                    <a:pt x="129" y="170"/>
                  </a:lnTo>
                  <a:lnTo>
                    <a:pt x="129" y="170"/>
                  </a:lnTo>
                  <a:lnTo>
                    <a:pt x="130" y="170"/>
                  </a:lnTo>
                  <a:lnTo>
                    <a:pt x="129" y="170"/>
                  </a:lnTo>
                  <a:lnTo>
                    <a:pt x="129" y="171"/>
                  </a:lnTo>
                  <a:lnTo>
                    <a:pt x="128" y="171"/>
                  </a:lnTo>
                  <a:lnTo>
                    <a:pt x="128" y="171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69"/>
                  </a:lnTo>
                  <a:lnTo>
                    <a:pt x="128" y="169"/>
                  </a:lnTo>
                  <a:lnTo>
                    <a:pt x="129" y="169"/>
                  </a:lnTo>
                  <a:lnTo>
                    <a:pt x="130" y="169"/>
                  </a:lnTo>
                  <a:close/>
                  <a:moveTo>
                    <a:pt x="138" y="169"/>
                  </a:moveTo>
                  <a:lnTo>
                    <a:pt x="138" y="169"/>
                  </a:lnTo>
                  <a:lnTo>
                    <a:pt x="138" y="170"/>
                  </a:lnTo>
                  <a:lnTo>
                    <a:pt x="138" y="169"/>
                  </a:lnTo>
                  <a:close/>
                  <a:moveTo>
                    <a:pt x="112" y="169"/>
                  </a:moveTo>
                  <a:lnTo>
                    <a:pt x="111" y="169"/>
                  </a:lnTo>
                  <a:lnTo>
                    <a:pt x="112" y="169"/>
                  </a:lnTo>
                  <a:close/>
                  <a:moveTo>
                    <a:pt x="137" y="169"/>
                  </a:moveTo>
                  <a:lnTo>
                    <a:pt x="137" y="169"/>
                  </a:lnTo>
                  <a:lnTo>
                    <a:pt x="138" y="169"/>
                  </a:lnTo>
                  <a:lnTo>
                    <a:pt x="137" y="169"/>
                  </a:lnTo>
                  <a:lnTo>
                    <a:pt x="137" y="169"/>
                  </a:lnTo>
                  <a:lnTo>
                    <a:pt x="137" y="169"/>
                  </a:lnTo>
                  <a:close/>
                  <a:moveTo>
                    <a:pt x="113" y="168"/>
                  </a:moveTo>
                  <a:lnTo>
                    <a:pt x="113" y="169"/>
                  </a:lnTo>
                  <a:lnTo>
                    <a:pt x="113" y="168"/>
                  </a:lnTo>
                  <a:close/>
                  <a:moveTo>
                    <a:pt x="112" y="168"/>
                  </a:moveTo>
                  <a:lnTo>
                    <a:pt x="111" y="168"/>
                  </a:lnTo>
                  <a:lnTo>
                    <a:pt x="112" y="168"/>
                  </a:lnTo>
                  <a:close/>
                  <a:moveTo>
                    <a:pt x="112" y="168"/>
                  </a:moveTo>
                  <a:lnTo>
                    <a:pt x="112" y="169"/>
                  </a:lnTo>
                  <a:lnTo>
                    <a:pt x="112" y="168"/>
                  </a:lnTo>
                  <a:close/>
                  <a:moveTo>
                    <a:pt x="129" y="169"/>
                  </a:moveTo>
                  <a:lnTo>
                    <a:pt x="128" y="169"/>
                  </a:lnTo>
                  <a:lnTo>
                    <a:pt x="128" y="169"/>
                  </a:lnTo>
                  <a:lnTo>
                    <a:pt x="128" y="168"/>
                  </a:lnTo>
                  <a:lnTo>
                    <a:pt x="129" y="168"/>
                  </a:lnTo>
                  <a:lnTo>
                    <a:pt x="129" y="169"/>
                  </a:lnTo>
                  <a:lnTo>
                    <a:pt x="129" y="169"/>
                  </a:lnTo>
                  <a:close/>
                  <a:moveTo>
                    <a:pt x="123" y="169"/>
                  </a:moveTo>
                  <a:lnTo>
                    <a:pt x="122" y="169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69"/>
                  </a:lnTo>
                  <a:lnTo>
                    <a:pt x="120" y="169"/>
                  </a:lnTo>
                  <a:lnTo>
                    <a:pt x="120" y="169"/>
                  </a:lnTo>
                  <a:lnTo>
                    <a:pt x="121" y="169"/>
                  </a:lnTo>
                  <a:lnTo>
                    <a:pt x="122" y="169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3" y="168"/>
                  </a:lnTo>
                  <a:lnTo>
                    <a:pt x="123" y="169"/>
                  </a:lnTo>
                  <a:close/>
                  <a:moveTo>
                    <a:pt x="132" y="168"/>
                  </a:moveTo>
                  <a:lnTo>
                    <a:pt x="132" y="167"/>
                  </a:lnTo>
                  <a:lnTo>
                    <a:pt x="133" y="167"/>
                  </a:lnTo>
                  <a:lnTo>
                    <a:pt x="133" y="168"/>
                  </a:lnTo>
                  <a:lnTo>
                    <a:pt x="132" y="168"/>
                  </a:lnTo>
                  <a:close/>
                  <a:moveTo>
                    <a:pt x="123" y="167"/>
                  </a:moveTo>
                  <a:lnTo>
                    <a:pt x="123" y="168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22" y="168"/>
                  </a:lnTo>
                  <a:lnTo>
                    <a:pt x="123" y="168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3" y="167"/>
                  </a:lnTo>
                  <a:close/>
                  <a:moveTo>
                    <a:pt x="131" y="168"/>
                  </a:moveTo>
                  <a:lnTo>
                    <a:pt x="131" y="168"/>
                  </a:lnTo>
                  <a:lnTo>
                    <a:pt x="132" y="168"/>
                  </a:lnTo>
                  <a:lnTo>
                    <a:pt x="131" y="168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0" y="169"/>
                  </a:lnTo>
                  <a:lnTo>
                    <a:pt x="130" y="169"/>
                  </a:lnTo>
                  <a:lnTo>
                    <a:pt x="130" y="169"/>
                  </a:lnTo>
                  <a:lnTo>
                    <a:pt x="130" y="168"/>
                  </a:lnTo>
                  <a:lnTo>
                    <a:pt x="129" y="168"/>
                  </a:lnTo>
                  <a:lnTo>
                    <a:pt x="129" y="167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31" y="168"/>
                  </a:lnTo>
                  <a:close/>
                  <a:moveTo>
                    <a:pt x="113" y="167"/>
                  </a:moveTo>
                  <a:lnTo>
                    <a:pt x="112" y="167"/>
                  </a:lnTo>
                  <a:lnTo>
                    <a:pt x="113" y="167"/>
                  </a:lnTo>
                  <a:close/>
                  <a:moveTo>
                    <a:pt x="137" y="167"/>
                  </a:moveTo>
                  <a:lnTo>
                    <a:pt x="137" y="167"/>
                  </a:lnTo>
                  <a:lnTo>
                    <a:pt x="138" y="168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6" y="168"/>
                  </a:lnTo>
                  <a:lnTo>
                    <a:pt x="136" y="167"/>
                  </a:lnTo>
                  <a:lnTo>
                    <a:pt x="136" y="168"/>
                  </a:lnTo>
                  <a:lnTo>
                    <a:pt x="136" y="167"/>
                  </a:lnTo>
                  <a:lnTo>
                    <a:pt x="137" y="167"/>
                  </a:lnTo>
                  <a:lnTo>
                    <a:pt x="136" y="167"/>
                  </a:lnTo>
                  <a:lnTo>
                    <a:pt x="137" y="167"/>
                  </a:lnTo>
                  <a:close/>
                  <a:moveTo>
                    <a:pt x="112" y="167"/>
                  </a:moveTo>
                  <a:lnTo>
                    <a:pt x="112" y="167"/>
                  </a:lnTo>
                  <a:lnTo>
                    <a:pt x="112" y="167"/>
                  </a:lnTo>
                  <a:close/>
                  <a:moveTo>
                    <a:pt x="134" y="167"/>
                  </a:moveTo>
                  <a:lnTo>
                    <a:pt x="133" y="167"/>
                  </a:lnTo>
                  <a:lnTo>
                    <a:pt x="134" y="167"/>
                  </a:lnTo>
                  <a:close/>
                  <a:moveTo>
                    <a:pt x="131" y="167"/>
                  </a:moveTo>
                  <a:lnTo>
                    <a:pt x="131" y="167"/>
                  </a:lnTo>
                  <a:lnTo>
                    <a:pt x="132" y="167"/>
                  </a:lnTo>
                  <a:lnTo>
                    <a:pt x="131" y="167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31" y="167"/>
                  </a:lnTo>
                  <a:close/>
                  <a:moveTo>
                    <a:pt x="202" y="167"/>
                  </a:moveTo>
                  <a:lnTo>
                    <a:pt x="201" y="167"/>
                  </a:lnTo>
                  <a:lnTo>
                    <a:pt x="202" y="167"/>
                  </a:lnTo>
                  <a:close/>
                  <a:moveTo>
                    <a:pt x="119" y="167"/>
                  </a:moveTo>
                  <a:lnTo>
                    <a:pt x="119" y="167"/>
                  </a:lnTo>
                  <a:lnTo>
                    <a:pt x="118" y="167"/>
                  </a:lnTo>
                  <a:lnTo>
                    <a:pt x="119" y="167"/>
                  </a:lnTo>
                  <a:close/>
                  <a:moveTo>
                    <a:pt x="112" y="166"/>
                  </a:moveTo>
                  <a:lnTo>
                    <a:pt x="112" y="167"/>
                  </a:lnTo>
                  <a:lnTo>
                    <a:pt x="111" y="166"/>
                  </a:lnTo>
                  <a:lnTo>
                    <a:pt x="111" y="167"/>
                  </a:lnTo>
                  <a:lnTo>
                    <a:pt x="111" y="166"/>
                  </a:lnTo>
                  <a:lnTo>
                    <a:pt x="112" y="166"/>
                  </a:lnTo>
                  <a:close/>
                  <a:moveTo>
                    <a:pt x="134" y="167"/>
                  </a:move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7"/>
                  </a:lnTo>
                  <a:close/>
                  <a:moveTo>
                    <a:pt x="113" y="166"/>
                  </a:moveTo>
                  <a:lnTo>
                    <a:pt x="114" y="166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5" y="167"/>
                  </a:lnTo>
                  <a:lnTo>
                    <a:pt x="115" y="166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4" y="167"/>
                  </a:lnTo>
                  <a:lnTo>
                    <a:pt x="113" y="167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6"/>
                  </a:lnTo>
                  <a:lnTo>
                    <a:pt x="113" y="166"/>
                  </a:lnTo>
                  <a:close/>
                  <a:moveTo>
                    <a:pt x="115" y="166"/>
                  </a:moveTo>
                  <a:lnTo>
                    <a:pt x="116" y="166"/>
                  </a:lnTo>
                  <a:lnTo>
                    <a:pt x="116" y="167"/>
                  </a:lnTo>
                  <a:lnTo>
                    <a:pt x="116" y="166"/>
                  </a:lnTo>
                  <a:lnTo>
                    <a:pt x="116" y="167"/>
                  </a:lnTo>
                  <a:lnTo>
                    <a:pt x="116" y="166"/>
                  </a:lnTo>
                  <a:lnTo>
                    <a:pt x="116" y="167"/>
                  </a:lnTo>
                  <a:lnTo>
                    <a:pt x="115" y="167"/>
                  </a:lnTo>
                  <a:lnTo>
                    <a:pt x="116" y="167"/>
                  </a:lnTo>
                  <a:lnTo>
                    <a:pt x="115" y="167"/>
                  </a:lnTo>
                  <a:lnTo>
                    <a:pt x="115" y="166"/>
                  </a:lnTo>
                  <a:lnTo>
                    <a:pt x="115" y="167"/>
                  </a:lnTo>
                  <a:lnTo>
                    <a:pt x="115" y="166"/>
                  </a:lnTo>
                  <a:close/>
                  <a:moveTo>
                    <a:pt x="114" y="166"/>
                  </a:moveTo>
                  <a:lnTo>
                    <a:pt x="115" y="166"/>
                  </a:lnTo>
                  <a:lnTo>
                    <a:pt x="114" y="166"/>
                  </a:lnTo>
                  <a:lnTo>
                    <a:pt x="114" y="167"/>
                  </a:lnTo>
                  <a:lnTo>
                    <a:pt x="114" y="166"/>
                  </a:lnTo>
                  <a:close/>
                  <a:moveTo>
                    <a:pt x="194" y="166"/>
                  </a:moveTo>
                  <a:lnTo>
                    <a:pt x="194" y="166"/>
                  </a:lnTo>
                  <a:lnTo>
                    <a:pt x="194" y="166"/>
                  </a:lnTo>
                  <a:lnTo>
                    <a:pt x="194" y="166"/>
                  </a:lnTo>
                  <a:lnTo>
                    <a:pt x="194" y="166"/>
                  </a:lnTo>
                  <a:close/>
                  <a:moveTo>
                    <a:pt x="189" y="166"/>
                  </a:moveTo>
                  <a:lnTo>
                    <a:pt x="189" y="166"/>
                  </a:lnTo>
                  <a:lnTo>
                    <a:pt x="189" y="166"/>
                  </a:lnTo>
                  <a:close/>
                  <a:moveTo>
                    <a:pt x="164" y="166"/>
                  </a:moveTo>
                  <a:lnTo>
                    <a:pt x="165" y="166"/>
                  </a:lnTo>
                  <a:lnTo>
                    <a:pt x="164" y="166"/>
                  </a:lnTo>
                  <a:close/>
                  <a:moveTo>
                    <a:pt x="149" y="166"/>
                  </a:moveTo>
                  <a:lnTo>
                    <a:pt x="150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close/>
                  <a:moveTo>
                    <a:pt x="130" y="167"/>
                  </a:moveTo>
                  <a:lnTo>
                    <a:pt x="130" y="167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1" y="166"/>
                  </a:lnTo>
                  <a:lnTo>
                    <a:pt x="131" y="167"/>
                  </a:lnTo>
                  <a:lnTo>
                    <a:pt x="130" y="167"/>
                  </a:lnTo>
                  <a:close/>
                  <a:moveTo>
                    <a:pt x="165" y="166"/>
                  </a:moveTo>
                  <a:lnTo>
                    <a:pt x="165" y="166"/>
                  </a:lnTo>
                  <a:lnTo>
                    <a:pt x="165" y="166"/>
                  </a:lnTo>
                  <a:close/>
                  <a:moveTo>
                    <a:pt x="120" y="166"/>
                  </a:moveTo>
                  <a:lnTo>
                    <a:pt x="120" y="166"/>
                  </a:lnTo>
                  <a:lnTo>
                    <a:pt x="120" y="166"/>
                  </a:lnTo>
                  <a:lnTo>
                    <a:pt x="120" y="167"/>
                  </a:lnTo>
                  <a:lnTo>
                    <a:pt x="119" y="167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20" y="166"/>
                  </a:lnTo>
                  <a:close/>
                  <a:moveTo>
                    <a:pt x="165" y="166"/>
                  </a:moveTo>
                  <a:lnTo>
                    <a:pt x="165" y="166"/>
                  </a:lnTo>
                  <a:lnTo>
                    <a:pt x="165" y="166"/>
                  </a:lnTo>
                  <a:close/>
                  <a:moveTo>
                    <a:pt x="116" y="165"/>
                  </a:moveTo>
                  <a:lnTo>
                    <a:pt x="116" y="166"/>
                  </a:lnTo>
                  <a:lnTo>
                    <a:pt x="116" y="165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6" y="165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6" y="165"/>
                  </a:lnTo>
                  <a:lnTo>
                    <a:pt x="116" y="166"/>
                  </a:lnTo>
                  <a:lnTo>
                    <a:pt x="116" y="165"/>
                  </a:lnTo>
                  <a:close/>
                  <a:moveTo>
                    <a:pt x="123" y="166"/>
                  </a:moveTo>
                  <a:lnTo>
                    <a:pt x="124" y="166"/>
                  </a:lnTo>
                  <a:lnTo>
                    <a:pt x="123" y="166"/>
                  </a:lnTo>
                  <a:lnTo>
                    <a:pt x="123" y="165"/>
                  </a:lnTo>
                  <a:lnTo>
                    <a:pt x="123" y="166"/>
                  </a:lnTo>
                  <a:close/>
                  <a:moveTo>
                    <a:pt x="115" y="165"/>
                  </a:moveTo>
                  <a:lnTo>
                    <a:pt x="115" y="166"/>
                  </a:lnTo>
                  <a:lnTo>
                    <a:pt x="115" y="165"/>
                  </a:lnTo>
                  <a:close/>
                  <a:moveTo>
                    <a:pt x="114" y="165"/>
                  </a:moveTo>
                  <a:lnTo>
                    <a:pt x="115" y="165"/>
                  </a:lnTo>
                  <a:lnTo>
                    <a:pt x="115" y="166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4" y="165"/>
                  </a:lnTo>
                  <a:close/>
                  <a:moveTo>
                    <a:pt x="165" y="165"/>
                  </a:move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close/>
                  <a:moveTo>
                    <a:pt x="189" y="165"/>
                  </a:moveTo>
                  <a:lnTo>
                    <a:pt x="189" y="165"/>
                  </a:lnTo>
                  <a:lnTo>
                    <a:pt x="189" y="165"/>
                  </a:lnTo>
                  <a:close/>
                  <a:moveTo>
                    <a:pt x="165" y="165"/>
                  </a:move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close/>
                  <a:moveTo>
                    <a:pt x="120" y="165"/>
                  </a:moveTo>
                  <a:lnTo>
                    <a:pt x="119" y="165"/>
                  </a:lnTo>
                  <a:lnTo>
                    <a:pt x="120" y="165"/>
                  </a:lnTo>
                  <a:close/>
                  <a:moveTo>
                    <a:pt x="165" y="165"/>
                  </a:moveTo>
                  <a:lnTo>
                    <a:pt x="164" y="165"/>
                  </a:lnTo>
                  <a:lnTo>
                    <a:pt x="165" y="165"/>
                  </a:lnTo>
                  <a:close/>
                  <a:moveTo>
                    <a:pt x="137" y="165"/>
                  </a:moveTo>
                  <a:lnTo>
                    <a:pt x="137" y="164"/>
                  </a:lnTo>
                  <a:lnTo>
                    <a:pt x="137" y="165"/>
                  </a:lnTo>
                  <a:close/>
                  <a:moveTo>
                    <a:pt x="117" y="164"/>
                  </a:moveTo>
                  <a:lnTo>
                    <a:pt x="117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7" y="166"/>
                  </a:lnTo>
                  <a:lnTo>
                    <a:pt x="117" y="166"/>
                  </a:lnTo>
                  <a:lnTo>
                    <a:pt x="117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7" y="164"/>
                  </a:lnTo>
                  <a:lnTo>
                    <a:pt x="117" y="165"/>
                  </a:lnTo>
                  <a:lnTo>
                    <a:pt x="117" y="164"/>
                  </a:lnTo>
                  <a:close/>
                  <a:moveTo>
                    <a:pt x="167" y="165"/>
                  </a:moveTo>
                  <a:lnTo>
                    <a:pt x="167" y="164"/>
                  </a:lnTo>
                  <a:lnTo>
                    <a:pt x="167" y="165"/>
                  </a:lnTo>
                  <a:close/>
                  <a:moveTo>
                    <a:pt x="122" y="165"/>
                  </a:moveTo>
                  <a:lnTo>
                    <a:pt x="121" y="165"/>
                  </a:lnTo>
                  <a:lnTo>
                    <a:pt x="122" y="165"/>
                  </a:lnTo>
                  <a:lnTo>
                    <a:pt x="122" y="164"/>
                  </a:lnTo>
                  <a:lnTo>
                    <a:pt x="122" y="165"/>
                  </a:lnTo>
                  <a:close/>
                  <a:moveTo>
                    <a:pt x="121" y="164"/>
                  </a:moveTo>
                  <a:lnTo>
                    <a:pt x="121" y="165"/>
                  </a:lnTo>
                  <a:lnTo>
                    <a:pt x="121" y="164"/>
                  </a:lnTo>
                  <a:close/>
                  <a:moveTo>
                    <a:pt x="167" y="164"/>
                  </a:moveTo>
                  <a:lnTo>
                    <a:pt x="167" y="164"/>
                  </a:lnTo>
                  <a:lnTo>
                    <a:pt x="167" y="164"/>
                  </a:lnTo>
                  <a:close/>
                  <a:moveTo>
                    <a:pt x="122" y="164"/>
                  </a:moveTo>
                  <a:lnTo>
                    <a:pt x="122" y="163"/>
                  </a:lnTo>
                  <a:lnTo>
                    <a:pt x="122" y="164"/>
                  </a:lnTo>
                  <a:close/>
                  <a:moveTo>
                    <a:pt x="167" y="164"/>
                  </a:moveTo>
                  <a:lnTo>
                    <a:pt x="167" y="164"/>
                  </a:lnTo>
                  <a:lnTo>
                    <a:pt x="167" y="163"/>
                  </a:lnTo>
                  <a:lnTo>
                    <a:pt x="167" y="164"/>
                  </a:lnTo>
                  <a:lnTo>
                    <a:pt x="167" y="163"/>
                  </a:lnTo>
                  <a:lnTo>
                    <a:pt x="167" y="164"/>
                  </a:lnTo>
                  <a:close/>
                  <a:moveTo>
                    <a:pt x="166" y="164"/>
                  </a:moveTo>
                  <a:lnTo>
                    <a:pt x="167" y="164"/>
                  </a:lnTo>
                  <a:lnTo>
                    <a:pt x="166" y="164"/>
                  </a:lnTo>
                  <a:lnTo>
                    <a:pt x="166" y="165"/>
                  </a:lnTo>
                  <a:lnTo>
                    <a:pt x="165" y="165"/>
                  </a:lnTo>
                  <a:lnTo>
                    <a:pt x="165" y="164"/>
                  </a:lnTo>
                  <a:lnTo>
                    <a:pt x="166" y="164"/>
                  </a:lnTo>
                  <a:lnTo>
                    <a:pt x="166" y="163"/>
                  </a:lnTo>
                  <a:lnTo>
                    <a:pt x="166" y="164"/>
                  </a:lnTo>
                  <a:close/>
                  <a:moveTo>
                    <a:pt x="126" y="165"/>
                  </a:moveTo>
                  <a:lnTo>
                    <a:pt x="125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5" y="163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5"/>
                  </a:lnTo>
                  <a:close/>
                  <a:moveTo>
                    <a:pt x="167" y="163"/>
                  </a:moveTo>
                  <a:lnTo>
                    <a:pt x="166" y="163"/>
                  </a:lnTo>
                  <a:lnTo>
                    <a:pt x="167" y="163"/>
                  </a:lnTo>
                  <a:close/>
                  <a:moveTo>
                    <a:pt x="165" y="163"/>
                  </a:moveTo>
                  <a:lnTo>
                    <a:pt x="165" y="163"/>
                  </a:lnTo>
                  <a:lnTo>
                    <a:pt x="165" y="163"/>
                  </a:lnTo>
                  <a:close/>
                  <a:moveTo>
                    <a:pt x="135" y="163"/>
                  </a:moveTo>
                  <a:lnTo>
                    <a:pt x="134" y="163"/>
                  </a:lnTo>
                  <a:lnTo>
                    <a:pt x="135" y="163"/>
                  </a:lnTo>
                  <a:close/>
                  <a:moveTo>
                    <a:pt x="135" y="162"/>
                  </a:move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2"/>
                  </a:lnTo>
                  <a:close/>
                  <a:moveTo>
                    <a:pt x="138" y="163"/>
                  </a:moveTo>
                  <a:lnTo>
                    <a:pt x="138" y="163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37" y="164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7" y="162"/>
                  </a:lnTo>
                  <a:lnTo>
                    <a:pt x="137" y="163"/>
                  </a:lnTo>
                  <a:lnTo>
                    <a:pt x="138" y="163"/>
                  </a:lnTo>
                  <a:close/>
                  <a:moveTo>
                    <a:pt x="213" y="162"/>
                  </a:moveTo>
                  <a:lnTo>
                    <a:pt x="213" y="162"/>
                  </a:lnTo>
                  <a:lnTo>
                    <a:pt x="213" y="162"/>
                  </a:lnTo>
                  <a:close/>
                  <a:moveTo>
                    <a:pt x="213" y="163"/>
                  </a:moveTo>
                  <a:lnTo>
                    <a:pt x="213" y="162"/>
                  </a:lnTo>
                  <a:lnTo>
                    <a:pt x="213" y="163"/>
                  </a:lnTo>
                  <a:lnTo>
                    <a:pt x="212" y="162"/>
                  </a:lnTo>
                  <a:lnTo>
                    <a:pt x="213" y="162"/>
                  </a:lnTo>
                  <a:lnTo>
                    <a:pt x="213" y="163"/>
                  </a:lnTo>
                  <a:close/>
                  <a:moveTo>
                    <a:pt x="167" y="162"/>
                  </a:moveTo>
                  <a:lnTo>
                    <a:pt x="166" y="162"/>
                  </a:lnTo>
                  <a:lnTo>
                    <a:pt x="167" y="162"/>
                  </a:lnTo>
                  <a:close/>
                  <a:moveTo>
                    <a:pt x="176" y="162"/>
                  </a:moveTo>
                  <a:lnTo>
                    <a:pt x="177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close/>
                  <a:moveTo>
                    <a:pt x="190" y="162"/>
                  </a:moveTo>
                  <a:lnTo>
                    <a:pt x="190" y="161"/>
                  </a:lnTo>
                  <a:lnTo>
                    <a:pt x="190" y="162"/>
                  </a:lnTo>
                  <a:close/>
                  <a:moveTo>
                    <a:pt x="167" y="160"/>
                  </a:moveTo>
                  <a:lnTo>
                    <a:pt x="167" y="161"/>
                  </a:lnTo>
                  <a:lnTo>
                    <a:pt x="166" y="161"/>
                  </a:lnTo>
                  <a:lnTo>
                    <a:pt x="166" y="160"/>
                  </a:lnTo>
                  <a:lnTo>
                    <a:pt x="167" y="160"/>
                  </a:lnTo>
                  <a:close/>
                  <a:moveTo>
                    <a:pt x="178" y="160"/>
                  </a:moveTo>
                  <a:lnTo>
                    <a:pt x="178" y="160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0"/>
                  </a:lnTo>
                  <a:close/>
                  <a:moveTo>
                    <a:pt x="145" y="160"/>
                  </a:moveTo>
                  <a:lnTo>
                    <a:pt x="145" y="160"/>
                  </a:lnTo>
                  <a:lnTo>
                    <a:pt x="145" y="160"/>
                  </a:lnTo>
                  <a:close/>
                  <a:moveTo>
                    <a:pt x="150" y="160"/>
                  </a:moveTo>
                  <a:lnTo>
                    <a:pt x="150" y="159"/>
                  </a:lnTo>
                  <a:lnTo>
                    <a:pt x="151" y="159"/>
                  </a:lnTo>
                  <a:lnTo>
                    <a:pt x="150" y="160"/>
                  </a:lnTo>
                  <a:close/>
                  <a:moveTo>
                    <a:pt x="179" y="159"/>
                  </a:moveTo>
                  <a:lnTo>
                    <a:pt x="179" y="159"/>
                  </a:lnTo>
                  <a:lnTo>
                    <a:pt x="179" y="159"/>
                  </a:lnTo>
                  <a:close/>
                  <a:moveTo>
                    <a:pt x="151" y="159"/>
                  </a:moveTo>
                  <a:lnTo>
                    <a:pt x="151" y="158"/>
                  </a:lnTo>
                  <a:lnTo>
                    <a:pt x="152" y="158"/>
                  </a:lnTo>
                  <a:lnTo>
                    <a:pt x="152" y="159"/>
                  </a:lnTo>
                  <a:lnTo>
                    <a:pt x="151" y="159"/>
                  </a:lnTo>
                  <a:close/>
                  <a:moveTo>
                    <a:pt x="153" y="158"/>
                  </a:moveTo>
                  <a:lnTo>
                    <a:pt x="152" y="158"/>
                  </a:lnTo>
                  <a:lnTo>
                    <a:pt x="153" y="158"/>
                  </a:lnTo>
                  <a:close/>
                  <a:moveTo>
                    <a:pt x="171" y="158"/>
                  </a:moveTo>
                  <a:lnTo>
                    <a:pt x="171" y="158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71" y="158"/>
                  </a:lnTo>
                  <a:close/>
                  <a:moveTo>
                    <a:pt x="171" y="157"/>
                  </a:moveTo>
                  <a:lnTo>
                    <a:pt x="170" y="157"/>
                  </a:lnTo>
                  <a:lnTo>
                    <a:pt x="171" y="157"/>
                  </a:lnTo>
                  <a:close/>
                  <a:moveTo>
                    <a:pt x="147" y="157"/>
                  </a:moveTo>
                  <a:lnTo>
                    <a:pt x="148" y="157"/>
                  </a:lnTo>
                  <a:lnTo>
                    <a:pt x="147" y="157"/>
                  </a:lnTo>
                  <a:close/>
                  <a:moveTo>
                    <a:pt x="178" y="156"/>
                  </a:moveTo>
                  <a:lnTo>
                    <a:pt x="178" y="157"/>
                  </a:lnTo>
                  <a:lnTo>
                    <a:pt x="178" y="156"/>
                  </a:lnTo>
                  <a:close/>
                  <a:moveTo>
                    <a:pt x="157" y="156"/>
                  </a:moveTo>
                  <a:lnTo>
                    <a:pt x="157" y="156"/>
                  </a:lnTo>
                  <a:lnTo>
                    <a:pt x="157" y="156"/>
                  </a:lnTo>
                  <a:close/>
                  <a:moveTo>
                    <a:pt x="181" y="156"/>
                  </a:moveTo>
                  <a:lnTo>
                    <a:pt x="182" y="156"/>
                  </a:lnTo>
                  <a:lnTo>
                    <a:pt x="181" y="156"/>
                  </a:lnTo>
                  <a:close/>
                  <a:moveTo>
                    <a:pt x="170" y="156"/>
                  </a:moveTo>
                  <a:lnTo>
                    <a:pt x="171" y="156"/>
                  </a:lnTo>
                  <a:lnTo>
                    <a:pt x="170" y="156"/>
                  </a:lnTo>
                  <a:lnTo>
                    <a:pt x="170" y="156"/>
                  </a:lnTo>
                  <a:close/>
                  <a:moveTo>
                    <a:pt x="178" y="156"/>
                  </a:moveTo>
                  <a:lnTo>
                    <a:pt x="178" y="156"/>
                  </a:lnTo>
                  <a:lnTo>
                    <a:pt x="178" y="156"/>
                  </a:lnTo>
                  <a:close/>
                  <a:moveTo>
                    <a:pt x="148" y="155"/>
                  </a:moveTo>
                  <a:lnTo>
                    <a:pt x="148" y="156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5"/>
                  </a:lnTo>
                  <a:close/>
                  <a:moveTo>
                    <a:pt x="157" y="156"/>
                  </a:moveTo>
                  <a:lnTo>
                    <a:pt x="157" y="155"/>
                  </a:lnTo>
                  <a:lnTo>
                    <a:pt x="158" y="155"/>
                  </a:lnTo>
                  <a:lnTo>
                    <a:pt x="157" y="155"/>
                  </a:lnTo>
                  <a:lnTo>
                    <a:pt x="157" y="156"/>
                  </a:lnTo>
                  <a:close/>
                  <a:moveTo>
                    <a:pt x="158" y="155"/>
                  </a:moveTo>
                  <a:lnTo>
                    <a:pt x="157" y="155"/>
                  </a:lnTo>
                  <a:lnTo>
                    <a:pt x="158" y="155"/>
                  </a:lnTo>
                  <a:close/>
                  <a:moveTo>
                    <a:pt x="160" y="155"/>
                  </a:moveTo>
                  <a:lnTo>
                    <a:pt x="159" y="155"/>
                  </a:lnTo>
                  <a:lnTo>
                    <a:pt x="160" y="155"/>
                  </a:lnTo>
                  <a:close/>
                  <a:moveTo>
                    <a:pt x="159" y="155"/>
                  </a:moveTo>
                  <a:lnTo>
                    <a:pt x="159" y="154"/>
                  </a:lnTo>
                  <a:lnTo>
                    <a:pt x="159" y="155"/>
                  </a:lnTo>
                  <a:close/>
                  <a:moveTo>
                    <a:pt x="170" y="154"/>
                  </a:moveTo>
                  <a:lnTo>
                    <a:pt x="171" y="154"/>
                  </a:lnTo>
                  <a:lnTo>
                    <a:pt x="170" y="154"/>
                  </a:lnTo>
                  <a:close/>
                  <a:moveTo>
                    <a:pt x="156" y="153"/>
                  </a:moveTo>
                  <a:lnTo>
                    <a:pt x="156" y="153"/>
                  </a:lnTo>
                  <a:lnTo>
                    <a:pt x="156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6" y="154"/>
                  </a:lnTo>
                  <a:lnTo>
                    <a:pt x="156" y="154"/>
                  </a:lnTo>
                  <a:lnTo>
                    <a:pt x="156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5"/>
                  </a:lnTo>
                  <a:lnTo>
                    <a:pt x="156" y="154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5" y="155"/>
                  </a:lnTo>
                  <a:lnTo>
                    <a:pt x="155" y="154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5" y="154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5" y="153"/>
                  </a:lnTo>
                  <a:lnTo>
                    <a:pt x="156" y="153"/>
                  </a:lnTo>
                  <a:close/>
                  <a:moveTo>
                    <a:pt x="164" y="153"/>
                  </a:moveTo>
                  <a:lnTo>
                    <a:pt x="164" y="153"/>
                  </a:lnTo>
                  <a:lnTo>
                    <a:pt x="164" y="153"/>
                  </a:lnTo>
                  <a:lnTo>
                    <a:pt x="164" y="154"/>
                  </a:lnTo>
                  <a:lnTo>
                    <a:pt x="163" y="154"/>
                  </a:lnTo>
                  <a:lnTo>
                    <a:pt x="164" y="154"/>
                  </a:lnTo>
                  <a:lnTo>
                    <a:pt x="163" y="154"/>
                  </a:lnTo>
                  <a:lnTo>
                    <a:pt x="163" y="153"/>
                  </a:lnTo>
                  <a:lnTo>
                    <a:pt x="164" y="153"/>
                  </a:lnTo>
                  <a:close/>
                  <a:moveTo>
                    <a:pt x="171" y="152"/>
                  </a:moveTo>
                  <a:lnTo>
                    <a:pt x="172" y="152"/>
                  </a:lnTo>
                  <a:lnTo>
                    <a:pt x="171" y="153"/>
                  </a:lnTo>
                  <a:lnTo>
                    <a:pt x="171" y="152"/>
                  </a:lnTo>
                  <a:close/>
                  <a:moveTo>
                    <a:pt x="157" y="152"/>
                  </a:moveTo>
                  <a:lnTo>
                    <a:pt x="157" y="152"/>
                  </a:lnTo>
                  <a:lnTo>
                    <a:pt x="157" y="152"/>
                  </a:lnTo>
                  <a:close/>
                  <a:moveTo>
                    <a:pt x="156" y="152"/>
                  </a:moveTo>
                  <a:lnTo>
                    <a:pt x="157" y="152"/>
                  </a:lnTo>
                  <a:lnTo>
                    <a:pt x="156" y="152"/>
                  </a:lnTo>
                  <a:lnTo>
                    <a:pt x="157" y="152"/>
                  </a:lnTo>
                  <a:lnTo>
                    <a:pt x="157" y="153"/>
                  </a:lnTo>
                  <a:lnTo>
                    <a:pt x="156" y="153"/>
                  </a:lnTo>
                  <a:lnTo>
                    <a:pt x="156" y="153"/>
                  </a:lnTo>
                  <a:lnTo>
                    <a:pt x="155" y="153"/>
                  </a:lnTo>
                  <a:lnTo>
                    <a:pt x="155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close/>
                  <a:moveTo>
                    <a:pt x="156" y="152"/>
                  </a:moveTo>
                  <a:lnTo>
                    <a:pt x="156" y="152"/>
                  </a:lnTo>
                  <a:lnTo>
                    <a:pt x="156" y="152"/>
                  </a:lnTo>
                  <a:close/>
                  <a:moveTo>
                    <a:pt x="161" y="152"/>
                  </a:moveTo>
                  <a:lnTo>
                    <a:pt x="162" y="152"/>
                  </a:lnTo>
                  <a:lnTo>
                    <a:pt x="163" y="152"/>
                  </a:lnTo>
                  <a:lnTo>
                    <a:pt x="162" y="152"/>
                  </a:lnTo>
                  <a:lnTo>
                    <a:pt x="163" y="152"/>
                  </a:lnTo>
                  <a:lnTo>
                    <a:pt x="162" y="152"/>
                  </a:lnTo>
                  <a:lnTo>
                    <a:pt x="162" y="153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1" y="152"/>
                  </a:lnTo>
                  <a:lnTo>
                    <a:pt x="160" y="15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61" y="152"/>
                  </a:lnTo>
                  <a:close/>
                  <a:moveTo>
                    <a:pt x="167" y="152"/>
                  </a:moveTo>
                  <a:lnTo>
                    <a:pt x="167" y="151"/>
                  </a:lnTo>
                  <a:lnTo>
                    <a:pt x="167" y="152"/>
                  </a:lnTo>
                  <a:close/>
                  <a:moveTo>
                    <a:pt x="167" y="151"/>
                  </a:moveTo>
                  <a:lnTo>
                    <a:pt x="166" y="151"/>
                  </a:lnTo>
                  <a:lnTo>
                    <a:pt x="167" y="151"/>
                  </a:lnTo>
                  <a:close/>
                  <a:moveTo>
                    <a:pt x="96" y="70"/>
                  </a:move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5" y="70"/>
                  </a:lnTo>
                  <a:lnTo>
                    <a:pt x="96" y="70"/>
                  </a:lnTo>
                  <a:close/>
                  <a:moveTo>
                    <a:pt x="164" y="71"/>
                  </a:moveTo>
                  <a:lnTo>
                    <a:pt x="163" y="71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69"/>
                  </a:lnTo>
                  <a:lnTo>
                    <a:pt x="165" y="69"/>
                  </a:lnTo>
                  <a:lnTo>
                    <a:pt x="165" y="68"/>
                  </a:lnTo>
                  <a:lnTo>
                    <a:pt x="166" y="68"/>
                  </a:lnTo>
                  <a:lnTo>
                    <a:pt x="166" y="68"/>
                  </a:lnTo>
                  <a:lnTo>
                    <a:pt x="167" y="68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8" y="67"/>
                  </a:lnTo>
                  <a:lnTo>
                    <a:pt x="167" y="67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66" y="68"/>
                  </a:lnTo>
                  <a:lnTo>
                    <a:pt x="165" y="68"/>
                  </a:lnTo>
                  <a:lnTo>
                    <a:pt x="165" y="69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1"/>
                  </a:lnTo>
                  <a:close/>
                  <a:moveTo>
                    <a:pt x="99" y="64"/>
                  </a:moveTo>
                  <a:lnTo>
                    <a:pt x="99" y="65"/>
                  </a:lnTo>
                  <a:lnTo>
                    <a:pt x="99" y="64"/>
                  </a:lnTo>
                  <a:close/>
                  <a:moveTo>
                    <a:pt x="139" y="62"/>
                  </a:moveTo>
                  <a:lnTo>
                    <a:pt x="139" y="62"/>
                  </a:lnTo>
                  <a:lnTo>
                    <a:pt x="139" y="62"/>
                  </a:lnTo>
                  <a:close/>
                  <a:moveTo>
                    <a:pt x="138" y="62"/>
                  </a:moveTo>
                  <a:lnTo>
                    <a:pt x="139" y="62"/>
                  </a:lnTo>
                  <a:lnTo>
                    <a:pt x="138" y="62"/>
                  </a:lnTo>
                  <a:close/>
                  <a:moveTo>
                    <a:pt x="94" y="62"/>
                  </a:moveTo>
                  <a:lnTo>
                    <a:pt x="94" y="62"/>
                  </a:lnTo>
                  <a:lnTo>
                    <a:pt x="94" y="62"/>
                  </a:lnTo>
                  <a:close/>
                  <a:moveTo>
                    <a:pt x="94" y="62"/>
                  </a:moveTo>
                  <a:lnTo>
                    <a:pt x="94" y="62"/>
                  </a:lnTo>
                  <a:lnTo>
                    <a:pt x="94" y="62"/>
                  </a:lnTo>
                  <a:close/>
                  <a:moveTo>
                    <a:pt x="83" y="61"/>
                  </a:moveTo>
                  <a:lnTo>
                    <a:pt x="83" y="61"/>
                  </a:lnTo>
                  <a:lnTo>
                    <a:pt x="83" y="61"/>
                  </a:lnTo>
                  <a:close/>
                  <a:moveTo>
                    <a:pt x="83" y="61"/>
                  </a:moveTo>
                  <a:lnTo>
                    <a:pt x="83" y="61"/>
                  </a:lnTo>
                  <a:lnTo>
                    <a:pt x="83" y="61"/>
                  </a:lnTo>
                  <a:close/>
                  <a:moveTo>
                    <a:pt x="143" y="61"/>
                  </a:moveTo>
                  <a:lnTo>
                    <a:pt x="143" y="61"/>
                  </a:lnTo>
                  <a:lnTo>
                    <a:pt x="143" y="61"/>
                  </a:lnTo>
                  <a:close/>
                  <a:moveTo>
                    <a:pt x="146" y="60"/>
                  </a:moveTo>
                  <a:lnTo>
                    <a:pt x="145" y="60"/>
                  </a:lnTo>
                  <a:lnTo>
                    <a:pt x="145" y="59"/>
                  </a:lnTo>
                  <a:lnTo>
                    <a:pt x="146" y="60"/>
                  </a:lnTo>
                  <a:close/>
                  <a:moveTo>
                    <a:pt x="146" y="60"/>
                  </a:moveTo>
                  <a:lnTo>
                    <a:pt x="146" y="59"/>
                  </a:lnTo>
                  <a:lnTo>
                    <a:pt x="146" y="60"/>
                  </a:lnTo>
                  <a:close/>
                  <a:moveTo>
                    <a:pt x="146" y="60"/>
                  </a:moveTo>
                  <a:lnTo>
                    <a:pt x="146" y="60"/>
                  </a:lnTo>
                  <a:lnTo>
                    <a:pt x="146" y="60"/>
                  </a:lnTo>
                  <a:lnTo>
                    <a:pt x="146" y="59"/>
                  </a:lnTo>
                  <a:lnTo>
                    <a:pt x="146" y="60"/>
                  </a:lnTo>
                  <a:close/>
                  <a:moveTo>
                    <a:pt x="147" y="59"/>
                  </a:moveTo>
                  <a:lnTo>
                    <a:pt x="146" y="59"/>
                  </a:lnTo>
                  <a:lnTo>
                    <a:pt x="147" y="59"/>
                  </a:lnTo>
                  <a:lnTo>
                    <a:pt x="146" y="59"/>
                  </a:lnTo>
                  <a:lnTo>
                    <a:pt x="147" y="59"/>
                  </a:lnTo>
                  <a:close/>
                  <a:moveTo>
                    <a:pt x="140" y="59"/>
                  </a:moveTo>
                  <a:lnTo>
                    <a:pt x="139" y="59"/>
                  </a:lnTo>
                  <a:lnTo>
                    <a:pt x="140" y="59"/>
                  </a:lnTo>
                  <a:close/>
                  <a:moveTo>
                    <a:pt x="137" y="57"/>
                  </a:moveTo>
                  <a:lnTo>
                    <a:pt x="137" y="57"/>
                  </a:lnTo>
                  <a:lnTo>
                    <a:pt x="137" y="57"/>
                  </a:lnTo>
                  <a:close/>
                  <a:moveTo>
                    <a:pt x="135" y="57"/>
                  </a:moveTo>
                  <a:lnTo>
                    <a:pt x="134" y="57"/>
                  </a:lnTo>
                  <a:lnTo>
                    <a:pt x="135" y="57"/>
                  </a:lnTo>
                  <a:close/>
                  <a:moveTo>
                    <a:pt x="150" y="57"/>
                  </a:moveTo>
                  <a:lnTo>
                    <a:pt x="149" y="57"/>
                  </a:lnTo>
                  <a:lnTo>
                    <a:pt x="149" y="57"/>
                  </a:lnTo>
                  <a:lnTo>
                    <a:pt x="149" y="58"/>
                  </a:lnTo>
                  <a:lnTo>
                    <a:pt x="148" y="58"/>
                  </a:lnTo>
                  <a:lnTo>
                    <a:pt x="148" y="57"/>
                  </a:lnTo>
                  <a:lnTo>
                    <a:pt x="149" y="57"/>
                  </a:lnTo>
                  <a:lnTo>
                    <a:pt x="149" y="57"/>
                  </a:lnTo>
                  <a:lnTo>
                    <a:pt x="150" y="57"/>
                  </a:lnTo>
                  <a:close/>
                  <a:moveTo>
                    <a:pt x="143" y="56"/>
                  </a:moveTo>
                  <a:lnTo>
                    <a:pt x="144" y="56"/>
                  </a:lnTo>
                  <a:lnTo>
                    <a:pt x="143" y="56"/>
                  </a:lnTo>
                  <a:lnTo>
                    <a:pt x="143" y="56"/>
                  </a:lnTo>
                  <a:close/>
                  <a:moveTo>
                    <a:pt x="143" y="56"/>
                  </a:moveTo>
                  <a:lnTo>
                    <a:pt x="142" y="56"/>
                  </a:lnTo>
                  <a:lnTo>
                    <a:pt x="143" y="56"/>
                  </a:lnTo>
                  <a:lnTo>
                    <a:pt x="143" y="56"/>
                  </a:lnTo>
                  <a:lnTo>
                    <a:pt x="143" y="56"/>
                  </a:lnTo>
                  <a:close/>
                  <a:moveTo>
                    <a:pt x="130" y="53"/>
                  </a:moveTo>
                  <a:lnTo>
                    <a:pt x="131" y="53"/>
                  </a:lnTo>
                  <a:lnTo>
                    <a:pt x="130" y="53"/>
                  </a:lnTo>
                  <a:close/>
                  <a:moveTo>
                    <a:pt x="83" y="53"/>
                  </a:moveTo>
                  <a:lnTo>
                    <a:pt x="83" y="52"/>
                  </a:lnTo>
                  <a:lnTo>
                    <a:pt x="83" y="53"/>
                  </a:lnTo>
                  <a:close/>
                  <a:moveTo>
                    <a:pt x="145" y="53"/>
                  </a:moveTo>
                  <a:lnTo>
                    <a:pt x="144" y="52"/>
                  </a:lnTo>
                  <a:lnTo>
                    <a:pt x="145" y="52"/>
                  </a:lnTo>
                  <a:lnTo>
                    <a:pt x="145" y="53"/>
                  </a:lnTo>
                  <a:close/>
                  <a:moveTo>
                    <a:pt x="145" y="52"/>
                  </a:moveTo>
                  <a:lnTo>
                    <a:pt x="144" y="52"/>
                  </a:lnTo>
                  <a:lnTo>
                    <a:pt x="145" y="52"/>
                  </a:lnTo>
                  <a:close/>
                  <a:moveTo>
                    <a:pt x="145" y="52"/>
                  </a:moveTo>
                  <a:lnTo>
                    <a:pt x="144" y="52"/>
                  </a:lnTo>
                  <a:lnTo>
                    <a:pt x="145" y="52"/>
                  </a:lnTo>
                  <a:close/>
                  <a:moveTo>
                    <a:pt x="82" y="51"/>
                  </a:moveTo>
                  <a:lnTo>
                    <a:pt x="82" y="51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0" y="50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close/>
                  <a:moveTo>
                    <a:pt x="165" y="49"/>
                  </a:moveTo>
                  <a:lnTo>
                    <a:pt x="164" y="49"/>
                  </a:lnTo>
                  <a:lnTo>
                    <a:pt x="165" y="49"/>
                  </a:lnTo>
                  <a:close/>
                  <a:moveTo>
                    <a:pt x="164" y="49"/>
                  </a:moveTo>
                  <a:lnTo>
                    <a:pt x="164" y="49"/>
                  </a:lnTo>
                  <a:lnTo>
                    <a:pt x="164" y="49"/>
                  </a:lnTo>
                  <a:close/>
                  <a:moveTo>
                    <a:pt x="165" y="49"/>
                  </a:moveTo>
                  <a:lnTo>
                    <a:pt x="164" y="49"/>
                  </a:lnTo>
                  <a:lnTo>
                    <a:pt x="165" y="49"/>
                  </a:lnTo>
                  <a:close/>
                  <a:moveTo>
                    <a:pt x="130" y="44"/>
                  </a:moveTo>
                  <a:lnTo>
                    <a:pt x="130" y="44"/>
                  </a:lnTo>
                  <a:lnTo>
                    <a:pt x="130" y="44"/>
                  </a:lnTo>
                  <a:close/>
                  <a:moveTo>
                    <a:pt x="127" y="43"/>
                  </a:move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close/>
                  <a:moveTo>
                    <a:pt x="127" y="42"/>
                  </a:moveTo>
                  <a:lnTo>
                    <a:pt x="127" y="43"/>
                  </a:lnTo>
                  <a:lnTo>
                    <a:pt x="127" y="43"/>
                  </a:lnTo>
                  <a:lnTo>
                    <a:pt x="127" y="42"/>
                  </a:lnTo>
                  <a:lnTo>
                    <a:pt x="127" y="43"/>
                  </a:lnTo>
                  <a:lnTo>
                    <a:pt x="127" y="42"/>
                  </a:lnTo>
                  <a:close/>
                  <a:moveTo>
                    <a:pt x="130" y="43"/>
                  </a:moveTo>
                  <a:lnTo>
                    <a:pt x="129" y="43"/>
                  </a:lnTo>
                  <a:lnTo>
                    <a:pt x="128" y="43"/>
                  </a:lnTo>
                  <a:lnTo>
                    <a:pt x="128" y="42"/>
                  </a:lnTo>
                  <a:lnTo>
                    <a:pt x="129" y="43"/>
                  </a:lnTo>
                  <a:lnTo>
                    <a:pt x="129" y="42"/>
                  </a:lnTo>
                  <a:lnTo>
                    <a:pt x="130" y="42"/>
                  </a:lnTo>
                  <a:lnTo>
                    <a:pt x="130" y="43"/>
                  </a:lnTo>
                  <a:close/>
                  <a:moveTo>
                    <a:pt x="89" y="42"/>
                  </a:moveTo>
                  <a:lnTo>
                    <a:pt x="90" y="42"/>
                  </a:lnTo>
                  <a:lnTo>
                    <a:pt x="89" y="42"/>
                  </a:lnTo>
                  <a:close/>
                  <a:moveTo>
                    <a:pt x="56" y="41"/>
                  </a:moveTo>
                  <a:lnTo>
                    <a:pt x="56" y="41"/>
                  </a:lnTo>
                  <a:lnTo>
                    <a:pt x="56" y="41"/>
                  </a:lnTo>
                  <a:close/>
                  <a:moveTo>
                    <a:pt x="67" y="40"/>
                  </a:moveTo>
                  <a:lnTo>
                    <a:pt x="66" y="40"/>
                  </a:lnTo>
                  <a:lnTo>
                    <a:pt x="67" y="40"/>
                  </a:lnTo>
                  <a:close/>
                  <a:moveTo>
                    <a:pt x="66" y="40"/>
                  </a:moveTo>
                  <a:lnTo>
                    <a:pt x="66" y="40"/>
                  </a:lnTo>
                  <a:lnTo>
                    <a:pt x="66" y="40"/>
                  </a:lnTo>
                  <a:close/>
                  <a:moveTo>
                    <a:pt x="77" y="40"/>
                  </a:moveTo>
                  <a:lnTo>
                    <a:pt x="76" y="40"/>
                  </a:lnTo>
                  <a:lnTo>
                    <a:pt x="77" y="40"/>
                  </a:lnTo>
                  <a:close/>
                  <a:moveTo>
                    <a:pt x="93" y="39"/>
                  </a:moveTo>
                  <a:lnTo>
                    <a:pt x="93" y="38"/>
                  </a:lnTo>
                  <a:lnTo>
                    <a:pt x="93" y="39"/>
                  </a:lnTo>
                  <a:close/>
                  <a:moveTo>
                    <a:pt x="120" y="38"/>
                  </a:moveTo>
                  <a:lnTo>
                    <a:pt x="121" y="38"/>
                  </a:lnTo>
                  <a:lnTo>
                    <a:pt x="120" y="38"/>
                  </a:lnTo>
                  <a:close/>
                  <a:moveTo>
                    <a:pt x="61" y="37"/>
                  </a:moveTo>
                  <a:lnTo>
                    <a:pt x="61" y="37"/>
                  </a:lnTo>
                  <a:lnTo>
                    <a:pt x="61" y="37"/>
                  </a:lnTo>
                  <a:close/>
                  <a:moveTo>
                    <a:pt x="130" y="37"/>
                  </a:moveTo>
                  <a:lnTo>
                    <a:pt x="130" y="37"/>
                  </a:lnTo>
                  <a:lnTo>
                    <a:pt x="130" y="37"/>
                  </a:lnTo>
                  <a:close/>
                  <a:moveTo>
                    <a:pt x="85" y="37"/>
                  </a:moveTo>
                  <a:lnTo>
                    <a:pt x="85" y="37"/>
                  </a:lnTo>
                  <a:lnTo>
                    <a:pt x="85" y="36"/>
                  </a:lnTo>
                  <a:lnTo>
                    <a:pt x="85" y="37"/>
                  </a:lnTo>
                  <a:lnTo>
                    <a:pt x="85" y="37"/>
                  </a:lnTo>
                  <a:close/>
                  <a:moveTo>
                    <a:pt x="125" y="36"/>
                  </a:moveTo>
                  <a:lnTo>
                    <a:pt x="124" y="36"/>
                  </a:lnTo>
                  <a:lnTo>
                    <a:pt x="125" y="36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80" y="36"/>
                  </a:moveTo>
                  <a:lnTo>
                    <a:pt x="81" y="36"/>
                  </a:lnTo>
                  <a:lnTo>
                    <a:pt x="80" y="36"/>
                  </a:lnTo>
                  <a:close/>
                  <a:moveTo>
                    <a:pt x="134" y="36"/>
                  </a:moveTo>
                  <a:lnTo>
                    <a:pt x="133" y="36"/>
                  </a:lnTo>
                  <a:lnTo>
                    <a:pt x="134" y="36"/>
                  </a:lnTo>
                  <a:close/>
                  <a:moveTo>
                    <a:pt x="82" y="35"/>
                  </a:moveTo>
                  <a:lnTo>
                    <a:pt x="81" y="35"/>
                  </a:lnTo>
                  <a:lnTo>
                    <a:pt x="81" y="36"/>
                  </a:lnTo>
                  <a:lnTo>
                    <a:pt x="81" y="35"/>
                  </a:lnTo>
                  <a:lnTo>
                    <a:pt x="82" y="35"/>
                  </a:lnTo>
                  <a:close/>
                  <a:moveTo>
                    <a:pt x="55" y="34"/>
                  </a:move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5" y="34"/>
                  </a:lnTo>
                  <a:close/>
                  <a:moveTo>
                    <a:pt x="194" y="34"/>
                  </a:moveTo>
                  <a:lnTo>
                    <a:pt x="193" y="34"/>
                  </a:lnTo>
                  <a:lnTo>
                    <a:pt x="193" y="34"/>
                  </a:lnTo>
                  <a:lnTo>
                    <a:pt x="193" y="34"/>
                  </a:lnTo>
                  <a:lnTo>
                    <a:pt x="194" y="34"/>
                  </a:lnTo>
                  <a:close/>
                  <a:moveTo>
                    <a:pt x="193" y="33"/>
                  </a:moveTo>
                  <a:lnTo>
                    <a:pt x="193" y="33"/>
                  </a:lnTo>
                  <a:lnTo>
                    <a:pt x="193" y="33"/>
                  </a:lnTo>
                  <a:close/>
                  <a:moveTo>
                    <a:pt x="194" y="32"/>
                  </a:moveTo>
                  <a:lnTo>
                    <a:pt x="194" y="32"/>
                  </a:lnTo>
                  <a:lnTo>
                    <a:pt x="194" y="32"/>
                  </a:lnTo>
                  <a:close/>
                  <a:moveTo>
                    <a:pt x="62" y="31"/>
                  </a:moveTo>
                  <a:lnTo>
                    <a:pt x="61" y="31"/>
                  </a:lnTo>
                  <a:lnTo>
                    <a:pt x="62" y="31"/>
                  </a:lnTo>
                  <a:close/>
                  <a:moveTo>
                    <a:pt x="61" y="31"/>
                  </a:moveTo>
                  <a:lnTo>
                    <a:pt x="61" y="31"/>
                  </a:lnTo>
                  <a:lnTo>
                    <a:pt x="61" y="31"/>
                  </a:lnTo>
                  <a:close/>
                  <a:moveTo>
                    <a:pt x="138" y="31"/>
                  </a:moveTo>
                  <a:lnTo>
                    <a:pt x="137" y="31"/>
                  </a:lnTo>
                  <a:lnTo>
                    <a:pt x="138" y="31"/>
                  </a:lnTo>
                  <a:close/>
                  <a:moveTo>
                    <a:pt x="206" y="30"/>
                  </a:moveTo>
                  <a:lnTo>
                    <a:pt x="205" y="30"/>
                  </a:lnTo>
                  <a:lnTo>
                    <a:pt x="206" y="30"/>
                  </a:lnTo>
                  <a:close/>
                  <a:moveTo>
                    <a:pt x="137" y="30"/>
                  </a:moveTo>
                  <a:lnTo>
                    <a:pt x="138" y="30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close/>
                  <a:moveTo>
                    <a:pt x="61" y="30"/>
                  </a:moveTo>
                  <a:lnTo>
                    <a:pt x="61" y="30"/>
                  </a:lnTo>
                  <a:lnTo>
                    <a:pt x="61" y="30"/>
                  </a:lnTo>
                  <a:close/>
                  <a:moveTo>
                    <a:pt x="135" y="30"/>
                  </a:moveTo>
                  <a:lnTo>
                    <a:pt x="135" y="30"/>
                  </a:lnTo>
                  <a:lnTo>
                    <a:pt x="135" y="30"/>
                  </a:lnTo>
                  <a:lnTo>
                    <a:pt x="135" y="30"/>
                  </a:lnTo>
                  <a:lnTo>
                    <a:pt x="135" y="30"/>
                  </a:lnTo>
                  <a:close/>
                  <a:moveTo>
                    <a:pt x="61" y="30"/>
                  </a:moveTo>
                  <a:lnTo>
                    <a:pt x="61" y="30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1" y="30"/>
                  </a:lnTo>
                  <a:close/>
                  <a:moveTo>
                    <a:pt x="94" y="30"/>
                  </a:moveTo>
                  <a:lnTo>
                    <a:pt x="93" y="30"/>
                  </a:lnTo>
                  <a:lnTo>
                    <a:pt x="94" y="30"/>
                  </a:lnTo>
                  <a:close/>
                  <a:moveTo>
                    <a:pt x="131" y="30"/>
                  </a:moveTo>
                  <a:lnTo>
                    <a:pt x="131" y="30"/>
                  </a:lnTo>
                  <a:lnTo>
                    <a:pt x="131" y="30"/>
                  </a:lnTo>
                  <a:close/>
                  <a:moveTo>
                    <a:pt x="207" y="30"/>
                  </a:moveTo>
                  <a:lnTo>
                    <a:pt x="206" y="30"/>
                  </a:lnTo>
                  <a:lnTo>
                    <a:pt x="207" y="30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7" y="30"/>
                  </a:lnTo>
                  <a:close/>
                  <a:moveTo>
                    <a:pt x="131" y="29"/>
                  </a:moveTo>
                  <a:lnTo>
                    <a:pt x="132" y="29"/>
                  </a:lnTo>
                  <a:lnTo>
                    <a:pt x="131" y="29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31" y="29"/>
                  </a:lnTo>
                  <a:lnTo>
                    <a:pt x="131" y="29"/>
                  </a:lnTo>
                  <a:lnTo>
                    <a:pt x="131" y="29"/>
                  </a:lnTo>
                  <a:close/>
                  <a:moveTo>
                    <a:pt x="133" y="29"/>
                  </a:moveTo>
                  <a:lnTo>
                    <a:pt x="133" y="29"/>
                  </a:lnTo>
                  <a:lnTo>
                    <a:pt x="133" y="30"/>
                  </a:lnTo>
                  <a:lnTo>
                    <a:pt x="133" y="29"/>
                  </a:lnTo>
                  <a:lnTo>
                    <a:pt x="133" y="30"/>
                  </a:lnTo>
                  <a:lnTo>
                    <a:pt x="133" y="29"/>
                  </a:lnTo>
                  <a:lnTo>
                    <a:pt x="133" y="30"/>
                  </a:lnTo>
                  <a:lnTo>
                    <a:pt x="132" y="29"/>
                  </a:lnTo>
                  <a:lnTo>
                    <a:pt x="132" y="30"/>
                  </a:lnTo>
                  <a:lnTo>
                    <a:pt x="132" y="29"/>
                  </a:lnTo>
                  <a:lnTo>
                    <a:pt x="133" y="29"/>
                  </a:lnTo>
                  <a:lnTo>
                    <a:pt x="133" y="29"/>
                  </a:lnTo>
                  <a:close/>
                  <a:moveTo>
                    <a:pt x="123" y="29"/>
                  </a:moveTo>
                  <a:lnTo>
                    <a:pt x="122" y="29"/>
                  </a:lnTo>
                  <a:lnTo>
                    <a:pt x="123" y="29"/>
                  </a:lnTo>
                  <a:close/>
                  <a:moveTo>
                    <a:pt x="121" y="26"/>
                  </a:moveTo>
                  <a:lnTo>
                    <a:pt x="122" y="26"/>
                  </a:lnTo>
                  <a:lnTo>
                    <a:pt x="121" y="26"/>
                  </a:lnTo>
                  <a:close/>
                  <a:moveTo>
                    <a:pt x="120" y="26"/>
                  </a:moveTo>
                  <a:lnTo>
                    <a:pt x="119" y="26"/>
                  </a:lnTo>
                  <a:lnTo>
                    <a:pt x="119" y="26"/>
                  </a:lnTo>
                  <a:lnTo>
                    <a:pt x="118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20" y="26"/>
                  </a:lnTo>
                  <a:close/>
                  <a:moveTo>
                    <a:pt x="125" y="26"/>
                  </a:moveTo>
                  <a:lnTo>
                    <a:pt x="126" y="26"/>
                  </a:lnTo>
                  <a:lnTo>
                    <a:pt x="125" y="26"/>
                  </a:lnTo>
                  <a:lnTo>
                    <a:pt x="124" y="26"/>
                  </a:lnTo>
                  <a:lnTo>
                    <a:pt x="125" y="26"/>
                  </a:lnTo>
                  <a:close/>
                  <a:moveTo>
                    <a:pt x="124" y="25"/>
                  </a:moveTo>
                  <a:lnTo>
                    <a:pt x="124" y="25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4" y="26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4" y="25"/>
                  </a:lnTo>
                  <a:close/>
                  <a:moveTo>
                    <a:pt x="121" y="25"/>
                  </a:moveTo>
                  <a:lnTo>
                    <a:pt x="122" y="25"/>
                  </a:lnTo>
                  <a:lnTo>
                    <a:pt x="121" y="25"/>
                  </a:lnTo>
                  <a:close/>
                  <a:moveTo>
                    <a:pt x="132" y="25"/>
                  </a:moveTo>
                  <a:lnTo>
                    <a:pt x="133" y="25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2" y="25"/>
                  </a:lnTo>
                  <a:close/>
                  <a:moveTo>
                    <a:pt x="120" y="25"/>
                  </a:moveTo>
                  <a:lnTo>
                    <a:pt x="120" y="25"/>
                  </a:lnTo>
                  <a:lnTo>
                    <a:pt x="120" y="25"/>
                  </a:lnTo>
                  <a:close/>
                  <a:moveTo>
                    <a:pt x="133" y="25"/>
                  </a:moveTo>
                  <a:lnTo>
                    <a:pt x="133" y="25"/>
                  </a:lnTo>
                  <a:lnTo>
                    <a:pt x="133" y="25"/>
                  </a:lnTo>
                  <a:close/>
                  <a:moveTo>
                    <a:pt x="117" y="25"/>
                  </a:moveTo>
                  <a:lnTo>
                    <a:pt x="116" y="25"/>
                  </a:lnTo>
                  <a:lnTo>
                    <a:pt x="117" y="25"/>
                  </a:lnTo>
                  <a:close/>
                  <a:moveTo>
                    <a:pt x="120" y="25"/>
                  </a:moveTo>
                  <a:lnTo>
                    <a:pt x="120" y="25"/>
                  </a:lnTo>
                  <a:lnTo>
                    <a:pt x="120" y="25"/>
                  </a:lnTo>
                  <a:close/>
                  <a:moveTo>
                    <a:pt x="128" y="25"/>
                  </a:moveTo>
                  <a:lnTo>
                    <a:pt x="129" y="25"/>
                  </a:lnTo>
                  <a:lnTo>
                    <a:pt x="128" y="25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5"/>
                  </a:lnTo>
                  <a:close/>
                  <a:moveTo>
                    <a:pt x="118" y="24"/>
                  </a:moveTo>
                  <a:lnTo>
                    <a:pt x="117" y="24"/>
                  </a:lnTo>
                  <a:lnTo>
                    <a:pt x="118" y="24"/>
                  </a:lnTo>
                  <a:close/>
                  <a:moveTo>
                    <a:pt x="122" y="23"/>
                  </a:moveTo>
                  <a:lnTo>
                    <a:pt x="122" y="23"/>
                  </a:lnTo>
                  <a:lnTo>
                    <a:pt x="123" y="23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5" y="25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2" y="25"/>
                  </a:lnTo>
                  <a:lnTo>
                    <a:pt x="121" y="25"/>
                  </a:lnTo>
                  <a:lnTo>
                    <a:pt x="120" y="25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1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2" y="23"/>
                  </a:lnTo>
                  <a:close/>
                  <a:moveTo>
                    <a:pt x="120" y="23"/>
                  </a:moveTo>
                  <a:lnTo>
                    <a:pt x="119" y="23"/>
                  </a:lnTo>
                  <a:lnTo>
                    <a:pt x="120" y="23"/>
                  </a:lnTo>
                  <a:close/>
                  <a:moveTo>
                    <a:pt x="120" y="23"/>
                  </a:moveTo>
                  <a:lnTo>
                    <a:pt x="120" y="23"/>
                  </a:lnTo>
                  <a:lnTo>
                    <a:pt x="121" y="23"/>
                  </a:lnTo>
                  <a:lnTo>
                    <a:pt x="120" y="23"/>
                  </a:lnTo>
                  <a:lnTo>
                    <a:pt x="120" y="23"/>
                  </a:lnTo>
                  <a:close/>
                  <a:moveTo>
                    <a:pt x="107" y="21"/>
                  </a:moveTo>
                  <a:lnTo>
                    <a:pt x="107" y="21"/>
                  </a:lnTo>
                  <a:lnTo>
                    <a:pt x="107" y="21"/>
                  </a:lnTo>
                  <a:close/>
                  <a:moveTo>
                    <a:pt x="115" y="21"/>
                  </a:moveTo>
                  <a:lnTo>
                    <a:pt x="115" y="21"/>
                  </a:lnTo>
                  <a:lnTo>
                    <a:pt x="115" y="21"/>
                  </a:lnTo>
                  <a:close/>
                  <a:moveTo>
                    <a:pt x="65" y="20"/>
                  </a:moveTo>
                  <a:lnTo>
                    <a:pt x="64" y="20"/>
                  </a:lnTo>
                  <a:lnTo>
                    <a:pt x="65" y="20"/>
                  </a:lnTo>
                  <a:close/>
                  <a:moveTo>
                    <a:pt x="66" y="20"/>
                  </a:moveTo>
                  <a:lnTo>
                    <a:pt x="65" y="20"/>
                  </a:lnTo>
                  <a:lnTo>
                    <a:pt x="66" y="20"/>
                  </a:lnTo>
                  <a:close/>
                  <a:moveTo>
                    <a:pt x="65" y="20"/>
                  </a:moveTo>
                  <a:lnTo>
                    <a:pt x="65" y="20"/>
                  </a:lnTo>
                  <a:lnTo>
                    <a:pt x="65" y="20"/>
                  </a:lnTo>
                  <a:close/>
                  <a:moveTo>
                    <a:pt x="118" y="20"/>
                  </a:moveTo>
                  <a:lnTo>
                    <a:pt x="117" y="20"/>
                  </a:lnTo>
                  <a:lnTo>
                    <a:pt x="118" y="20"/>
                  </a:lnTo>
                  <a:close/>
                  <a:moveTo>
                    <a:pt x="117" y="20"/>
                  </a:moveTo>
                  <a:lnTo>
                    <a:pt x="117" y="20"/>
                  </a:lnTo>
                  <a:lnTo>
                    <a:pt x="117" y="20"/>
                  </a:lnTo>
                  <a:close/>
                  <a:moveTo>
                    <a:pt x="65" y="20"/>
                  </a:moveTo>
                  <a:lnTo>
                    <a:pt x="65" y="20"/>
                  </a:lnTo>
                  <a:lnTo>
                    <a:pt x="65" y="20"/>
                  </a:lnTo>
                  <a:close/>
                  <a:moveTo>
                    <a:pt x="71" y="20"/>
                  </a:moveTo>
                  <a:lnTo>
                    <a:pt x="71" y="20"/>
                  </a:lnTo>
                  <a:lnTo>
                    <a:pt x="71" y="20"/>
                  </a:lnTo>
                  <a:close/>
                  <a:moveTo>
                    <a:pt x="121" y="19"/>
                  </a:moveTo>
                  <a:lnTo>
                    <a:pt x="122" y="19"/>
                  </a:lnTo>
                  <a:lnTo>
                    <a:pt x="121" y="19"/>
                  </a:lnTo>
                  <a:close/>
                  <a:moveTo>
                    <a:pt x="70" y="19"/>
                  </a:moveTo>
                  <a:lnTo>
                    <a:pt x="69" y="19"/>
                  </a:lnTo>
                  <a:lnTo>
                    <a:pt x="70" y="19"/>
                  </a:lnTo>
                  <a:close/>
                  <a:moveTo>
                    <a:pt x="70" y="19"/>
                  </a:moveTo>
                  <a:lnTo>
                    <a:pt x="71" y="19"/>
                  </a:lnTo>
                  <a:lnTo>
                    <a:pt x="70" y="19"/>
                  </a:lnTo>
                  <a:lnTo>
                    <a:pt x="71" y="19"/>
                  </a:lnTo>
                  <a:lnTo>
                    <a:pt x="70" y="19"/>
                  </a:lnTo>
                  <a:close/>
                  <a:moveTo>
                    <a:pt x="122" y="19"/>
                  </a:moveTo>
                  <a:lnTo>
                    <a:pt x="122" y="19"/>
                  </a:lnTo>
                  <a:lnTo>
                    <a:pt x="122" y="19"/>
                  </a:lnTo>
                  <a:lnTo>
                    <a:pt x="121" y="19"/>
                  </a:lnTo>
                  <a:lnTo>
                    <a:pt x="122" y="19"/>
                  </a:lnTo>
                  <a:close/>
                  <a:moveTo>
                    <a:pt x="50" y="18"/>
                  </a:moveTo>
                  <a:lnTo>
                    <a:pt x="51" y="18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50" y="18"/>
                  </a:lnTo>
                  <a:close/>
                  <a:moveTo>
                    <a:pt x="113" y="18"/>
                  </a:moveTo>
                  <a:lnTo>
                    <a:pt x="112" y="18"/>
                  </a:lnTo>
                  <a:lnTo>
                    <a:pt x="113" y="18"/>
                  </a:lnTo>
                  <a:close/>
                  <a:moveTo>
                    <a:pt x="112" y="17"/>
                  </a:moveTo>
                  <a:lnTo>
                    <a:pt x="111" y="17"/>
                  </a:lnTo>
                  <a:lnTo>
                    <a:pt x="112" y="17"/>
                  </a:lnTo>
                  <a:close/>
                  <a:moveTo>
                    <a:pt x="50" y="17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4" y="16"/>
                  </a:moveTo>
                  <a:lnTo>
                    <a:pt x="55" y="17"/>
                  </a:lnTo>
                  <a:lnTo>
                    <a:pt x="54" y="17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4" y="16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56" y="16"/>
                  </a:lnTo>
                  <a:close/>
                  <a:moveTo>
                    <a:pt x="54" y="16"/>
                  </a:moveTo>
                  <a:lnTo>
                    <a:pt x="53" y="16"/>
                  </a:lnTo>
                  <a:lnTo>
                    <a:pt x="54" y="16"/>
                  </a:lnTo>
                  <a:lnTo>
                    <a:pt x="54" y="16"/>
                  </a:lnTo>
                  <a:close/>
                  <a:moveTo>
                    <a:pt x="55" y="16"/>
                  </a:moveTo>
                  <a:lnTo>
                    <a:pt x="55" y="16"/>
                  </a:lnTo>
                  <a:lnTo>
                    <a:pt x="55" y="16"/>
                  </a:lnTo>
                  <a:close/>
                  <a:moveTo>
                    <a:pt x="110" y="14"/>
                  </a:moveTo>
                  <a:lnTo>
                    <a:pt x="111" y="14"/>
                  </a:lnTo>
                  <a:lnTo>
                    <a:pt x="110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8" y="15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4"/>
                  </a:lnTo>
                  <a:close/>
                  <a:moveTo>
                    <a:pt x="111" y="14"/>
                  </a:move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1" y="14"/>
                  </a:lnTo>
                  <a:close/>
                  <a:moveTo>
                    <a:pt x="109" y="14"/>
                  </a:moveTo>
                  <a:lnTo>
                    <a:pt x="108" y="14"/>
                  </a:lnTo>
                  <a:lnTo>
                    <a:pt x="109" y="14"/>
                  </a:lnTo>
                  <a:close/>
                  <a:moveTo>
                    <a:pt x="109" y="14"/>
                  </a:moveTo>
                  <a:lnTo>
                    <a:pt x="109" y="14"/>
                  </a:lnTo>
                  <a:lnTo>
                    <a:pt x="109" y="13"/>
                  </a:lnTo>
                  <a:lnTo>
                    <a:pt x="109" y="14"/>
                  </a:lnTo>
                  <a:close/>
                  <a:moveTo>
                    <a:pt x="111" y="14"/>
                  </a:moveTo>
                  <a:lnTo>
                    <a:pt x="111" y="13"/>
                  </a:lnTo>
                  <a:lnTo>
                    <a:pt x="111" y="14"/>
                  </a:lnTo>
                  <a:close/>
                  <a:moveTo>
                    <a:pt x="111" y="14"/>
                  </a:moveTo>
                  <a:lnTo>
                    <a:pt x="111" y="13"/>
                  </a:lnTo>
                  <a:lnTo>
                    <a:pt x="111" y="14"/>
                  </a:lnTo>
                  <a:close/>
                  <a:moveTo>
                    <a:pt x="112" y="13"/>
                  </a:moveTo>
                  <a:lnTo>
                    <a:pt x="111" y="13"/>
                  </a:lnTo>
                  <a:lnTo>
                    <a:pt x="112" y="13"/>
                  </a:lnTo>
                  <a:close/>
                  <a:moveTo>
                    <a:pt x="80" y="13"/>
                  </a:moveTo>
                  <a:lnTo>
                    <a:pt x="79" y="13"/>
                  </a:lnTo>
                  <a:lnTo>
                    <a:pt x="79" y="14"/>
                  </a:lnTo>
                  <a:lnTo>
                    <a:pt x="79" y="13"/>
                  </a:lnTo>
                  <a:lnTo>
                    <a:pt x="80" y="13"/>
                  </a:lnTo>
                  <a:close/>
                  <a:moveTo>
                    <a:pt x="108" y="13"/>
                  </a:moveTo>
                  <a:lnTo>
                    <a:pt x="108" y="13"/>
                  </a:lnTo>
                  <a:lnTo>
                    <a:pt x="108" y="12"/>
                  </a:lnTo>
                  <a:lnTo>
                    <a:pt x="108" y="13"/>
                  </a:lnTo>
                  <a:close/>
                  <a:moveTo>
                    <a:pt x="142" y="13"/>
                  </a:moveTo>
                  <a:lnTo>
                    <a:pt x="142" y="12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3" y="12"/>
                  </a:lnTo>
                  <a:lnTo>
                    <a:pt x="143" y="13"/>
                  </a:lnTo>
                  <a:lnTo>
                    <a:pt x="142" y="13"/>
                  </a:lnTo>
                  <a:close/>
                  <a:moveTo>
                    <a:pt x="143" y="12"/>
                  </a:moveTo>
                  <a:lnTo>
                    <a:pt x="142" y="12"/>
                  </a:lnTo>
                  <a:lnTo>
                    <a:pt x="142" y="12"/>
                  </a:lnTo>
                  <a:lnTo>
                    <a:pt x="143" y="12"/>
                  </a:lnTo>
                  <a:close/>
                  <a:moveTo>
                    <a:pt x="188" y="11"/>
                  </a:moveTo>
                  <a:lnTo>
                    <a:pt x="189" y="11"/>
                  </a:lnTo>
                  <a:lnTo>
                    <a:pt x="189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88" y="12"/>
                  </a:lnTo>
                  <a:lnTo>
                    <a:pt x="188" y="13"/>
                  </a:lnTo>
                  <a:lnTo>
                    <a:pt x="188" y="12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7" y="11"/>
                  </a:lnTo>
                  <a:lnTo>
                    <a:pt x="187" y="11"/>
                  </a:lnTo>
                  <a:lnTo>
                    <a:pt x="188" y="11"/>
                  </a:lnTo>
                  <a:close/>
                  <a:moveTo>
                    <a:pt x="140" y="11"/>
                  </a:moveTo>
                  <a:lnTo>
                    <a:pt x="139" y="11"/>
                  </a:lnTo>
                  <a:lnTo>
                    <a:pt x="140" y="11"/>
                  </a:lnTo>
                  <a:close/>
                  <a:moveTo>
                    <a:pt x="142" y="11"/>
                  </a:moveTo>
                  <a:lnTo>
                    <a:pt x="142" y="11"/>
                  </a:lnTo>
                  <a:lnTo>
                    <a:pt x="142" y="11"/>
                  </a:lnTo>
                  <a:close/>
                  <a:moveTo>
                    <a:pt x="119" y="11"/>
                  </a:moveTo>
                  <a:lnTo>
                    <a:pt x="119" y="11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19" y="11"/>
                  </a:lnTo>
                  <a:close/>
                  <a:moveTo>
                    <a:pt x="172" y="10"/>
                  </a:moveTo>
                  <a:lnTo>
                    <a:pt x="173" y="10"/>
                  </a:lnTo>
                  <a:lnTo>
                    <a:pt x="172" y="11"/>
                  </a:lnTo>
                  <a:lnTo>
                    <a:pt x="173" y="11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72" y="10"/>
                  </a:lnTo>
                  <a:close/>
                  <a:moveTo>
                    <a:pt x="150" y="10"/>
                  </a:moveTo>
                  <a:lnTo>
                    <a:pt x="150" y="10"/>
                  </a:lnTo>
                  <a:lnTo>
                    <a:pt x="150" y="10"/>
                  </a:lnTo>
                  <a:close/>
                  <a:moveTo>
                    <a:pt x="150" y="10"/>
                  </a:moveTo>
                  <a:lnTo>
                    <a:pt x="150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10"/>
                  </a:lnTo>
                  <a:close/>
                  <a:moveTo>
                    <a:pt x="169" y="10"/>
                  </a:moveTo>
                  <a:lnTo>
                    <a:pt x="169" y="10"/>
                  </a:lnTo>
                  <a:lnTo>
                    <a:pt x="169" y="10"/>
                  </a:lnTo>
                  <a:close/>
                  <a:moveTo>
                    <a:pt x="132" y="9"/>
                  </a:moveTo>
                  <a:lnTo>
                    <a:pt x="131" y="9"/>
                  </a:lnTo>
                  <a:lnTo>
                    <a:pt x="132" y="9"/>
                  </a:lnTo>
                  <a:close/>
                  <a:moveTo>
                    <a:pt x="171" y="9"/>
                  </a:moveTo>
                  <a:lnTo>
                    <a:pt x="170" y="9"/>
                  </a:lnTo>
                  <a:lnTo>
                    <a:pt x="171" y="9"/>
                  </a:lnTo>
                  <a:close/>
                  <a:moveTo>
                    <a:pt x="169" y="9"/>
                  </a:moveTo>
                  <a:lnTo>
                    <a:pt x="169" y="9"/>
                  </a:lnTo>
                  <a:lnTo>
                    <a:pt x="169" y="9"/>
                  </a:lnTo>
                  <a:close/>
                  <a:moveTo>
                    <a:pt x="133" y="9"/>
                  </a:moveTo>
                  <a:lnTo>
                    <a:pt x="133" y="9"/>
                  </a:lnTo>
                  <a:lnTo>
                    <a:pt x="133" y="9"/>
                  </a:lnTo>
                  <a:close/>
                  <a:moveTo>
                    <a:pt x="133" y="9"/>
                  </a:moveTo>
                  <a:lnTo>
                    <a:pt x="134" y="9"/>
                  </a:lnTo>
                  <a:lnTo>
                    <a:pt x="133" y="9"/>
                  </a:lnTo>
                  <a:close/>
                  <a:moveTo>
                    <a:pt x="134" y="9"/>
                  </a:moveTo>
                  <a:lnTo>
                    <a:pt x="133" y="9"/>
                  </a:lnTo>
                  <a:lnTo>
                    <a:pt x="134" y="8"/>
                  </a:lnTo>
                  <a:lnTo>
                    <a:pt x="134" y="9"/>
                  </a:lnTo>
                  <a:close/>
                  <a:moveTo>
                    <a:pt x="155" y="8"/>
                  </a:moveTo>
                  <a:lnTo>
                    <a:pt x="155" y="9"/>
                  </a:lnTo>
                  <a:lnTo>
                    <a:pt x="154" y="8"/>
                  </a:lnTo>
                  <a:lnTo>
                    <a:pt x="155" y="8"/>
                  </a:lnTo>
                  <a:close/>
                  <a:moveTo>
                    <a:pt x="113" y="8"/>
                  </a:moveTo>
                  <a:lnTo>
                    <a:pt x="113" y="8"/>
                  </a:lnTo>
                  <a:lnTo>
                    <a:pt x="113" y="8"/>
                  </a:lnTo>
                  <a:close/>
                  <a:moveTo>
                    <a:pt x="114" y="8"/>
                  </a:moveTo>
                  <a:lnTo>
                    <a:pt x="113" y="8"/>
                  </a:lnTo>
                  <a:lnTo>
                    <a:pt x="114" y="8"/>
                  </a:lnTo>
                  <a:close/>
                  <a:moveTo>
                    <a:pt x="162" y="8"/>
                  </a:moveTo>
                  <a:lnTo>
                    <a:pt x="161" y="8"/>
                  </a:lnTo>
                  <a:lnTo>
                    <a:pt x="162" y="8"/>
                  </a:lnTo>
                  <a:close/>
                  <a:moveTo>
                    <a:pt x="110" y="9"/>
                  </a:moveTo>
                  <a:lnTo>
                    <a:pt x="111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0" y="7"/>
                  </a:lnTo>
                  <a:lnTo>
                    <a:pt x="110" y="8"/>
                  </a:lnTo>
                  <a:lnTo>
                    <a:pt x="110" y="7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0" y="9"/>
                  </a:lnTo>
                  <a:close/>
                  <a:moveTo>
                    <a:pt x="135" y="8"/>
                  </a:moveTo>
                  <a:lnTo>
                    <a:pt x="134" y="8"/>
                  </a:lnTo>
                  <a:lnTo>
                    <a:pt x="135" y="8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5" y="8"/>
                  </a:lnTo>
                  <a:lnTo>
                    <a:pt x="135" y="8"/>
                  </a:lnTo>
                  <a:close/>
                  <a:moveTo>
                    <a:pt x="158" y="7"/>
                  </a:moveTo>
                  <a:lnTo>
                    <a:pt x="158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close/>
                  <a:moveTo>
                    <a:pt x="173" y="6"/>
                  </a:moveTo>
                  <a:lnTo>
                    <a:pt x="174" y="6"/>
                  </a:lnTo>
                  <a:lnTo>
                    <a:pt x="173" y="6"/>
                  </a:lnTo>
                  <a:close/>
                  <a:moveTo>
                    <a:pt x="172" y="6"/>
                  </a:moveTo>
                  <a:lnTo>
                    <a:pt x="171" y="6"/>
                  </a:lnTo>
                  <a:lnTo>
                    <a:pt x="172" y="6"/>
                  </a:lnTo>
                  <a:close/>
                  <a:moveTo>
                    <a:pt x="125" y="5"/>
                  </a:moveTo>
                  <a:lnTo>
                    <a:pt x="126" y="5"/>
                  </a:lnTo>
                  <a:lnTo>
                    <a:pt x="125" y="5"/>
                  </a:lnTo>
                  <a:close/>
                  <a:moveTo>
                    <a:pt x="157" y="5"/>
                  </a:moveTo>
                  <a:lnTo>
                    <a:pt x="157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7" y="5"/>
                  </a:lnTo>
                  <a:close/>
                  <a:moveTo>
                    <a:pt x="126" y="5"/>
                  </a:move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close/>
                  <a:moveTo>
                    <a:pt x="124" y="5"/>
                  </a:moveTo>
                  <a:lnTo>
                    <a:pt x="124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4" y="5"/>
                  </a:lnTo>
                  <a:close/>
                  <a:moveTo>
                    <a:pt x="122" y="3"/>
                  </a:moveTo>
                  <a:lnTo>
                    <a:pt x="122" y="3"/>
                  </a:lnTo>
                  <a:lnTo>
                    <a:pt x="122" y="3"/>
                  </a:lnTo>
                  <a:close/>
                  <a:moveTo>
                    <a:pt x="129" y="3"/>
                  </a:move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9" y="3"/>
                  </a:lnTo>
                  <a:lnTo>
                    <a:pt x="130" y="3"/>
                  </a:lnTo>
                  <a:lnTo>
                    <a:pt x="129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7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9" y="3"/>
                  </a:lnTo>
                  <a:close/>
                  <a:moveTo>
                    <a:pt x="134" y="2"/>
                  </a:moveTo>
                  <a:lnTo>
                    <a:pt x="135" y="3"/>
                  </a:lnTo>
                  <a:lnTo>
                    <a:pt x="134" y="3"/>
                  </a:lnTo>
                  <a:lnTo>
                    <a:pt x="134" y="3"/>
                  </a:lnTo>
                  <a:lnTo>
                    <a:pt x="133" y="3"/>
                  </a:lnTo>
                  <a:lnTo>
                    <a:pt x="133" y="3"/>
                  </a:lnTo>
                  <a:lnTo>
                    <a:pt x="132" y="3"/>
                  </a:lnTo>
                  <a:lnTo>
                    <a:pt x="133" y="2"/>
                  </a:lnTo>
                  <a:lnTo>
                    <a:pt x="133" y="3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35" y="2"/>
                  </a:lnTo>
                  <a:lnTo>
                    <a:pt x="134" y="2"/>
                  </a:lnTo>
                  <a:close/>
                  <a:moveTo>
                    <a:pt x="127" y="1"/>
                  </a:move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close/>
                  <a:moveTo>
                    <a:pt x="128" y="1"/>
                  </a:moveTo>
                  <a:lnTo>
                    <a:pt x="129" y="1"/>
                  </a:lnTo>
                  <a:lnTo>
                    <a:pt x="129" y="1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30" y="2"/>
                  </a:lnTo>
                  <a:lnTo>
                    <a:pt x="131" y="2"/>
                  </a:lnTo>
                  <a:lnTo>
                    <a:pt x="131" y="1"/>
                  </a:lnTo>
                  <a:lnTo>
                    <a:pt x="131" y="2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3"/>
                  </a:lnTo>
                  <a:lnTo>
                    <a:pt x="130" y="3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29" y="2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close/>
                  <a:moveTo>
                    <a:pt x="127" y="0"/>
                  </a:moveTo>
                  <a:lnTo>
                    <a:pt x="126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84"/>
            <p:cNvSpPr>
              <a:spLocks noEditPoints="1"/>
            </p:cNvSpPr>
            <p:nvPr/>
          </p:nvSpPr>
          <p:spPr bwMode="auto">
            <a:xfrm>
              <a:off x="5806159" y="3078313"/>
              <a:ext cx="279340" cy="446417"/>
            </a:xfrm>
            <a:custGeom>
              <a:avLst/>
              <a:gdLst>
                <a:gd name="T0" fmla="*/ 19 w 214"/>
                <a:gd name="T1" fmla="*/ 322 h 324"/>
                <a:gd name="T2" fmla="*/ 7 w 214"/>
                <a:gd name="T3" fmla="*/ 310 h 324"/>
                <a:gd name="T4" fmla="*/ 49 w 214"/>
                <a:gd name="T5" fmla="*/ 308 h 324"/>
                <a:gd name="T6" fmla="*/ 5 w 214"/>
                <a:gd name="T7" fmla="*/ 302 h 324"/>
                <a:gd name="T8" fmla="*/ 4 w 214"/>
                <a:gd name="T9" fmla="*/ 297 h 324"/>
                <a:gd name="T10" fmla="*/ 5 w 214"/>
                <a:gd name="T11" fmla="*/ 292 h 324"/>
                <a:gd name="T12" fmla="*/ 3 w 214"/>
                <a:gd name="T13" fmla="*/ 288 h 324"/>
                <a:gd name="T14" fmla="*/ 1 w 214"/>
                <a:gd name="T15" fmla="*/ 285 h 324"/>
                <a:gd name="T16" fmla="*/ 2 w 214"/>
                <a:gd name="T17" fmla="*/ 279 h 324"/>
                <a:gd name="T18" fmla="*/ 5 w 214"/>
                <a:gd name="T19" fmla="*/ 276 h 324"/>
                <a:gd name="T20" fmla="*/ 13 w 214"/>
                <a:gd name="T21" fmla="*/ 266 h 324"/>
                <a:gd name="T22" fmla="*/ 16 w 214"/>
                <a:gd name="T23" fmla="*/ 260 h 324"/>
                <a:gd name="T24" fmla="*/ 34 w 214"/>
                <a:gd name="T25" fmla="*/ 259 h 324"/>
                <a:gd name="T26" fmla="*/ 28 w 214"/>
                <a:gd name="T27" fmla="*/ 255 h 324"/>
                <a:gd name="T28" fmla="*/ 29 w 214"/>
                <a:gd name="T29" fmla="*/ 254 h 324"/>
                <a:gd name="T30" fmla="*/ 27 w 214"/>
                <a:gd name="T31" fmla="*/ 253 h 324"/>
                <a:gd name="T32" fmla="*/ 30 w 214"/>
                <a:gd name="T33" fmla="*/ 251 h 324"/>
                <a:gd name="T34" fmla="*/ 38 w 214"/>
                <a:gd name="T35" fmla="*/ 249 h 324"/>
                <a:gd name="T36" fmla="*/ 32 w 214"/>
                <a:gd name="T37" fmla="*/ 249 h 324"/>
                <a:gd name="T38" fmla="*/ 34 w 214"/>
                <a:gd name="T39" fmla="*/ 248 h 324"/>
                <a:gd name="T40" fmla="*/ 31 w 214"/>
                <a:gd name="T41" fmla="*/ 247 h 324"/>
                <a:gd name="T42" fmla="*/ 32 w 214"/>
                <a:gd name="T43" fmla="*/ 246 h 324"/>
                <a:gd name="T44" fmla="*/ 37 w 214"/>
                <a:gd name="T45" fmla="*/ 244 h 324"/>
                <a:gd name="T46" fmla="*/ 55 w 214"/>
                <a:gd name="T47" fmla="*/ 239 h 324"/>
                <a:gd name="T48" fmla="*/ 51 w 214"/>
                <a:gd name="T49" fmla="*/ 236 h 324"/>
                <a:gd name="T50" fmla="*/ 54 w 214"/>
                <a:gd name="T51" fmla="*/ 234 h 324"/>
                <a:gd name="T52" fmla="*/ 53 w 214"/>
                <a:gd name="T53" fmla="*/ 233 h 324"/>
                <a:gd name="T54" fmla="*/ 55 w 214"/>
                <a:gd name="T55" fmla="*/ 232 h 324"/>
                <a:gd name="T56" fmla="*/ 53 w 214"/>
                <a:gd name="T57" fmla="*/ 231 h 324"/>
                <a:gd name="T58" fmla="*/ 60 w 214"/>
                <a:gd name="T59" fmla="*/ 228 h 324"/>
                <a:gd name="T60" fmla="*/ 58 w 214"/>
                <a:gd name="T61" fmla="*/ 223 h 324"/>
                <a:gd name="T62" fmla="*/ 61 w 214"/>
                <a:gd name="T63" fmla="*/ 222 h 324"/>
                <a:gd name="T64" fmla="*/ 60 w 214"/>
                <a:gd name="T65" fmla="*/ 220 h 324"/>
                <a:gd name="T66" fmla="*/ 65 w 214"/>
                <a:gd name="T67" fmla="*/ 219 h 324"/>
                <a:gd name="T68" fmla="*/ 61 w 214"/>
                <a:gd name="T69" fmla="*/ 219 h 324"/>
                <a:gd name="T70" fmla="*/ 58 w 214"/>
                <a:gd name="T71" fmla="*/ 217 h 324"/>
                <a:gd name="T72" fmla="*/ 65 w 214"/>
                <a:gd name="T73" fmla="*/ 216 h 324"/>
                <a:gd name="T74" fmla="*/ 62 w 214"/>
                <a:gd name="T75" fmla="*/ 214 h 324"/>
                <a:gd name="T76" fmla="*/ 66 w 214"/>
                <a:gd name="T77" fmla="*/ 213 h 324"/>
                <a:gd name="T78" fmla="*/ 69 w 214"/>
                <a:gd name="T79" fmla="*/ 211 h 324"/>
                <a:gd name="T80" fmla="*/ 65 w 214"/>
                <a:gd name="T81" fmla="*/ 210 h 324"/>
                <a:gd name="T82" fmla="*/ 66 w 214"/>
                <a:gd name="T83" fmla="*/ 208 h 324"/>
                <a:gd name="T84" fmla="*/ 65 w 214"/>
                <a:gd name="T85" fmla="*/ 207 h 324"/>
                <a:gd name="T86" fmla="*/ 68 w 214"/>
                <a:gd name="T87" fmla="*/ 206 h 324"/>
                <a:gd name="T88" fmla="*/ 75 w 214"/>
                <a:gd name="T89" fmla="*/ 202 h 324"/>
                <a:gd name="T90" fmla="*/ 76 w 214"/>
                <a:gd name="T91" fmla="*/ 200 h 324"/>
                <a:gd name="T92" fmla="*/ 80 w 214"/>
                <a:gd name="T93" fmla="*/ 198 h 324"/>
                <a:gd name="T94" fmla="*/ 82 w 214"/>
                <a:gd name="T95" fmla="*/ 196 h 324"/>
                <a:gd name="T96" fmla="*/ 83 w 214"/>
                <a:gd name="T97" fmla="*/ 193 h 324"/>
                <a:gd name="T98" fmla="*/ 86 w 214"/>
                <a:gd name="T99" fmla="*/ 191 h 324"/>
                <a:gd name="T100" fmla="*/ 73 w 214"/>
                <a:gd name="T101" fmla="*/ 188 h 324"/>
                <a:gd name="T102" fmla="*/ 82 w 214"/>
                <a:gd name="T103" fmla="*/ 187 h 324"/>
                <a:gd name="T104" fmla="*/ 74 w 214"/>
                <a:gd name="T105" fmla="*/ 185 h 324"/>
                <a:gd name="T106" fmla="*/ 90 w 214"/>
                <a:gd name="T107" fmla="*/ 184 h 324"/>
                <a:gd name="T108" fmla="*/ 97 w 214"/>
                <a:gd name="T109" fmla="*/ 178 h 324"/>
                <a:gd name="T110" fmla="*/ 96 w 214"/>
                <a:gd name="T111" fmla="*/ 174 h 324"/>
                <a:gd name="T112" fmla="*/ 142 w 214"/>
                <a:gd name="T113" fmla="*/ 164 h 324"/>
                <a:gd name="T114" fmla="*/ 165 w 214"/>
                <a:gd name="T115" fmla="*/ 159 h 324"/>
                <a:gd name="T116" fmla="*/ 191 w 214"/>
                <a:gd name="T117" fmla="*/ 155 h 324"/>
                <a:gd name="T118" fmla="*/ 166 w 214"/>
                <a:gd name="T119" fmla="*/ 146 h 324"/>
                <a:gd name="T120" fmla="*/ 103 w 214"/>
                <a:gd name="T121" fmla="*/ 40 h 324"/>
                <a:gd name="T122" fmla="*/ 190 w 214"/>
                <a:gd name="T123" fmla="*/ 26 h 324"/>
                <a:gd name="T124" fmla="*/ 112 w 214"/>
                <a:gd name="T125" fmla="*/ 1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324">
                  <a:moveTo>
                    <a:pt x="25" y="324"/>
                  </a:moveTo>
                  <a:lnTo>
                    <a:pt x="25" y="324"/>
                  </a:lnTo>
                  <a:lnTo>
                    <a:pt x="25" y="324"/>
                  </a:lnTo>
                  <a:close/>
                  <a:moveTo>
                    <a:pt x="24" y="324"/>
                  </a:moveTo>
                  <a:lnTo>
                    <a:pt x="24" y="323"/>
                  </a:lnTo>
                  <a:lnTo>
                    <a:pt x="24" y="324"/>
                  </a:lnTo>
                  <a:close/>
                  <a:moveTo>
                    <a:pt x="25" y="324"/>
                  </a:moveTo>
                  <a:lnTo>
                    <a:pt x="25" y="323"/>
                  </a:lnTo>
                  <a:lnTo>
                    <a:pt x="25" y="324"/>
                  </a:lnTo>
                  <a:close/>
                  <a:moveTo>
                    <a:pt x="25" y="324"/>
                  </a:moveTo>
                  <a:lnTo>
                    <a:pt x="25" y="323"/>
                  </a:lnTo>
                  <a:lnTo>
                    <a:pt x="25" y="324"/>
                  </a:lnTo>
                  <a:close/>
                  <a:moveTo>
                    <a:pt x="25" y="323"/>
                  </a:moveTo>
                  <a:lnTo>
                    <a:pt x="25" y="324"/>
                  </a:lnTo>
                  <a:lnTo>
                    <a:pt x="25" y="323"/>
                  </a:lnTo>
                  <a:close/>
                  <a:moveTo>
                    <a:pt x="22" y="324"/>
                  </a:moveTo>
                  <a:lnTo>
                    <a:pt x="21" y="324"/>
                  </a:lnTo>
                  <a:lnTo>
                    <a:pt x="22" y="323"/>
                  </a:lnTo>
                  <a:lnTo>
                    <a:pt x="22" y="324"/>
                  </a:lnTo>
                  <a:close/>
                  <a:moveTo>
                    <a:pt x="24" y="323"/>
                  </a:moveTo>
                  <a:lnTo>
                    <a:pt x="24" y="324"/>
                  </a:lnTo>
                  <a:lnTo>
                    <a:pt x="24" y="323"/>
                  </a:lnTo>
                  <a:close/>
                  <a:moveTo>
                    <a:pt x="26" y="323"/>
                  </a:moveTo>
                  <a:lnTo>
                    <a:pt x="25" y="323"/>
                  </a:lnTo>
                  <a:lnTo>
                    <a:pt x="26" y="323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5" y="322"/>
                  </a:moveTo>
                  <a:lnTo>
                    <a:pt x="25" y="323"/>
                  </a:lnTo>
                  <a:lnTo>
                    <a:pt x="25" y="322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6" y="323"/>
                  </a:move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6" y="323"/>
                  </a:moveTo>
                  <a:lnTo>
                    <a:pt x="25" y="322"/>
                  </a:ln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6" y="322"/>
                  </a:moveTo>
                  <a:lnTo>
                    <a:pt x="26" y="323"/>
                  </a:lnTo>
                  <a:lnTo>
                    <a:pt x="26" y="322"/>
                  </a:lnTo>
                  <a:close/>
                  <a:moveTo>
                    <a:pt x="26" y="323"/>
                  </a:move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7" y="322"/>
                  </a:moveTo>
                  <a:lnTo>
                    <a:pt x="27" y="323"/>
                  </a:lnTo>
                  <a:lnTo>
                    <a:pt x="27" y="322"/>
                  </a:lnTo>
                  <a:close/>
                  <a:moveTo>
                    <a:pt x="20" y="322"/>
                  </a:moveTo>
                  <a:lnTo>
                    <a:pt x="21" y="322"/>
                  </a:lnTo>
                  <a:lnTo>
                    <a:pt x="20" y="322"/>
                  </a:lnTo>
                  <a:close/>
                  <a:moveTo>
                    <a:pt x="28" y="322"/>
                  </a:moveTo>
                  <a:lnTo>
                    <a:pt x="27" y="322"/>
                  </a:lnTo>
                  <a:lnTo>
                    <a:pt x="28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28" y="322"/>
                  </a:moveTo>
                  <a:lnTo>
                    <a:pt x="27" y="322"/>
                  </a:lnTo>
                  <a:lnTo>
                    <a:pt x="28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29" y="322"/>
                  </a:moveTo>
                  <a:lnTo>
                    <a:pt x="29" y="322"/>
                  </a:lnTo>
                  <a:lnTo>
                    <a:pt x="29" y="322"/>
                  </a:lnTo>
                  <a:close/>
                  <a:moveTo>
                    <a:pt x="29" y="322"/>
                  </a:moveTo>
                  <a:lnTo>
                    <a:pt x="28" y="322"/>
                  </a:lnTo>
                  <a:lnTo>
                    <a:pt x="29" y="322"/>
                  </a:lnTo>
                  <a:close/>
                  <a:moveTo>
                    <a:pt x="30" y="322"/>
                  </a:moveTo>
                  <a:lnTo>
                    <a:pt x="31" y="322"/>
                  </a:lnTo>
                  <a:lnTo>
                    <a:pt x="30" y="322"/>
                  </a:lnTo>
                  <a:close/>
                  <a:moveTo>
                    <a:pt x="28" y="321"/>
                  </a:moveTo>
                  <a:lnTo>
                    <a:pt x="28" y="322"/>
                  </a:lnTo>
                  <a:lnTo>
                    <a:pt x="28" y="321"/>
                  </a:lnTo>
                  <a:close/>
                  <a:moveTo>
                    <a:pt x="31" y="321"/>
                  </a:moveTo>
                  <a:lnTo>
                    <a:pt x="31" y="321"/>
                  </a:lnTo>
                  <a:lnTo>
                    <a:pt x="31" y="321"/>
                  </a:lnTo>
                  <a:close/>
                  <a:moveTo>
                    <a:pt x="31" y="321"/>
                  </a:moveTo>
                  <a:lnTo>
                    <a:pt x="31" y="320"/>
                  </a:lnTo>
                  <a:lnTo>
                    <a:pt x="31" y="321"/>
                  </a:lnTo>
                  <a:close/>
                  <a:moveTo>
                    <a:pt x="33" y="319"/>
                  </a:moveTo>
                  <a:lnTo>
                    <a:pt x="33" y="319"/>
                  </a:lnTo>
                  <a:lnTo>
                    <a:pt x="33" y="319"/>
                  </a:lnTo>
                  <a:close/>
                  <a:moveTo>
                    <a:pt x="35" y="318"/>
                  </a:moveTo>
                  <a:lnTo>
                    <a:pt x="34" y="318"/>
                  </a:lnTo>
                  <a:lnTo>
                    <a:pt x="35" y="318"/>
                  </a:lnTo>
                  <a:close/>
                  <a:moveTo>
                    <a:pt x="12" y="318"/>
                  </a:moveTo>
                  <a:lnTo>
                    <a:pt x="12" y="318"/>
                  </a:lnTo>
                  <a:lnTo>
                    <a:pt x="12" y="318"/>
                  </a:lnTo>
                  <a:close/>
                  <a:moveTo>
                    <a:pt x="36" y="317"/>
                  </a:moveTo>
                  <a:lnTo>
                    <a:pt x="36" y="316"/>
                  </a:lnTo>
                  <a:lnTo>
                    <a:pt x="36" y="317"/>
                  </a:lnTo>
                  <a:close/>
                  <a:moveTo>
                    <a:pt x="38" y="315"/>
                  </a:moveTo>
                  <a:lnTo>
                    <a:pt x="38" y="315"/>
                  </a:lnTo>
                  <a:lnTo>
                    <a:pt x="38" y="315"/>
                  </a:lnTo>
                  <a:close/>
                  <a:moveTo>
                    <a:pt x="39" y="312"/>
                  </a:moveTo>
                  <a:lnTo>
                    <a:pt x="39" y="313"/>
                  </a:lnTo>
                  <a:lnTo>
                    <a:pt x="39" y="312"/>
                  </a:lnTo>
                  <a:close/>
                  <a:moveTo>
                    <a:pt x="41" y="312"/>
                  </a:moveTo>
                  <a:lnTo>
                    <a:pt x="41" y="311"/>
                  </a:lnTo>
                  <a:lnTo>
                    <a:pt x="41" y="312"/>
                  </a:lnTo>
                  <a:close/>
                  <a:moveTo>
                    <a:pt x="44" y="311"/>
                  </a:moveTo>
                  <a:lnTo>
                    <a:pt x="43" y="311"/>
                  </a:lnTo>
                  <a:lnTo>
                    <a:pt x="44" y="311"/>
                  </a:lnTo>
                  <a:close/>
                  <a:moveTo>
                    <a:pt x="42" y="311"/>
                  </a:moveTo>
                  <a:lnTo>
                    <a:pt x="42" y="311"/>
                  </a:lnTo>
                  <a:lnTo>
                    <a:pt x="42" y="311"/>
                  </a:lnTo>
                  <a:close/>
                  <a:moveTo>
                    <a:pt x="8" y="311"/>
                  </a:moveTo>
                  <a:lnTo>
                    <a:pt x="8" y="311"/>
                  </a:lnTo>
                  <a:lnTo>
                    <a:pt x="8" y="311"/>
                  </a:lnTo>
                  <a:close/>
                  <a:moveTo>
                    <a:pt x="43" y="311"/>
                  </a:moveTo>
                  <a:lnTo>
                    <a:pt x="43" y="311"/>
                  </a:lnTo>
                  <a:lnTo>
                    <a:pt x="43" y="311"/>
                  </a:lnTo>
                  <a:close/>
                  <a:moveTo>
                    <a:pt x="43" y="311"/>
                  </a:moveTo>
                  <a:lnTo>
                    <a:pt x="43" y="311"/>
                  </a:lnTo>
                  <a:lnTo>
                    <a:pt x="43" y="311"/>
                  </a:lnTo>
                  <a:close/>
                  <a:moveTo>
                    <a:pt x="46" y="311"/>
                  </a:moveTo>
                  <a:lnTo>
                    <a:pt x="46" y="311"/>
                  </a:lnTo>
                  <a:lnTo>
                    <a:pt x="46" y="311"/>
                  </a:lnTo>
                  <a:close/>
                  <a:moveTo>
                    <a:pt x="11" y="311"/>
                  </a:moveTo>
                  <a:lnTo>
                    <a:pt x="11" y="310"/>
                  </a:lnTo>
                  <a:lnTo>
                    <a:pt x="11" y="311"/>
                  </a:lnTo>
                  <a:close/>
                  <a:moveTo>
                    <a:pt x="11" y="310"/>
                  </a:moveTo>
                  <a:lnTo>
                    <a:pt x="10" y="310"/>
                  </a:lnTo>
                  <a:lnTo>
                    <a:pt x="11" y="310"/>
                  </a:lnTo>
                  <a:close/>
                  <a:moveTo>
                    <a:pt x="10" y="310"/>
                  </a:moveTo>
                  <a:lnTo>
                    <a:pt x="10" y="310"/>
                  </a:lnTo>
                  <a:lnTo>
                    <a:pt x="10" y="310"/>
                  </a:lnTo>
                  <a:close/>
                  <a:moveTo>
                    <a:pt x="7" y="310"/>
                  </a:moveTo>
                  <a:lnTo>
                    <a:pt x="8" y="310"/>
                  </a:lnTo>
                  <a:lnTo>
                    <a:pt x="7" y="310"/>
                  </a:lnTo>
                  <a:close/>
                  <a:moveTo>
                    <a:pt x="53" y="310"/>
                  </a:moveTo>
                  <a:lnTo>
                    <a:pt x="53" y="310"/>
                  </a:lnTo>
                  <a:lnTo>
                    <a:pt x="53" y="310"/>
                  </a:lnTo>
                  <a:lnTo>
                    <a:pt x="53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8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8" y="310"/>
                  </a:lnTo>
                  <a:close/>
                  <a:moveTo>
                    <a:pt x="53" y="310"/>
                  </a:moveTo>
                  <a:lnTo>
                    <a:pt x="53" y="310"/>
                  </a:lnTo>
                  <a:lnTo>
                    <a:pt x="53" y="310"/>
                  </a:lnTo>
                  <a:close/>
                  <a:moveTo>
                    <a:pt x="43" y="310"/>
                  </a:moveTo>
                  <a:lnTo>
                    <a:pt x="42" y="310"/>
                  </a:lnTo>
                  <a:lnTo>
                    <a:pt x="43" y="310"/>
                  </a:lnTo>
                  <a:close/>
                  <a:moveTo>
                    <a:pt x="9" y="310"/>
                  </a:moveTo>
                  <a:lnTo>
                    <a:pt x="9" y="310"/>
                  </a:lnTo>
                  <a:lnTo>
                    <a:pt x="9" y="310"/>
                  </a:lnTo>
                  <a:close/>
                  <a:moveTo>
                    <a:pt x="48" y="310"/>
                  </a:moveTo>
                  <a:lnTo>
                    <a:pt x="47" y="310"/>
                  </a:lnTo>
                  <a:lnTo>
                    <a:pt x="48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8" y="310"/>
                  </a:lnTo>
                  <a:close/>
                  <a:moveTo>
                    <a:pt x="46" y="310"/>
                  </a:moveTo>
                  <a:lnTo>
                    <a:pt x="46" y="310"/>
                  </a:lnTo>
                  <a:lnTo>
                    <a:pt x="46" y="310"/>
                  </a:lnTo>
                  <a:close/>
                  <a:moveTo>
                    <a:pt x="8" y="310"/>
                  </a:moveTo>
                  <a:lnTo>
                    <a:pt x="8" y="309"/>
                  </a:lnTo>
                  <a:lnTo>
                    <a:pt x="8" y="310"/>
                  </a:lnTo>
                  <a:close/>
                  <a:moveTo>
                    <a:pt x="9" y="309"/>
                  </a:moveTo>
                  <a:lnTo>
                    <a:pt x="9" y="310"/>
                  </a:lnTo>
                  <a:lnTo>
                    <a:pt x="9" y="309"/>
                  </a:lnTo>
                  <a:close/>
                  <a:moveTo>
                    <a:pt x="53" y="309"/>
                  </a:moveTo>
                  <a:lnTo>
                    <a:pt x="53" y="309"/>
                  </a:lnTo>
                  <a:lnTo>
                    <a:pt x="53" y="309"/>
                  </a:lnTo>
                  <a:close/>
                  <a:moveTo>
                    <a:pt x="53" y="309"/>
                  </a:moveTo>
                  <a:lnTo>
                    <a:pt x="52" y="309"/>
                  </a:lnTo>
                  <a:lnTo>
                    <a:pt x="53" y="309"/>
                  </a:lnTo>
                  <a:close/>
                  <a:moveTo>
                    <a:pt x="11" y="309"/>
                  </a:moveTo>
                  <a:lnTo>
                    <a:pt x="11" y="309"/>
                  </a:lnTo>
                  <a:lnTo>
                    <a:pt x="11" y="309"/>
                  </a:lnTo>
                  <a:close/>
                  <a:moveTo>
                    <a:pt x="51" y="309"/>
                  </a:moveTo>
                  <a:lnTo>
                    <a:pt x="51" y="309"/>
                  </a:lnTo>
                  <a:lnTo>
                    <a:pt x="51" y="309"/>
                  </a:lnTo>
                  <a:close/>
                  <a:moveTo>
                    <a:pt x="47" y="309"/>
                  </a:moveTo>
                  <a:lnTo>
                    <a:pt x="47" y="309"/>
                  </a:lnTo>
                  <a:lnTo>
                    <a:pt x="47" y="309"/>
                  </a:lnTo>
                  <a:close/>
                  <a:moveTo>
                    <a:pt x="6" y="309"/>
                  </a:moveTo>
                  <a:lnTo>
                    <a:pt x="6" y="309"/>
                  </a:lnTo>
                  <a:lnTo>
                    <a:pt x="6" y="309"/>
                  </a:lnTo>
                  <a:close/>
                  <a:moveTo>
                    <a:pt x="53" y="309"/>
                  </a:moveTo>
                  <a:lnTo>
                    <a:pt x="53" y="309"/>
                  </a:lnTo>
                  <a:lnTo>
                    <a:pt x="53" y="309"/>
                  </a:lnTo>
                  <a:close/>
                  <a:moveTo>
                    <a:pt x="49" y="309"/>
                  </a:moveTo>
                  <a:lnTo>
                    <a:pt x="49" y="308"/>
                  </a:lnTo>
                  <a:lnTo>
                    <a:pt x="49" y="309"/>
                  </a:lnTo>
                  <a:close/>
                  <a:moveTo>
                    <a:pt x="54" y="309"/>
                  </a:moveTo>
                  <a:lnTo>
                    <a:pt x="54" y="308"/>
                  </a:lnTo>
                  <a:lnTo>
                    <a:pt x="54" y="309"/>
                  </a:lnTo>
                  <a:close/>
                  <a:moveTo>
                    <a:pt x="8" y="309"/>
                  </a:moveTo>
                  <a:lnTo>
                    <a:pt x="8" y="308"/>
                  </a:lnTo>
                  <a:lnTo>
                    <a:pt x="8" y="309"/>
                  </a:lnTo>
                  <a:close/>
                  <a:moveTo>
                    <a:pt x="49" y="308"/>
                  </a:moveTo>
                  <a:lnTo>
                    <a:pt x="49" y="309"/>
                  </a:lnTo>
                  <a:lnTo>
                    <a:pt x="49" y="308"/>
                  </a:lnTo>
                  <a:close/>
                  <a:moveTo>
                    <a:pt x="50" y="308"/>
                  </a:moveTo>
                  <a:lnTo>
                    <a:pt x="50" y="308"/>
                  </a:lnTo>
                  <a:lnTo>
                    <a:pt x="50" y="308"/>
                  </a:lnTo>
                  <a:close/>
                  <a:moveTo>
                    <a:pt x="49" y="308"/>
                  </a:moveTo>
                  <a:lnTo>
                    <a:pt x="49" y="309"/>
                  </a:lnTo>
                  <a:lnTo>
                    <a:pt x="49" y="308"/>
                  </a:lnTo>
                  <a:close/>
                  <a:moveTo>
                    <a:pt x="49" y="308"/>
                  </a:moveTo>
                  <a:lnTo>
                    <a:pt x="49" y="308"/>
                  </a:lnTo>
                  <a:lnTo>
                    <a:pt x="49" y="308"/>
                  </a:lnTo>
                  <a:close/>
                  <a:moveTo>
                    <a:pt x="49" y="308"/>
                  </a:moveTo>
                  <a:lnTo>
                    <a:pt x="49" y="307"/>
                  </a:lnTo>
                  <a:lnTo>
                    <a:pt x="49" y="308"/>
                  </a:lnTo>
                  <a:close/>
                  <a:moveTo>
                    <a:pt x="50" y="308"/>
                  </a:moveTo>
                  <a:lnTo>
                    <a:pt x="50" y="307"/>
                  </a:lnTo>
                  <a:lnTo>
                    <a:pt x="50" y="308"/>
                  </a:lnTo>
                  <a:close/>
                  <a:moveTo>
                    <a:pt x="49" y="308"/>
                  </a:moveTo>
                  <a:lnTo>
                    <a:pt x="48" y="308"/>
                  </a:lnTo>
                  <a:lnTo>
                    <a:pt x="48" y="307"/>
                  </a:lnTo>
                  <a:lnTo>
                    <a:pt x="49" y="307"/>
                  </a:lnTo>
                  <a:lnTo>
                    <a:pt x="49" y="308"/>
                  </a:lnTo>
                  <a:close/>
                  <a:moveTo>
                    <a:pt x="48" y="307"/>
                  </a:moveTo>
                  <a:lnTo>
                    <a:pt x="48" y="308"/>
                  </a:lnTo>
                  <a:lnTo>
                    <a:pt x="48" y="307"/>
                  </a:lnTo>
                  <a:close/>
                  <a:moveTo>
                    <a:pt x="49" y="307"/>
                  </a:moveTo>
                  <a:lnTo>
                    <a:pt x="48" y="307"/>
                  </a:lnTo>
                  <a:lnTo>
                    <a:pt x="49" y="307"/>
                  </a:lnTo>
                  <a:close/>
                  <a:moveTo>
                    <a:pt x="10" y="307"/>
                  </a:moveTo>
                  <a:lnTo>
                    <a:pt x="10" y="307"/>
                  </a:lnTo>
                  <a:lnTo>
                    <a:pt x="10" y="307"/>
                  </a:lnTo>
                  <a:close/>
                  <a:moveTo>
                    <a:pt x="8" y="307"/>
                  </a:move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7" y="307"/>
                  </a:moveTo>
                  <a:lnTo>
                    <a:pt x="7" y="307"/>
                  </a:lnTo>
                  <a:lnTo>
                    <a:pt x="7" y="307"/>
                  </a:lnTo>
                  <a:close/>
                  <a:moveTo>
                    <a:pt x="6" y="307"/>
                  </a:moveTo>
                  <a:lnTo>
                    <a:pt x="5" y="307"/>
                  </a:lnTo>
                  <a:lnTo>
                    <a:pt x="6" y="307"/>
                  </a:lnTo>
                  <a:close/>
                  <a:moveTo>
                    <a:pt x="6" y="307"/>
                  </a:moveTo>
                  <a:lnTo>
                    <a:pt x="5" y="307"/>
                  </a:lnTo>
                  <a:lnTo>
                    <a:pt x="6" y="307"/>
                  </a:lnTo>
                  <a:close/>
                  <a:moveTo>
                    <a:pt x="6" y="306"/>
                  </a:moveTo>
                  <a:lnTo>
                    <a:pt x="5" y="306"/>
                  </a:lnTo>
                  <a:lnTo>
                    <a:pt x="6" y="306"/>
                  </a:lnTo>
                  <a:close/>
                  <a:moveTo>
                    <a:pt x="50" y="306"/>
                  </a:moveTo>
                  <a:lnTo>
                    <a:pt x="49" y="306"/>
                  </a:lnTo>
                  <a:lnTo>
                    <a:pt x="50" y="306"/>
                  </a:lnTo>
                  <a:close/>
                  <a:moveTo>
                    <a:pt x="5" y="306"/>
                  </a:moveTo>
                  <a:lnTo>
                    <a:pt x="6" y="306"/>
                  </a:lnTo>
                  <a:lnTo>
                    <a:pt x="5" y="306"/>
                  </a:lnTo>
                  <a:close/>
                  <a:moveTo>
                    <a:pt x="49" y="305"/>
                  </a:moveTo>
                  <a:lnTo>
                    <a:pt x="49" y="305"/>
                  </a:lnTo>
                  <a:lnTo>
                    <a:pt x="49" y="305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8" y="303"/>
                  </a:moveTo>
                  <a:lnTo>
                    <a:pt x="8" y="302"/>
                  </a:lnTo>
                  <a:lnTo>
                    <a:pt x="8" y="303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8" y="302"/>
                  </a:moveTo>
                  <a:lnTo>
                    <a:pt x="8" y="302"/>
                  </a:lnTo>
                  <a:lnTo>
                    <a:pt x="8" y="302"/>
                  </a:lnTo>
                  <a:close/>
                  <a:moveTo>
                    <a:pt x="49" y="302"/>
                  </a:moveTo>
                  <a:lnTo>
                    <a:pt x="49" y="302"/>
                  </a:lnTo>
                  <a:lnTo>
                    <a:pt x="49" y="302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6" y="301"/>
                  </a:moveTo>
                  <a:lnTo>
                    <a:pt x="5" y="301"/>
                  </a:lnTo>
                  <a:lnTo>
                    <a:pt x="6" y="301"/>
                  </a:lnTo>
                  <a:close/>
                  <a:moveTo>
                    <a:pt x="6" y="301"/>
                  </a:moveTo>
                  <a:lnTo>
                    <a:pt x="5" y="301"/>
                  </a:lnTo>
                  <a:lnTo>
                    <a:pt x="6" y="301"/>
                  </a:lnTo>
                  <a:close/>
                  <a:moveTo>
                    <a:pt x="11" y="301"/>
                  </a:moveTo>
                  <a:lnTo>
                    <a:pt x="10" y="301"/>
                  </a:lnTo>
                  <a:lnTo>
                    <a:pt x="11" y="301"/>
                  </a:lnTo>
                  <a:close/>
                  <a:moveTo>
                    <a:pt x="5" y="300"/>
                  </a:moveTo>
                  <a:lnTo>
                    <a:pt x="5" y="300"/>
                  </a:lnTo>
                  <a:lnTo>
                    <a:pt x="5" y="300"/>
                  </a:lnTo>
                  <a:close/>
                  <a:moveTo>
                    <a:pt x="5" y="300"/>
                  </a:moveTo>
                  <a:lnTo>
                    <a:pt x="5" y="300"/>
                  </a:lnTo>
                  <a:lnTo>
                    <a:pt x="5" y="300"/>
                  </a:lnTo>
                  <a:close/>
                  <a:moveTo>
                    <a:pt x="9" y="300"/>
                  </a:moveTo>
                  <a:lnTo>
                    <a:pt x="9" y="300"/>
                  </a:lnTo>
                  <a:lnTo>
                    <a:pt x="9" y="300"/>
                  </a:lnTo>
                  <a:close/>
                  <a:moveTo>
                    <a:pt x="49" y="299"/>
                  </a:moveTo>
                  <a:lnTo>
                    <a:pt x="49" y="300"/>
                  </a:lnTo>
                  <a:lnTo>
                    <a:pt x="49" y="299"/>
                  </a:lnTo>
                  <a:close/>
                  <a:moveTo>
                    <a:pt x="49" y="300"/>
                  </a:moveTo>
                  <a:lnTo>
                    <a:pt x="49" y="299"/>
                  </a:lnTo>
                  <a:lnTo>
                    <a:pt x="49" y="300"/>
                  </a:lnTo>
                  <a:close/>
                  <a:moveTo>
                    <a:pt x="50" y="299"/>
                  </a:moveTo>
                  <a:lnTo>
                    <a:pt x="50" y="299"/>
                  </a:lnTo>
                  <a:lnTo>
                    <a:pt x="50" y="299"/>
                  </a:lnTo>
                  <a:lnTo>
                    <a:pt x="50" y="299"/>
                  </a:lnTo>
                  <a:lnTo>
                    <a:pt x="50" y="299"/>
                  </a:lnTo>
                  <a:close/>
                  <a:moveTo>
                    <a:pt x="5" y="299"/>
                  </a:moveTo>
                  <a:lnTo>
                    <a:pt x="4" y="299"/>
                  </a:lnTo>
                  <a:lnTo>
                    <a:pt x="5" y="299"/>
                  </a:lnTo>
                  <a:close/>
                  <a:moveTo>
                    <a:pt x="5" y="299"/>
                  </a:moveTo>
                  <a:lnTo>
                    <a:pt x="5" y="299"/>
                  </a:lnTo>
                  <a:lnTo>
                    <a:pt x="5" y="299"/>
                  </a:lnTo>
                  <a:close/>
                  <a:moveTo>
                    <a:pt x="6" y="299"/>
                  </a:moveTo>
                  <a:lnTo>
                    <a:pt x="6" y="299"/>
                  </a:lnTo>
                  <a:lnTo>
                    <a:pt x="6" y="299"/>
                  </a:lnTo>
                  <a:close/>
                  <a:moveTo>
                    <a:pt x="5" y="299"/>
                  </a:moveTo>
                  <a:lnTo>
                    <a:pt x="5" y="299"/>
                  </a:lnTo>
                  <a:lnTo>
                    <a:pt x="5" y="299"/>
                  </a:lnTo>
                  <a:close/>
                  <a:moveTo>
                    <a:pt x="6" y="298"/>
                  </a:moveTo>
                  <a:lnTo>
                    <a:pt x="6" y="299"/>
                  </a:lnTo>
                  <a:lnTo>
                    <a:pt x="6" y="298"/>
                  </a:lnTo>
                  <a:close/>
                  <a:moveTo>
                    <a:pt x="7" y="298"/>
                  </a:moveTo>
                  <a:lnTo>
                    <a:pt x="6" y="298"/>
                  </a:lnTo>
                  <a:lnTo>
                    <a:pt x="7" y="298"/>
                  </a:lnTo>
                  <a:close/>
                  <a:moveTo>
                    <a:pt x="10" y="298"/>
                  </a:moveTo>
                  <a:lnTo>
                    <a:pt x="10" y="298"/>
                  </a:lnTo>
                  <a:lnTo>
                    <a:pt x="10" y="298"/>
                  </a:lnTo>
                  <a:close/>
                  <a:moveTo>
                    <a:pt x="4" y="298"/>
                  </a:moveTo>
                  <a:lnTo>
                    <a:pt x="4" y="297"/>
                  </a:lnTo>
                  <a:lnTo>
                    <a:pt x="4" y="298"/>
                  </a:lnTo>
                  <a:close/>
                  <a:moveTo>
                    <a:pt x="4" y="297"/>
                  </a:moveTo>
                  <a:lnTo>
                    <a:pt x="5" y="297"/>
                  </a:lnTo>
                  <a:lnTo>
                    <a:pt x="4" y="297"/>
                  </a:lnTo>
                  <a:close/>
                  <a:moveTo>
                    <a:pt x="5" y="296"/>
                  </a:moveTo>
                  <a:lnTo>
                    <a:pt x="5" y="297"/>
                  </a:lnTo>
                  <a:lnTo>
                    <a:pt x="5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10" y="296"/>
                  </a:moveTo>
                  <a:lnTo>
                    <a:pt x="10" y="296"/>
                  </a:lnTo>
                  <a:lnTo>
                    <a:pt x="10" y="296"/>
                  </a:lnTo>
                  <a:close/>
                  <a:moveTo>
                    <a:pt x="9" y="296"/>
                  </a:moveTo>
                  <a:lnTo>
                    <a:pt x="9" y="295"/>
                  </a:lnTo>
                  <a:lnTo>
                    <a:pt x="9" y="296"/>
                  </a:lnTo>
                  <a:close/>
                  <a:moveTo>
                    <a:pt x="7" y="295"/>
                  </a:moveTo>
                  <a:lnTo>
                    <a:pt x="7" y="296"/>
                  </a:lnTo>
                  <a:lnTo>
                    <a:pt x="7" y="295"/>
                  </a:lnTo>
                  <a:close/>
                  <a:moveTo>
                    <a:pt x="4" y="296"/>
                  </a:moveTo>
                  <a:lnTo>
                    <a:pt x="4" y="295"/>
                  </a:lnTo>
                  <a:lnTo>
                    <a:pt x="4" y="296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4" y="295"/>
                  </a:moveTo>
                  <a:lnTo>
                    <a:pt x="4" y="295"/>
                  </a:lnTo>
                  <a:lnTo>
                    <a:pt x="4" y="295"/>
                  </a:lnTo>
                  <a:close/>
                  <a:moveTo>
                    <a:pt x="7" y="294"/>
                  </a:moveTo>
                  <a:lnTo>
                    <a:pt x="6" y="294"/>
                  </a:lnTo>
                  <a:lnTo>
                    <a:pt x="7" y="294"/>
                  </a:lnTo>
                  <a:close/>
                  <a:moveTo>
                    <a:pt x="6" y="294"/>
                  </a:moveTo>
                  <a:lnTo>
                    <a:pt x="5" y="294"/>
                  </a:lnTo>
                  <a:lnTo>
                    <a:pt x="6" y="294"/>
                  </a:lnTo>
                  <a:close/>
                  <a:moveTo>
                    <a:pt x="5" y="294"/>
                  </a:moveTo>
                  <a:lnTo>
                    <a:pt x="5" y="293"/>
                  </a:lnTo>
                  <a:lnTo>
                    <a:pt x="5" y="294"/>
                  </a:lnTo>
                  <a:close/>
                  <a:moveTo>
                    <a:pt x="4" y="293"/>
                  </a:moveTo>
                  <a:lnTo>
                    <a:pt x="4" y="293"/>
                  </a:lnTo>
                  <a:lnTo>
                    <a:pt x="4" y="293"/>
                  </a:lnTo>
                  <a:close/>
                  <a:moveTo>
                    <a:pt x="15" y="293"/>
                  </a:moveTo>
                  <a:lnTo>
                    <a:pt x="14" y="293"/>
                  </a:lnTo>
                  <a:lnTo>
                    <a:pt x="15" y="293"/>
                  </a:lnTo>
                  <a:close/>
                  <a:moveTo>
                    <a:pt x="4" y="293"/>
                  </a:moveTo>
                  <a:lnTo>
                    <a:pt x="4" y="293"/>
                  </a:lnTo>
                  <a:lnTo>
                    <a:pt x="4" y="293"/>
                  </a:lnTo>
                  <a:close/>
                  <a:moveTo>
                    <a:pt x="4" y="292"/>
                  </a:moveTo>
                  <a:lnTo>
                    <a:pt x="4" y="293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5" y="293"/>
                  </a:lnTo>
                  <a:lnTo>
                    <a:pt x="5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4" y="292"/>
                  </a:moveTo>
                  <a:lnTo>
                    <a:pt x="4" y="292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5" y="292"/>
                  </a:lnTo>
                  <a:lnTo>
                    <a:pt x="5" y="292"/>
                  </a:lnTo>
                  <a:close/>
                  <a:moveTo>
                    <a:pt x="4" y="292"/>
                  </a:moveTo>
                  <a:lnTo>
                    <a:pt x="4" y="292"/>
                  </a:lnTo>
                  <a:lnTo>
                    <a:pt x="4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4" y="292"/>
                  </a:lnTo>
                  <a:lnTo>
                    <a:pt x="5" y="292"/>
                  </a:lnTo>
                  <a:close/>
                  <a:moveTo>
                    <a:pt x="4" y="291"/>
                  </a:moveTo>
                  <a:lnTo>
                    <a:pt x="3" y="291"/>
                  </a:lnTo>
                  <a:lnTo>
                    <a:pt x="4" y="291"/>
                  </a:lnTo>
                  <a:close/>
                  <a:moveTo>
                    <a:pt x="3" y="291"/>
                  </a:moveTo>
                  <a:lnTo>
                    <a:pt x="2" y="291"/>
                  </a:lnTo>
                  <a:lnTo>
                    <a:pt x="3" y="291"/>
                  </a:lnTo>
                  <a:close/>
                  <a:moveTo>
                    <a:pt x="4" y="291"/>
                  </a:moveTo>
                  <a:lnTo>
                    <a:pt x="4" y="291"/>
                  </a:lnTo>
                  <a:lnTo>
                    <a:pt x="4" y="291"/>
                  </a:lnTo>
                  <a:close/>
                  <a:moveTo>
                    <a:pt x="4" y="291"/>
                  </a:moveTo>
                  <a:lnTo>
                    <a:pt x="4" y="291"/>
                  </a:lnTo>
                  <a:lnTo>
                    <a:pt x="4" y="291"/>
                  </a:lnTo>
                  <a:close/>
                  <a:moveTo>
                    <a:pt x="2" y="290"/>
                  </a:moveTo>
                  <a:lnTo>
                    <a:pt x="2" y="291"/>
                  </a:lnTo>
                  <a:lnTo>
                    <a:pt x="2" y="290"/>
                  </a:lnTo>
                  <a:lnTo>
                    <a:pt x="2" y="291"/>
                  </a:lnTo>
                  <a:lnTo>
                    <a:pt x="2" y="290"/>
                  </a:lnTo>
                  <a:close/>
                  <a:moveTo>
                    <a:pt x="4" y="290"/>
                  </a:moveTo>
                  <a:lnTo>
                    <a:pt x="4" y="290"/>
                  </a:lnTo>
                  <a:lnTo>
                    <a:pt x="4" y="290"/>
                  </a:lnTo>
                  <a:close/>
                  <a:moveTo>
                    <a:pt x="2" y="290"/>
                  </a:moveTo>
                  <a:lnTo>
                    <a:pt x="2" y="290"/>
                  </a:lnTo>
                  <a:lnTo>
                    <a:pt x="2" y="290"/>
                  </a:lnTo>
                  <a:close/>
                  <a:moveTo>
                    <a:pt x="3" y="290"/>
                  </a:moveTo>
                  <a:lnTo>
                    <a:pt x="3" y="289"/>
                  </a:lnTo>
                  <a:lnTo>
                    <a:pt x="3" y="290"/>
                  </a:lnTo>
                  <a:close/>
                  <a:moveTo>
                    <a:pt x="2" y="289"/>
                  </a:moveTo>
                  <a:lnTo>
                    <a:pt x="2" y="289"/>
                  </a:lnTo>
                  <a:lnTo>
                    <a:pt x="2" y="289"/>
                  </a:lnTo>
                  <a:close/>
                  <a:moveTo>
                    <a:pt x="4" y="289"/>
                  </a:moveTo>
                  <a:lnTo>
                    <a:pt x="4" y="289"/>
                  </a:lnTo>
                  <a:lnTo>
                    <a:pt x="4" y="289"/>
                  </a:lnTo>
                  <a:close/>
                  <a:moveTo>
                    <a:pt x="5" y="289"/>
                  </a:moveTo>
                  <a:lnTo>
                    <a:pt x="5" y="289"/>
                  </a:lnTo>
                  <a:lnTo>
                    <a:pt x="5" y="289"/>
                  </a:lnTo>
                  <a:close/>
                  <a:moveTo>
                    <a:pt x="2" y="289"/>
                  </a:moveTo>
                  <a:lnTo>
                    <a:pt x="2" y="289"/>
                  </a:lnTo>
                  <a:lnTo>
                    <a:pt x="2" y="289"/>
                  </a:lnTo>
                  <a:close/>
                  <a:moveTo>
                    <a:pt x="2" y="289"/>
                  </a:moveTo>
                  <a:lnTo>
                    <a:pt x="2" y="288"/>
                  </a:lnTo>
                  <a:lnTo>
                    <a:pt x="2" y="289"/>
                  </a:lnTo>
                  <a:close/>
                  <a:moveTo>
                    <a:pt x="3" y="288"/>
                  </a:move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4" y="288"/>
                  </a:moveTo>
                  <a:lnTo>
                    <a:pt x="3" y="288"/>
                  </a:lnTo>
                  <a:lnTo>
                    <a:pt x="4" y="288"/>
                  </a:lnTo>
                  <a:close/>
                  <a:moveTo>
                    <a:pt x="3" y="288"/>
                  </a:moveTo>
                  <a:lnTo>
                    <a:pt x="2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2" y="287"/>
                  </a:moveTo>
                  <a:lnTo>
                    <a:pt x="2" y="288"/>
                  </a:lnTo>
                  <a:lnTo>
                    <a:pt x="2" y="287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2" y="287"/>
                  </a:moveTo>
                  <a:lnTo>
                    <a:pt x="2" y="288"/>
                  </a:lnTo>
                  <a:lnTo>
                    <a:pt x="2" y="287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3" y="287"/>
                  </a:moveTo>
                  <a:lnTo>
                    <a:pt x="2" y="287"/>
                  </a:lnTo>
                  <a:lnTo>
                    <a:pt x="3" y="287"/>
                  </a:lnTo>
                  <a:close/>
                  <a:moveTo>
                    <a:pt x="4" y="287"/>
                  </a:moveTo>
                  <a:lnTo>
                    <a:pt x="3" y="287"/>
                  </a:lnTo>
                  <a:lnTo>
                    <a:pt x="4" y="287"/>
                  </a:lnTo>
                  <a:close/>
                  <a:moveTo>
                    <a:pt x="6" y="287"/>
                  </a:moveTo>
                  <a:lnTo>
                    <a:pt x="6" y="287"/>
                  </a:lnTo>
                  <a:lnTo>
                    <a:pt x="6" y="287"/>
                  </a:lnTo>
                  <a:close/>
                  <a:moveTo>
                    <a:pt x="3" y="287"/>
                  </a:moveTo>
                  <a:lnTo>
                    <a:pt x="2" y="287"/>
                  </a:lnTo>
                  <a:lnTo>
                    <a:pt x="3" y="287"/>
                  </a:lnTo>
                  <a:close/>
                  <a:moveTo>
                    <a:pt x="2" y="287"/>
                  </a:moveTo>
                  <a:lnTo>
                    <a:pt x="2" y="286"/>
                  </a:lnTo>
                  <a:lnTo>
                    <a:pt x="2" y="287"/>
                  </a:lnTo>
                  <a:close/>
                  <a:moveTo>
                    <a:pt x="2" y="287"/>
                  </a:moveTo>
                  <a:lnTo>
                    <a:pt x="2" y="286"/>
                  </a:lnTo>
                  <a:lnTo>
                    <a:pt x="2" y="287"/>
                  </a:lnTo>
                  <a:close/>
                  <a:moveTo>
                    <a:pt x="4" y="286"/>
                  </a:moveTo>
                  <a:lnTo>
                    <a:pt x="4" y="287"/>
                  </a:lnTo>
                  <a:lnTo>
                    <a:pt x="4" y="286"/>
                  </a:lnTo>
                  <a:close/>
                  <a:moveTo>
                    <a:pt x="3" y="287"/>
                  </a:moveTo>
                  <a:lnTo>
                    <a:pt x="3" y="286"/>
                  </a:lnTo>
                  <a:lnTo>
                    <a:pt x="3" y="287"/>
                  </a:lnTo>
                  <a:close/>
                  <a:moveTo>
                    <a:pt x="3" y="286"/>
                  </a:moveTo>
                  <a:lnTo>
                    <a:pt x="2" y="286"/>
                  </a:lnTo>
                  <a:lnTo>
                    <a:pt x="3" y="286"/>
                  </a:lnTo>
                  <a:close/>
                  <a:moveTo>
                    <a:pt x="3" y="285"/>
                  </a:moveTo>
                  <a:lnTo>
                    <a:pt x="4" y="285"/>
                  </a:lnTo>
                  <a:lnTo>
                    <a:pt x="3" y="285"/>
                  </a:lnTo>
                  <a:close/>
                  <a:moveTo>
                    <a:pt x="1" y="285"/>
                  </a:moveTo>
                  <a:lnTo>
                    <a:pt x="1" y="285"/>
                  </a:lnTo>
                  <a:lnTo>
                    <a:pt x="1" y="285"/>
                  </a:lnTo>
                  <a:close/>
                  <a:moveTo>
                    <a:pt x="1" y="285"/>
                  </a:moveTo>
                  <a:lnTo>
                    <a:pt x="1" y="285"/>
                  </a:lnTo>
                  <a:lnTo>
                    <a:pt x="1" y="285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close/>
                  <a:moveTo>
                    <a:pt x="1" y="285"/>
                  </a:moveTo>
                  <a:lnTo>
                    <a:pt x="1" y="284"/>
                  </a:lnTo>
                  <a:lnTo>
                    <a:pt x="1" y="285"/>
                  </a:lnTo>
                  <a:close/>
                  <a:moveTo>
                    <a:pt x="1" y="284"/>
                  </a:moveTo>
                  <a:lnTo>
                    <a:pt x="0" y="284"/>
                  </a:lnTo>
                  <a:lnTo>
                    <a:pt x="1" y="284"/>
                  </a:lnTo>
                  <a:close/>
                  <a:moveTo>
                    <a:pt x="4" y="284"/>
                  </a:moveTo>
                  <a:lnTo>
                    <a:pt x="3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1" y="284"/>
                  </a:moveTo>
                  <a:lnTo>
                    <a:pt x="1" y="283"/>
                  </a:lnTo>
                  <a:lnTo>
                    <a:pt x="1" y="284"/>
                  </a:lnTo>
                  <a:close/>
                  <a:moveTo>
                    <a:pt x="2" y="283"/>
                  </a:moveTo>
                  <a:lnTo>
                    <a:pt x="2" y="284"/>
                  </a:lnTo>
                  <a:lnTo>
                    <a:pt x="2" y="283"/>
                  </a:lnTo>
                  <a:close/>
                  <a:moveTo>
                    <a:pt x="2" y="283"/>
                  </a:moveTo>
                  <a:lnTo>
                    <a:pt x="1" y="283"/>
                  </a:lnTo>
                  <a:lnTo>
                    <a:pt x="2" y="283"/>
                  </a:lnTo>
                  <a:close/>
                  <a:moveTo>
                    <a:pt x="2" y="283"/>
                  </a:moveTo>
                  <a:lnTo>
                    <a:pt x="2" y="283"/>
                  </a:lnTo>
                  <a:lnTo>
                    <a:pt x="2" y="283"/>
                  </a:lnTo>
                  <a:close/>
                  <a:moveTo>
                    <a:pt x="4" y="282"/>
                  </a:moveTo>
                  <a:lnTo>
                    <a:pt x="4" y="282"/>
                  </a:lnTo>
                  <a:lnTo>
                    <a:pt x="4" y="282"/>
                  </a:lnTo>
                  <a:close/>
                  <a:moveTo>
                    <a:pt x="4" y="282"/>
                  </a:moveTo>
                  <a:lnTo>
                    <a:pt x="4" y="282"/>
                  </a:lnTo>
                  <a:lnTo>
                    <a:pt x="4" y="282"/>
                  </a:lnTo>
                  <a:close/>
                  <a:moveTo>
                    <a:pt x="2" y="282"/>
                  </a:moveTo>
                  <a:lnTo>
                    <a:pt x="2" y="282"/>
                  </a:lnTo>
                  <a:lnTo>
                    <a:pt x="2" y="282"/>
                  </a:lnTo>
                  <a:close/>
                  <a:moveTo>
                    <a:pt x="4" y="281"/>
                  </a:moveTo>
                  <a:lnTo>
                    <a:pt x="4" y="282"/>
                  </a:lnTo>
                  <a:lnTo>
                    <a:pt x="4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4" y="281"/>
                  </a:moveTo>
                  <a:lnTo>
                    <a:pt x="4" y="281"/>
                  </a:lnTo>
                  <a:lnTo>
                    <a:pt x="4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1" y="281"/>
                  </a:moveTo>
                  <a:lnTo>
                    <a:pt x="1" y="281"/>
                  </a:lnTo>
                  <a:lnTo>
                    <a:pt x="1" y="281"/>
                  </a:lnTo>
                  <a:close/>
                  <a:moveTo>
                    <a:pt x="2" y="281"/>
                  </a:moveTo>
                  <a:lnTo>
                    <a:pt x="2" y="280"/>
                  </a:lnTo>
                  <a:lnTo>
                    <a:pt x="2" y="281"/>
                  </a:lnTo>
                  <a:close/>
                  <a:moveTo>
                    <a:pt x="7" y="280"/>
                  </a:moveTo>
                  <a:lnTo>
                    <a:pt x="7" y="280"/>
                  </a:lnTo>
                  <a:lnTo>
                    <a:pt x="7" y="280"/>
                  </a:lnTo>
                  <a:close/>
                  <a:moveTo>
                    <a:pt x="3" y="280"/>
                  </a:moveTo>
                  <a:lnTo>
                    <a:pt x="3" y="280"/>
                  </a:lnTo>
                  <a:lnTo>
                    <a:pt x="3" y="280"/>
                  </a:lnTo>
                  <a:close/>
                  <a:moveTo>
                    <a:pt x="4" y="280"/>
                  </a:moveTo>
                  <a:lnTo>
                    <a:pt x="3" y="280"/>
                  </a:lnTo>
                  <a:lnTo>
                    <a:pt x="4" y="280"/>
                  </a:lnTo>
                  <a:close/>
                  <a:moveTo>
                    <a:pt x="2" y="279"/>
                  </a:moveTo>
                  <a:lnTo>
                    <a:pt x="1" y="279"/>
                  </a:lnTo>
                  <a:lnTo>
                    <a:pt x="2" y="279"/>
                  </a:lnTo>
                  <a:close/>
                  <a:moveTo>
                    <a:pt x="4" y="279"/>
                  </a:moveTo>
                  <a:lnTo>
                    <a:pt x="3" y="279"/>
                  </a:lnTo>
                  <a:lnTo>
                    <a:pt x="3" y="280"/>
                  </a:lnTo>
                  <a:lnTo>
                    <a:pt x="3" y="279"/>
                  </a:lnTo>
                  <a:lnTo>
                    <a:pt x="4" y="279"/>
                  </a:lnTo>
                  <a:close/>
                  <a:moveTo>
                    <a:pt x="8" y="278"/>
                  </a:moveTo>
                  <a:lnTo>
                    <a:pt x="8" y="279"/>
                  </a:lnTo>
                  <a:lnTo>
                    <a:pt x="8" y="278"/>
                  </a:lnTo>
                  <a:close/>
                  <a:moveTo>
                    <a:pt x="4" y="278"/>
                  </a:move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3" y="278"/>
                  </a:moveTo>
                  <a:lnTo>
                    <a:pt x="3" y="278"/>
                  </a:lnTo>
                  <a:lnTo>
                    <a:pt x="3" y="278"/>
                  </a:lnTo>
                  <a:close/>
                  <a:moveTo>
                    <a:pt x="5" y="278"/>
                  </a:move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4" y="278"/>
                  </a:move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4" y="277"/>
                  </a:moveTo>
                  <a:lnTo>
                    <a:pt x="4" y="277"/>
                  </a:lnTo>
                  <a:lnTo>
                    <a:pt x="4" y="277"/>
                  </a:lnTo>
                  <a:close/>
                  <a:moveTo>
                    <a:pt x="4" y="277"/>
                  </a:moveTo>
                  <a:lnTo>
                    <a:pt x="5" y="277"/>
                  </a:lnTo>
                  <a:lnTo>
                    <a:pt x="4" y="277"/>
                  </a:lnTo>
                  <a:close/>
                  <a:moveTo>
                    <a:pt x="1" y="277"/>
                  </a:moveTo>
                  <a:lnTo>
                    <a:pt x="2" y="277"/>
                  </a:lnTo>
                  <a:lnTo>
                    <a:pt x="1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4" y="277"/>
                  </a:moveTo>
                  <a:lnTo>
                    <a:pt x="4" y="277"/>
                  </a:lnTo>
                  <a:lnTo>
                    <a:pt x="4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2" y="277"/>
                  </a:moveTo>
                  <a:lnTo>
                    <a:pt x="2" y="277"/>
                  </a:lnTo>
                  <a:lnTo>
                    <a:pt x="2" y="277"/>
                  </a:lnTo>
                  <a:close/>
                  <a:moveTo>
                    <a:pt x="6" y="277"/>
                  </a:moveTo>
                  <a:lnTo>
                    <a:pt x="6" y="277"/>
                  </a:lnTo>
                  <a:lnTo>
                    <a:pt x="6" y="277"/>
                  </a:lnTo>
                  <a:close/>
                  <a:moveTo>
                    <a:pt x="3" y="277"/>
                  </a:moveTo>
                  <a:lnTo>
                    <a:pt x="4" y="277"/>
                  </a:lnTo>
                  <a:lnTo>
                    <a:pt x="3" y="277"/>
                  </a:lnTo>
                  <a:close/>
                  <a:moveTo>
                    <a:pt x="6" y="277"/>
                  </a:moveTo>
                  <a:lnTo>
                    <a:pt x="5" y="277"/>
                  </a:lnTo>
                  <a:lnTo>
                    <a:pt x="6" y="277"/>
                  </a:lnTo>
                  <a:close/>
                  <a:moveTo>
                    <a:pt x="5" y="277"/>
                  </a:moveTo>
                  <a:lnTo>
                    <a:pt x="5" y="277"/>
                  </a:lnTo>
                  <a:lnTo>
                    <a:pt x="5" y="276"/>
                  </a:lnTo>
                  <a:lnTo>
                    <a:pt x="5" y="277"/>
                  </a:lnTo>
                  <a:lnTo>
                    <a:pt x="5" y="277"/>
                  </a:lnTo>
                  <a:close/>
                  <a:moveTo>
                    <a:pt x="2" y="276"/>
                  </a:moveTo>
                  <a:lnTo>
                    <a:pt x="3" y="277"/>
                  </a:lnTo>
                  <a:lnTo>
                    <a:pt x="2" y="277"/>
                  </a:lnTo>
                  <a:lnTo>
                    <a:pt x="2" y="276"/>
                  </a:lnTo>
                  <a:close/>
                  <a:moveTo>
                    <a:pt x="3" y="276"/>
                  </a:moveTo>
                  <a:lnTo>
                    <a:pt x="3" y="277"/>
                  </a:lnTo>
                  <a:lnTo>
                    <a:pt x="3" y="276"/>
                  </a:lnTo>
                  <a:close/>
                  <a:moveTo>
                    <a:pt x="5" y="277"/>
                  </a:moveTo>
                  <a:lnTo>
                    <a:pt x="5" y="276"/>
                  </a:lnTo>
                  <a:lnTo>
                    <a:pt x="5" y="277"/>
                  </a:lnTo>
                  <a:close/>
                  <a:moveTo>
                    <a:pt x="3" y="277"/>
                  </a:moveTo>
                  <a:lnTo>
                    <a:pt x="3" y="276"/>
                  </a:lnTo>
                  <a:lnTo>
                    <a:pt x="3" y="277"/>
                  </a:lnTo>
                  <a:close/>
                  <a:moveTo>
                    <a:pt x="4" y="276"/>
                  </a:moveTo>
                  <a:lnTo>
                    <a:pt x="4" y="276"/>
                  </a:lnTo>
                  <a:lnTo>
                    <a:pt x="4" y="276"/>
                  </a:lnTo>
                  <a:close/>
                  <a:moveTo>
                    <a:pt x="3" y="275"/>
                  </a:moveTo>
                  <a:lnTo>
                    <a:pt x="2" y="275"/>
                  </a:lnTo>
                  <a:lnTo>
                    <a:pt x="3" y="275"/>
                  </a:lnTo>
                  <a:close/>
                  <a:moveTo>
                    <a:pt x="2" y="275"/>
                  </a:moveTo>
                  <a:lnTo>
                    <a:pt x="3" y="275"/>
                  </a:lnTo>
                  <a:lnTo>
                    <a:pt x="2" y="275"/>
                  </a:lnTo>
                  <a:close/>
                  <a:moveTo>
                    <a:pt x="2" y="275"/>
                  </a:moveTo>
                  <a:lnTo>
                    <a:pt x="2" y="274"/>
                  </a:lnTo>
                  <a:lnTo>
                    <a:pt x="2" y="275"/>
                  </a:lnTo>
                  <a:close/>
                  <a:moveTo>
                    <a:pt x="5" y="273"/>
                  </a:moveTo>
                  <a:lnTo>
                    <a:pt x="5" y="273"/>
                  </a:lnTo>
                  <a:lnTo>
                    <a:pt x="5" y="273"/>
                  </a:lnTo>
                  <a:close/>
                  <a:moveTo>
                    <a:pt x="5" y="273"/>
                  </a:moveTo>
                  <a:lnTo>
                    <a:pt x="5" y="273"/>
                  </a:lnTo>
                  <a:lnTo>
                    <a:pt x="5" y="273"/>
                  </a:lnTo>
                  <a:close/>
                  <a:moveTo>
                    <a:pt x="8" y="273"/>
                  </a:moveTo>
                  <a:lnTo>
                    <a:pt x="7" y="273"/>
                  </a:lnTo>
                  <a:lnTo>
                    <a:pt x="8" y="273"/>
                  </a:lnTo>
                  <a:close/>
                  <a:moveTo>
                    <a:pt x="4" y="273"/>
                  </a:moveTo>
                  <a:lnTo>
                    <a:pt x="4" y="272"/>
                  </a:lnTo>
                  <a:lnTo>
                    <a:pt x="4" y="273"/>
                  </a:lnTo>
                  <a:close/>
                  <a:moveTo>
                    <a:pt x="7" y="271"/>
                  </a:moveTo>
                  <a:lnTo>
                    <a:pt x="6" y="271"/>
                  </a:lnTo>
                  <a:lnTo>
                    <a:pt x="7" y="271"/>
                  </a:lnTo>
                  <a:close/>
                  <a:moveTo>
                    <a:pt x="6" y="270"/>
                  </a:moveTo>
                  <a:lnTo>
                    <a:pt x="6" y="269"/>
                  </a:lnTo>
                  <a:lnTo>
                    <a:pt x="6" y="270"/>
                  </a:lnTo>
                  <a:close/>
                  <a:moveTo>
                    <a:pt x="8" y="269"/>
                  </a:moveTo>
                  <a:lnTo>
                    <a:pt x="7" y="269"/>
                  </a:lnTo>
                  <a:lnTo>
                    <a:pt x="8" y="269"/>
                  </a:lnTo>
                  <a:close/>
                  <a:moveTo>
                    <a:pt x="7" y="269"/>
                  </a:moveTo>
                  <a:lnTo>
                    <a:pt x="7" y="269"/>
                  </a:lnTo>
                  <a:lnTo>
                    <a:pt x="7" y="269"/>
                  </a:lnTo>
                  <a:close/>
                  <a:moveTo>
                    <a:pt x="11" y="269"/>
                  </a:moveTo>
                  <a:lnTo>
                    <a:pt x="11" y="268"/>
                  </a:lnTo>
                  <a:lnTo>
                    <a:pt x="11" y="269"/>
                  </a:lnTo>
                  <a:close/>
                  <a:moveTo>
                    <a:pt x="12" y="268"/>
                  </a:moveTo>
                  <a:lnTo>
                    <a:pt x="12" y="268"/>
                  </a:lnTo>
                  <a:lnTo>
                    <a:pt x="12" y="268"/>
                  </a:lnTo>
                  <a:close/>
                  <a:moveTo>
                    <a:pt x="10" y="268"/>
                  </a:moveTo>
                  <a:lnTo>
                    <a:pt x="11" y="268"/>
                  </a:lnTo>
                  <a:lnTo>
                    <a:pt x="10" y="268"/>
                  </a:lnTo>
                  <a:close/>
                  <a:moveTo>
                    <a:pt x="11" y="268"/>
                  </a:moveTo>
                  <a:lnTo>
                    <a:pt x="10" y="268"/>
                  </a:lnTo>
                  <a:lnTo>
                    <a:pt x="11" y="268"/>
                  </a:lnTo>
                  <a:close/>
                  <a:moveTo>
                    <a:pt x="11" y="268"/>
                  </a:moveTo>
                  <a:lnTo>
                    <a:pt x="10" y="268"/>
                  </a:lnTo>
                  <a:lnTo>
                    <a:pt x="11" y="268"/>
                  </a:lnTo>
                  <a:close/>
                  <a:moveTo>
                    <a:pt x="10" y="268"/>
                  </a:moveTo>
                  <a:lnTo>
                    <a:pt x="11" y="268"/>
                  </a:lnTo>
                  <a:lnTo>
                    <a:pt x="10" y="268"/>
                  </a:lnTo>
                  <a:close/>
                  <a:moveTo>
                    <a:pt x="10" y="267"/>
                  </a:moveTo>
                  <a:lnTo>
                    <a:pt x="10" y="267"/>
                  </a:lnTo>
                  <a:lnTo>
                    <a:pt x="10" y="267"/>
                  </a:lnTo>
                  <a:close/>
                  <a:moveTo>
                    <a:pt x="10" y="267"/>
                  </a:moveTo>
                  <a:lnTo>
                    <a:pt x="9" y="267"/>
                  </a:lnTo>
                  <a:lnTo>
                    <a:pt x="10" y="267"/>
                  </a:lnTo>
                  <a:close/>
                  <a:moveTo>
                    <a:pt x="11" y="266"/>
                  </a:moveTo>
                  <a:lnTo>
                    <a:pt x="10" y="266"/>
                  </a:lnTo>
                  <a:lnTo>
                    <a:pt x="11" y="266"/>
                  </a:lnTo>
                  <a:close/>
                  <a:moveTo>
                    <a:pt x="14" y="266"/>
                  </a:moveTo>
                  <a:lnTo>
                    <a:pt x="13" y="266"/>
                  </a:lnTo>
                  <a:lnTo>
                    <a:pt x="14" y="266"/>
                  </a:lnTo>
                  <a:close/>
                  <a:moveTo>
                    <a:pt x="18" y="265"/>
                  </a:moveTo>
                  <a:lnTo>
                    <a:pt x="17" y="265"/>
                  </a:lnTo>
                  <a:lnTo>
                    <a:pt x="18" y="265"/>
                  </a:lnTo>
                  <a:close/>
                  <a:moveTo>
                    <a:pt x="15" y="265"/>
                  </a:moveTo>
                  <a:lnTo>
                    <a:pt x="15" y="265"/>
                  </a:lnTo>
                  <a:lnTo>
                    <a:pt x="15" y="265"/>
                  </a:lnTo>
                  <a:close/>
                  <a:moveTo>
                    <a:pt x="16" y="265"/>
                  </a:moveTo>
                  <a:lnTo>
                    <a:pt x="16" y="265"/>
                  </a:lnTo>
                  <a:lnTo>
                    <a:pt x="16" y="265"/>
                  </a:lnTo>
                  <a:close/>
                  <a:moveTo>
                    <a:pt x="16" y="265"/>
                  </a:moveTo>
                  <a:lnTo>
                    <a:pt x="16" y="265"/>
                  </a:lnTo>
                  <a:lnTo>
                    <a:pt x="16" y="265"/>
                  </a:lnTo>
                  <a:close/>
                  <a:moveTo>
                    <a:pt x="17" y="265"/>
                  </a:moveTo>
                  <a:lnTo>
                    <a:pt x="17" y="265"/>
                  </a:lnTo>
                  <a:lnTo>
                    <a:pt x="17" y="265"/>
                  </a:lnTo>
                  <a:close/>
                  <a:moveTo>
                    <a:pt x="15" y="265"/>
                  </a:moveTo>
                  <a:lnTo>
                    <a:pt x="14" y="265"/>
                  </a:lnTo>
                  <a:lnTo>
                    <a:pt x="15" y="265"/>
                  </a:lnTo>
                  <a:close/>
                  <a:moveTo>
                    <a:pt x="12" y="264"/>
                  </a:moveTo>
                  <a:lnTo>
                    <a:pt x="12" y="265"/>
                  </a:lnTo>
                  <a:lnTo>
                    <a:pt x="12" y="264"/>
                  </a:lnTo>
                  <a:close/>
                  <a:moveTo>
                    <a:pt x="17" y="263"/>
                  </a:moveTo>
                  <a:lnTo>
                    <a:pt x="17" y="263"/>
                  </a:lnTo>
                  <a:lnTo>
                    <a:pt x="17" y="263"/>
                  </a:lnTo>
                  <a:close/>
                  <a:moveTo>
                    <a:pt x="13" y="263"/>
                  </a:moveTo>
                  <a:lnTo>
                    <a:pt x="13" y="263"/>
                  </a:lnTo>
                  <a:lnTo>
                    <a:pt x="13" y="263"/>
                  </a:lnTo>
                  <a:close/>
                  <a:moveTo>
                    <a:pt x="21" y="263"/>
                  </a:moveTo>
                  <a:lnTo>
                    <a:pt x="21" y="263"/>
                  </a:lnTo>
                  <a:lnTo>
                    <a:pt x="21" y="263"/>
                  </a:lnTo>
                  <a:close/>
                  <a:moveTo>
                    <a:pt x="16" y="263"/>
                  </a:moveTo>
                  <a:lnTo>
                    <a:pt x="15" y="263"/>
                  </a:lnTo>
                  <a:lnTo>
                    <a:pt x="16" y="263"/>
                  </a:lnTo>
                  <a:close/>
                  <a:moveTo>
                    <a:pt x="17" y="263"/>
                  </a:moveTo>
                  <a:lnTo>
                    <a:pt x="17" y="262"/>
                  </a:lnTo>
                  <a:lnTo>
                    <a:pt x="17" y="263"/>
                  </a:lnTo>
                  <a:close/>
                  <a:moveTo>
                    <a:pt x="14" y="263"/>
                  </a:moveTo>
                  <a:lnTo>
                    <a:pt x="14" y="262"/>
                  </a:lnTo>
                  <a:lnTo>
                    <a:pt x="14" y="263"/>
                  </a:lnTo>
                  <a:close/>
                  <a:moveTo>
                    <a:pt x="21" y="262"/>
                  </a:moveTo>
                  <a:lnTo>
                    <a:pt x="21" y="262"/>
                  </a:lnTo>
                  <a:lnTo>
                    <a:pt x="21" y="262"/>
                  </a:lnTo>
                  <a:close/>
                  <a:moveTo>
                    <a:pt x="20" y="262"/>
                  </a:moveTo>
                  <a:lnTo>
                    <a:pt x="19" y="262"/>
                  </a:lnTo>
                  <a:lnTo>
                    <a:pt x="20" y="262"/>
                  </a:lnTo>
                  <a:close/>
                  <a:moveTo>
                    <a:pt x="16" y="262"/>
                  </a:moveTo>
                  <a:lnTo>
                    <a:pt x="15" y="262"/>
                  </a:lnTo>
                  <a:lnTo>
                    <a:pt x="16" y="262"/>
                  </a:lnTo>
                  <a:close/>
                  <a:moveTo>
                    <a:pt x="19" y="261"/>
                  </a:moveTo>
                  <a:lnTo>
                    <a:pt x="19" y="261"/>
                  </a:lnTo>
                  <a:lnTo>
                    <a:pt x="19" y="261"/>
                  </a:lnTo>
                  <a:close/>
                  <a:moveTo>
                    <a:pt x="17" y="261"/>
                  </a:moveTo>
                  <a:lnTo>
                    <a:pt x="17" y="261"/>
                  </a:lnTo>
                  <a:lnTo>
                    <a:pt x="17" y="261"/>
                  </a:lnTo>
                  <a:close/>
                  <a:moveTo>
                    <a:pt x="19" y="261"/>
                  </a:moveTo>
                  <a:lnTo>
                    <a:pt x="18" y="261"/>
                  </a:lnTo>
                  <a:lnTo>
                    <a:pt x="19" y="261"/>
                  </a:lnTo>
                  <a:close/>
                  <a:moveTo>
                    <a:pt x="18" y="261"/>
                  </a:moveTo>
                  <a:lnTo>
                    <a:pt x="17" y="261"/>
                  </a:lnTo>
                  <a:lnTo>
                    <a:pt x="18" y="261"/>
                  </a:lnTo>
                  <a:close/>
                  <a:moveTo>
                    <a:pt x="18" y="261"/>
                  </a:moveTo>
                  <a:lnTo>
                    <a:pt x="19" y="261"/>
                  </a:lnTo>
                  <a:lnTo>
                    <a:pt x="18" y="261"/>
                  </a:lnTo>
                  <a:close/>
                  <a:moveTo>
                    <a:pt x="19" y="260"/>
                  </a:moveTo>
                  <a:lnTo>
                    <a:pt x="18" y="261"/>
                  </a:lnTo>
                  <a:lnTo>
                    <a:pt x="18" y="260"/>
                  </a:lnTo>
                  <a:lnTo>
                    <a:pt x="19" y="260"/>
                  </a:lnTo>
                  <a:close/>
                  <a:moveTo>
                    <a:pt x="16" y="260"/>
                  </a:moveTo>
                  <a:lnTo>
                    <a:pt x="16" y="261"/>
                  </a:lnTo>
                  <a:lnTo>
                    <a:pt x="16" y="260"/>
                  </a:lnTo>
                  <a:close/>
                  <a:moveTo>
                    <a:pt x="16" y="260"/>
                  </a:moveTo>
                  <a:lnTo>
                    <a:pt x="15" y="260"/>
                  </a:lnTo>
                  <a:lnTo>
                    <a:pt x="16" y="260"/>
                  </a:lnTo>
                  <a:close/>
                  <a:moveTo>
                    <a:pt x="18" y="260"/>
                  </a:moveTo>
                  <a:lnTo>
                    <a:pt x="19" y="260"/>
                  </a:lnTo>
                  <a:lnTo>
                    <a:pt x="18" y="260"/>
                  </a:lnTo>
                  <a:close/>
                  <a:moveTo>
                    <a:pt x="17" y="260"/>
                  </a:moveTo>
                  <a:lnTo>
                    <a:pt x="16" y="260"/>
                  </a:lnTo>
                  <a:lnTo>
                    <a:pt x="17" y="260"/>
                  </a:lnTo>
                  <a:close/>
                  <a:moveTo>
                    <a:pt x="21" y="260"/>
                  </a:moveTo>
                  <a:lnTo>
                    <a:pt x="21" y="260"/>
                  </a:lnTo>
                  <a:lnTo>
                    <a:pt x="21" y="260"/>
                  </a:lnTo>
                  <a:close/>
                  <a:moveTo>
                    <a:pt x="19" y="260"/>
                  </a:moveTo>
                  <a:lnTo>
                    <a:pt x="18" y="260"/>
                  </a:lnTo>
                  <a:lnTo>
                    <a:pt x="19" y="260"/>
                  </a:ln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6" y="260"/>
                  </a:moveTo>
                  <a:lnTo>
                    <a:pt x="16" y="260"/>
                  </a:lnTo>
                  <a:lnTo>
                    <a:pt x="16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20" y="260"/>
                  </a:moveTo>
                  <a:lnTo>
                    <a:pt x="19" y="260"/>
                  </a:lnTo>
                  <a:lnTo>
                    <a:pt x="20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8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9" y="259"/>
                  </a:lnTo>
                  <a:lnTo>
                    <a:pt x="19" y="260"/>
                  </a:lnTo>
                  <a:close/>
                  <a:moveTo>
                    <a:pt x="20" y="259"/>
                  </a:moveTo>
                  <a:lnTo>
                    <a:pt x="20" y="260"/>
                  </a:lnTo>
                  <a:lnTo>
                    <a:pt x="20" y="259"/>
                  </a:lnTo>
                  <a:close/>
                  <a:moveTo>
                    <a:pt x="19" y="260"/>
                  </a:moveTo>
                  <a:lnTo>
                    <a:pt x="19" y="259"/>
                  </a:lnTo>
                  <a:lnTo>
                    <a:pt x="19" y="260"/>
                  </a:lnTo>
                  <a:close/>
                  <a:moveTo>
                    <a:pt x="19" y="259"/>
                  </a:moveTo>
                  <a:lnTo>
                    <a:pt x="19" y="260"/>
                  </a:lnTo>
                  <a:lnTo>
                    <a:pt x="19" y="259"/>
                  </a:lnTo>
                  <a:close/>
                  <a:moveTo>
                    <a:pt x="20" y="259"/>
                  </a:moveTo>
                  <a:lnTo>
                    <a:pt x="19" y="259"/>
                  </a:lnTo>
                  <a:lnTo>
                    <a:pt x="20" y="259"/>
                  </a:lnTo>
                  <a:close/>
                  <a:moveTo>
                    <a:pt x="20" y="259"/>
                  </a:moveTo>
                  <a:lnTo>
                    <a:pt x="20" y="259"/>
                  </a:lnTo>
                  <a:lnTo>
                    <a:pt x="20" y="259"/>
                  </a:lnTo>
                  <a:close/>
                  <a:moveTo>
                    <a:pt x="27" y="259"/>
                  </a:moveTo>
                  <a:lnTo>
                    <a:pt x="26" y="259"/>
                  </a:lnTo>
                  <a:lnTo>
                    <a:pt x="27" y="259"/>
                  </a:lnTo>
                  <a:close/>
                  <a:moveTo>
                    <a:pt x="28" y="259"/>
                  </a:moveTo>
                  <a:lnTo>
                    <a:pt x="28" y="259"/>
                  </a:lnTo>
                  <a:lnTo>
                    <a:pt x="28" y="259"/>
                  </a:lnTo>
                  <a:close/>
                  <a:moveTo>
                    <a:pt x="20" y="259"/>
                  </a:moveTo>
                  <a:lnTo>
                    <a:pt x="20" y="258"/>
                  </a:lnTo>
                  <a:lnTo>
                    <a:pt x="20" y="259"/>
                  </a:lnTo>
                  <a:close/>
                  <a:moveTo>
                    <a:pt x="20" y="259"/>
                  </a:moveTo>
                  <a:lnTo>
                    <a:pt x="20" y="258"/>
                  </a:lnTo>
                  <a:lnTo>
                    <a:pt x="20" y="259"/>
                  </a:lnTo>
                  <a:close/>
                  <a:moveTo>
                    <a:pt x="34" y="258"/>
                  </a:moveTo>
                  <a:lnTo>
                    <a:pt x="34" y="259"/>
                  </a:lnTo>
                  <a:lnTo>
                    <a:pt x="34" y="258"/>
                  </a:lnTo>
                  <a:close/>
                  <a:moveTo>
                    <a:pt x="22" y="258"/>
                  </a:moveTo>
                  <a:lnTo>
                    <a:pt x="21" y="258"/>
                  </a:lnTo>
                  <a:lnTo>
                    <a:pt x="22" y="258"/>
                  </a:lnTo>
                  <a:close/>
                  <a:moveTo>
                    <a:pt x="23" y="258"/>
                  </a:moveTo>
                  <a:lnTo>
                    <a:pt x="22" y="258"/>
                  </a:lnTo>
                  <a:lnTo>
                    <a:pt x="23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2" y="258"/>
                  </a:moveTo>
                  <a:lnTo>
                    <a:pt x="22" y="258"/>
                  </a:lnTo>
                  <a:lnTo>
                    <a:pt x="22" y="258"/>
                  </a:lnTo>
                  <a:close/>
                  <a:moveTo>
                    <a:pt x="25" y="258"/>
                  </a:moveTo>
                  <a:lnTo>
                    <a:pt x="24" y="258"/>
                  </a:lnTo>
                  <a:lnTo>
                    <a:pt x="25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4" y="257"/>
                  </a:moveTo>
                  <a:lnTo>
                    <a:pt x="24" y="258"/>
                  </a:lnTo>
                  <a:lnTo>
                    <a:pt x="24" y="257"/>
                  </a:lnTo>
                  <a:close/>
                  <a:moveTo>
                    <a:pt x="24" y="257"/>
                  </a:moveTo>
                  <a:lnTo>
                    <a:pt x="24" y="258"/>
                  </a:lnTo>
                  <a:lnTo>
                    <a:pt x="24" y="257"/>
                  </a:lnTo>
                  <a:close/>
                  <a:moveTo>
                    <a:pt x="25" y="258"/>
                  </a:moveTo>
                  <a:lnTo>
                    <a:pt x="25" y="257"/>
                  </a:lnTo>
                  <a:lnTo>
                    <a:pt x="25" y="258"/>
                  </a:lnTo>
                  <a:close/>
                  <a:moveTo>
                    <a:pt x="24" y="258"/>
                  </a:moveTo>
                  <a:lnTo>
                    <a:pt x="24" y="257"/>
                  </a:lnTo>
                  <a:lnTo>
                    <a:pt x="24" y="258"/>
                  </a:lnTo>
                  <a:close/>
                  <a:moveTo>
                    <a:pt x="24" y="257"/>
                  </a:moveTo>
                  <a:lnTo>
                    <a:pt x="24" y="257"/>
                  </a:lnTo>
                  <a:lnTo>
                    <a:pt x="24" y="257"/>
                  </a:lnTo>
                  <a:close/>
                  <a:moveTo>
                    <a:pt x="24" y="257"/>
                  </a:moveTo>
                  <a:lnTo>
                    <a:pt x="23" y="257"/>
                  </a:lnTo>
                  <a:lnTo>
                    <a:pt x="24" y="257"/>
                  </a:lnTo>
                  <a:close/>
                  <a:moveTo>
                    <a:pt x="25" y="257"/>
                  </a:moveTo>
                  <a:lnTo>
                    <a:pt x="24" y="257"/>
                  </a:lnTo>
                  <a:lnTo>
                    <a:pt x="25" y="257"/>
                  </a:lnTo>
                  <a:close/>
                  <a:moveTo>
                    <a:pt x="23" y="257"/>
                  </a:moveTo>
                  <a:lnTo>
                    <a:pt x="22" y="257"/>
                  </a:lnTo>
                  <a:lnTo>
                    <a:pt x="23" y="257"/>
                  </a:lnTo>
                  <a:close/>
                  <a:moveTo>
                    <a:pt x="22" y="256"/>
                  </a:moveTo>
                  <a:lnTo>
                    <a:pt x="22" y="257"/>
                  </a:lnTo>
                  <a:lnTo>
                    <a:pt x="22" y="256"/>
                  </a:lnTo>
                  <a:close/>
                  <a:moveTo>
                    <a:pt x="28" y="256"/>
                  </a:moveTo>
                  <a:lnTo>
                    <a:pt x="28" y="257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8" y="256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7" y="256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7" y="256"/>
                  </a:lnTo>
                  <a:lnTo>
                    <a:pt x="28" y="256"/>
                  </a:lnTo>
                  <a:close/>
                  <a:moveTo>
                    <a:pt x="25" y="255"/>
                  </a:moveTo>
                  <a:lnTo>
                    <a:pt x="25" y="256"/>
                  </a:lnTo>
                  <a:lnTo>
                    <a:pt x="25" y="255"/>
                  </a:lnTo>
                  <a:close/>
                  <a:moveTo>
                    <a:pt x="28" y="256"/>
                  </a:moveTo>
                  <a:lnTo>
                    <a:pt x="28" y="255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8" y="255"/>
                  </a:lnTo>
                  <a:lnTo>
                    <a:pt x="28" y="256"/>
                  </a:lnTo>
                  <a:close/>
                  <a:moveTo>
                    <a:pt x="28" y="255"/>
                  </a:moveTo>
                  <a:lnTo>
                    <a:pt x="27" y="256"/>
                  </a:lnTo>
                  <a:lnTo>
                    <a:pt x="28" y="255"/>
                  </a:lnTo>
                  <a:close/>
                  <a:moveTo>
                    <a:pt x="29" y="255"/>
                  </a:moveTo>
                  <a:lnTo>
                    <a:pt x="29" y="255"/>
                  </a:lnTo>
                  <a:lnTo>
                    <a:pt x="29" y="255"/>
                  </a:lnTo>
                  <a:close/>
                  <a:moveTo>
                    <a:pt x="27" y="255"/>
                  </a:moveTo>
                  <a:lnTo>
                    <a:pt x="27" y="255"/>
                  </a:lnTo>
                  <a:lnTo>
                    <a:pt x="27" y="255"/>
                  </a:lnTo>
                  <a:close/>
                  <a:moveTo>
                    <a:pt x="27" y="255"/>
                  </a:moveTo>
                  <a:lnTo>
                    <a:pt x="27" y="255"/>
                  </a:lnTo>
                  <a:lnTo>
                    <a:pt x="27" y="255"/>
                  </a:lnTo>
                  <a:close/>
                  <a:moveTo>
                    <a:pt x="26" y="255"/>
                  </a:moveTo>
                  <a:lnTo>
                    <a:pt x="27" y="255"/>
                  </a:lnTo>
                  <a:lnTo>
                    <a:pt x="26" y="255"/>
                  </a:lnTo>
                  <a:close/>
                  <a:moveTo>
                    <a:pt x="31" y="255"/>
                  </a:moveTo>
                  <a:lnTo>
                    <a:pt x="30" y="255"/>
                  </a:lnTo>
                  <a:lnTo>
                    <a:pt x="31" y="255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1" y="254"/>
                  </a:lnTo>
                  <a:close/>
                  <a:moveTo>
                    <a:pt x="27" y="255"/>
                  </a:moveTo>
                  <a:lnTo>
                    <a:pt x="27" y="254"/>
                  </a:lnTo>
                  <a:lnTo>
                    <a:pt x="27" y="255"/>
                  </a:lnTo>
                  <a:close/>
                  <a:moveTo>
                    <a:pt x="28" y="255"/>
                  </a:moveTo>
                  <a:lnTo>
                    <a:pt x="28" y="254"/>
                  </a:lnTo>
                  <a:lnTo>
                    <a:pt x="28" y="255"/>
                  </a:lnTo>
                  <a:close/>
                  <a:moveTo>
                    <a:pt x="28" y="254"/>
                  </a:moveTo>
                  <a:lnTo>
                    <a:pt x="28" y="255"/>
                  </a:lnTo>
                  <a:lnTo>
                    <a:pt x="28" y="254"/>
                  </a:lnTo>
                  <a:close/>
                  <a:moveTo>
                    <a:pt x="29" y="255"/>
                  </a:moveTo>
                  <a:lnTo>
                    <a:pt x="29" y="254"/>
                  </a:lnTo>
                  <a:lnTo>
                    <a:pt x="29" y="255"/>
                  </a:lnTo>
                  <a:close/>
                  <a:moveTo>
                    <a:pt x="31" y="255"/>
                  </a:moveTo>
                  <a:lnTo>
                    <a:pt x="31" y="254"/>
                  </a:lnTo>
                  <a:lnTo>
                    <a:pt x="31" y="255"/>
                  </a:lnTo>
                  <a:close/>
                  <a:moveTo>
                    <a:pt x="27" y="254"/>
                  </a:moveTo>
                  <a:lnTo>
                    <a:pt x="27" y="255"/>
                  </a:lnTo>
                  <a:lnTo>
                    <a:pt x="27" y="254"/>
                  </a:lnTo>
                  <a:close/>
                  <a:moveTo>
                    <a:pt x="32" y="254"/>
                  </a:moveTo>
                  <a:lnTo>
                    <a:pt x="32" y="255"/>
                  </a:lnTo>
                  <a:lnTo>
                    <a:pt x="32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32" y="254"/>
                  </a:moveTo>
                  <a:lnTo>
                    <a:pt x="32" y="254"/>
                  </a:lnTo>
                  <a:lnTo>
                    <a:pt x="32" y="254"/>
                  </a:lnTo>
                  <a:close/>
                  <a:moveTo>
                    <a:pt x="29" y="254"/>
                  </a:moveTo>
                  <a:lnTo>
                    <a:pt x="28" y="254"/>
                  </a:lnTo>
                  <a:lnTo>
                    <a:pt x="29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9" y="254"/>
                  </a:moveTo>
                  <a:lnTo>
                    <a:pt x="28" y="254"/>
                  </a:lnTo>
                  <a:lnTo>
                    <a:pt x="29" y="254"/>
                  </a:lnTo>
                  <a:close/>
                  <a:moveTo>
                    <a:pt x="32" y="254"/>
                  </a:moveTo>
                  <a:lnTo>
                    <a:pt x="32" y="254"/>
                  </a:lnTo>
                  <a:lnTo>
                    <a:pt x="32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46" y="254"/>
                  </a:moveTo>
                  <a:lnTo>
                    <a:pt x="46" y="254"/>
                  </a:lnTo>
                  <a:lnTo>
                    <a:pt x="46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6" y="254"/>
                  </a:moveTo>
                  <a:lnTo>
                    <a:pt x="27" y="254"/>
                  </a:lnTo>
                  <a:lnTo>
                    <a:pt x="26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6" y="253"/>
                  </a:moveTo>
                  <a:lnTo>
                    <a:pt x="26" y="254"/>
                  </a:lnTo>
                  <a:lnTo>
                    <a:pt x="26" y="253"/>
                  </a:lnTo>
                  <a:close/>
                  <a:moveTo>
                    <a:pt x="26" y="254"/>
                  </a:moveTo>
                  <a:lnTo>
                    <a:pt x="26" y="253"/>
                  </a:lnTo>
                  <a:lnTo>
                    <a:pt x="26" y="254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6" y="253"/>
                  </a:moveTo>
                  <a:lnTo>
                    <a:pt x="26" y="252"/>
                  </a:lnTo>
                  <a:lnTo>
                    <a:pt x="26" y="253"/>
                  </a:lnTo>
                  <a:close/>
                  <a:moveTo>
                    <a:pt x="27" y="252"/>
                  </a:moveTo>
                  <a:lnTo>
                    <a:pt x="27" y="253"/>
                  </a:lnTo>
                  <a:lnTo>
                    <a:pt x="27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30" y="252"/>
                  </a:moveTo>
                  <a:lnTo>
                    <a:pt x="31" y="252"/>
                  </a:lnTo>
                  <a:lnTo>
                    <a:pt x="30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8" y="252"/>
                  </a:moveTo>
                  <a:lnTo>
                    <a:pt x="38" y="252"/>
                  </a:lnTo>
                  <a:lnTo>
                    <a:pt x="38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0" y="252"/>
                  </a:moveTo>
                  <a:lnTo>
                    <a:pt x="29" y="252"/>
                  </a:lnTo>
                  <a:lnTo>
                    <a:pt x="30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8" y="252"/>
                  </a:moveTo>
                  <a:lnTo>
                    <a:pt x="27" y="252"/>
                  </a:lnTo>
                  <a:lnTo>
                    <a:pt x="28" y="252"/>
                  </a:lnTo>
                  <a:close/>
                  <a:moveTo>
                    <a:pt x="29" y="252"/>
                  </a:moveTo>
                  <a:lnTo>
                    <a:pt x="28" y="252"/>
                  </a:lnTo>
                  <a:lnTo>
                    <a:pt x="29" y="252"/>
                  </a:lnTo>
                  <a:close/>
                  <a:moveTo>
                    <a:pt x="28" y="252"/>
                  </a:moveTo>
                  <a:lnTo>
                    <a:pt x="29" y="252"/>
                  </a:lnTo>
                  <a:lnTo>
                    <a:pt x="28" y="252"/>
                  </a:lnTo>
                  <a:close/>
                  <a:moveTo>
                    <a:pt x="28" y="252"/>
                  </a:moveTo>
                  <a:lnTo>
                    <a:pt x="27" y="252"/>
                  </a:lnTo>
                  <a:lnTo>
                    <a:pt x="28" y="252"/>
                  </a:lnTo>
                  <a:close/>
                  <a:moveTo>
                    <a:pt x="36" y="252"/>
                  </a:moveTo>
                  <a:lnTo>
                    <a:pt x="36" y="251"/>
                  </a:lnTo>
                  <a:lnTo>
                    <a:pt x="36" y="252"/>
                  </a:lnTo>
                  <a:close/>
                  <a:moveTo>
                    <a:pt x="36" y="251"/>
                  </a:moveTo>
                  <a:lnTo>
                    <a:pt x="36" y="252"/>
                  </a:lnTo>
                  <a:lnTo>
                    <a:pt x="36" y="251"/>
                  </a:lnTo>
                  <a:close/>
                  <a:moveTo>
                    <a:pt x="31" y="252"/>
                  </a:moveTo>
                  <a:lnTo>
                    <a:pt x="30" y="252"/>
                  </a:lnTo>
                  <a:lnTo>
                    <a:pt x="31" y="251"/>
                  </a:lnTo>
                  <a:lnTo>
                    <a:pt x="31" y="252"/>
                  </a:lnTo>
                  <a:close/>
                  <a:moveTo>
                    <a:pt x="31" y="252"/>
                  </a:moveTo>
                  <a:lnTo>
                    <a:pt x="31" y="251"/>
                  </a:lnTo>
                  <a:lnTo>
                    <a:pt x="31" y="252"/>
                  </a:lnTo>
                  <a:close/>
                  <a:moveTo>
                    <a:pt x="36" y="251"/>
                  </a:moveTo>
                  <a:lnTo>
                    <a:pt x="37" y="251"/>
                  </a:lnTo>
                  <a:lnTo>
                    <a:pt x="36" y="251"/>
                  </a:lnTo>
                  <a:close/>
                  <a:moveTo>
                    <a:pt x="31" y="251"/>
                  </a:moveTo>
                  <a:lnTo>
                    <a:pt x="30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0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0"/>
                  </a:lnTo>
                  <a:lnTo>
                    <a:pt x="31" y="251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2" y="250"/>
                  </a:lnTo>
                  <a:lnTo>
                    <a:pt x="32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1" y="250"/>
                  </a:moveTo>
                  <a:lnTo>
                    <a:pt x="32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6" y="250"/>
                  </a:moveTo>
                  <a:lnTo>
                    <a:pt x="36" y="249"/>
                  </a:lnTo>
                  <a:lnTo>
                    <a:pt x="36" y="250"/>
                  </a:lnTo>
                  <a:close/>
                  <a:moveTo>
                    <a:pt x="36" y="250"/>
                  </a:moveTo>
                  <a:lnTo>
                    <a:pt x="36" y="249"/>
                  </a:lnTo>
                  <a:lnTo>
                    <a:pt x="36" y="250"/>
                  </a:lnTo>
                  <a:close/>
                  <a:moveTo>
                    <a:pt x="33" y="249"/>
                  </a:moveTo>
                  <a:lnTo>
                    <a:pt x="33" y="250"/>
                  </a:lnTo>
                  <a:lnTo>
                    <a:pt x="33" y="249"/>
                  </a:lnTo>
                  <a:close/>
                  <a:moveTo>
                    <a:pt x="38" y="249"/>
                  </a:moveTo>
                  <a:lnTo>
                    <a:pt x="38" y="250"/>
                  </a:lnTo>
                  <a:lnTo>
                    <a:pt x="38" y="249"/>
                  </a:lnTo>
                  <a:close/>
                  <a:moveTo>
                    <a:pt x="33" y="250"/>
                  </a:moveTo>
                  <a:lnTo>
                    <a:pt x="33" y="249"/>
                  </a:lnTo>
                  <a:lnTo>
                    <a:pt x="33" y="250"/>
                  </a:lnTo>
                  <a:close/>
                  <a:moveTo>
                    <a:pt x="33" y="249"/>
                  </a:moveTo>
                  <a:lnTo>
                    <a:pt x="33" y="250"/>
                  </a:lnTo>
                  <a:lnTo>
                    <a:pt x="33" y="249"/>
                  </a:lnTo>
                  <a:close/>
                  <a:moveTo>
                    <a:pt x="34" y="249"/>
                  </a:moveTo>
                  <a:lnTo>
                    <a:pt x="33" y="249"/>
                  </a:lnTo>
                  <a:lnTo>
                    <a:pt x="34" y="249"/>
                  </a:lnTo>
                  <a:close/>
                  <a:moveTo>
                    <a:pt x="33" y="249"/>
                  </a:moveTo>
                  <a:lnTo>
                    <a:pt x="32" y="249"/>
                  </a:lnTo>
                  <a:lnTo>
                    <a:pt x="33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1" y="249"/>
                  </a:moveTo>
                  <a:lnTo>
                    <a:pt x="30" y="249"/>
                  </a:lnTo>
                  <a:lnTo>
                    <a:pt x="31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2" y="249"/>
                  </a:moveTo>
                  <a:lnTo>
                    <a:pt x="32" y="249"/>
                  </a:lnTo>
                  <a:lnTo>
                    <a:pt x="32" y="249"/>
                  </a:lnTo>
                  <a:close/>
                  <a:moveTo>
                    <a:pt x="33" y="249"/>
                  </a:moveTo>
                  <a:lnTo>
                    <a:pt x="33" y="249"/>
                  </a:lnTo>
                  <a:lnTo>
                    <a:pt x="33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4" y="249"/>
                  </a:moveTo>
                  <a:lnTo>
                    <a:pt x="34" y="249"/>
                  </a:lnTo>
                  <a:lnTo>
                    <a:pt x="33" y="249"/>
                  </a:lnTo>
                  <a:lnTo>
                    <a:pt x="34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1" y="249"/>
                  </a:moveTo>
                  <a:lnTo>
                    <a:pt x="31" y="249"/>
                  </a:lnTo>
                  <a:lnTo>
                    <a:pt x="31" y="249"/>
                  </a:lnTo>
                  <a:close/>
                  <a:moveTo>
                    <a:pt x="36" y="249"/>
                  </a:moveTo>
                  <a:lnTo>
                    <a:pt x="36" y="249"/>
                  </a:lnTo>
                  <a:lnTo>
                    <a:pt x="36" y="249"/>
                  </a:lnTo>
                  <a:close/>
                  <a:moveTo>
                    <a:pt x="33" y="249"/>
                  </a:moveTo>
                  <a:lnTo>
                    <a:pt x="33" y="249"/>
                  </a:lnTo>
                  <a:lnTo>
                    <a:pt x="33" y="249"/>
                  </a:lnTo>
                  <a:close/>
                  <a:moveTo>
                    <a:pt x="34" y="249"/>
                  </a:moveTo>
                  <a:lnTo>
                    <a:pt x="34" y="249"/>
                  </a:lnTo>
                  <a:lnTo>
                    <a:pt x="34" y="249"/>
                  </a:lnTo>
                  <a:close/>
                  <a:moveTo>
                    <a:pt x="35" y="249"/>
                  </a:moveTo>
                  <a:lnTo>
                    <a:pt x="34" y="249"/>
                  </a:lnTo>
                  <a:lnTo>
                    <a:pt x="35" y="249"/>
                  </a:lnTo>
                  <a:close/>
                  <a:moveTo>
                    <a:pt x="32" y="249"/>
                  </a:moveTo>
                  <a:lnTo>
                    <a:pt x="32" y="248"/>
                  </a:lnTo>
                  <a:lnTo>
                    <a:pt x="32" y="249"/>
                  </a:lnTo>
                  <a:close/>
                  <a:moveTo>
                    <a:pt x="35" y="248"/>
                  </a:moveTo>
                  <a:lnTo>
                    <a:pt x="35" y="249"/>
                  </a:lnTo>
                  <a:lnTo>
                    <a:pt x="35" y="248"/>
                  </a:lnTo>
                  <a:close/>
                  <a:moveTo>
                    <a:pt x="32" y="248"/>
                  </a:moveTo>
                  <a:lnTo>
                    <a:pt x="32" y="249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9"/>
                  </a:lnTo>
                  <a:lnTo>
                    <a:pt x="32" y="248"/>
                  </a:lnTo>
                  <a:close/>
                  <a:moveTo>
                    <a:pt x="33" y="248"/>
                  </a:moveTo>
                  <a:lnTo>
                    <a:pt x="32" y="248"/>
                  </a:lnTo>
                  <a:lnTo>
                    <a:pt x="33" y="248"/>
                  </a:lnTo>
                  <a:close/>
                  <a:moveTo>
                    <a:pt x="45" y="248"/>
                  </a:moveTo>
                  <a:lnTo>
                    <a:pt x="44" y="248"/>
                  </a:lnTo>
                  <a:lnTo>
                    <a:pt x="45" y="248"/>
                  </a:lnTo>
                  <a:close/>
                  <a:moveTo>
                    <a:pt x="33" y="248"/>
                  </a:moveTo>
                  <a:lnTo>
                    <a:pt x="32" y="248"/>
                  </a:lnTo>
                  <a:lnTo>
                    <a:pt x="33" y="248"/>
                  </a:lnTo>
                  <a:close/>
                  <a:moveTo>
                    <a:pt x="32" y="248"/>
                  </a:moveTo>
                  <a:lnTo>
                    <a:pt x="33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1" y="248"/>
                  </a:moveTo>
                  <a:lnTo>
                    <a:pt x="31" y="248"/>
                  </a:lnTo>
                  <a:lnTo>
                    <a:pt x="31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4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5" y="248"/>
                  </a:moveTo>
                  <a:lnTo>
                    <a:pt x="35" y="248"/>
                  </a:lnTo>
                  <a:lnTo>
                    <a:pt x="35" y="248"/>
                  </a:lnTo>
                  <a:close/>
                  <a:moveTo>
                    <a:pt x="31" y="248"/>
                  </a:move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4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1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5" y="248"/>
                  </a:moveTo>
                  <a:lnTo>
                    <a:pt x="35" y="248"/>
                  </a:lnTo>
                  <a:lnTo>
                    <a:pt x="35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6" y="248"/>
                  </a:moveTo>
                  <a:lnTo>
                    <a:pt x="35" y="248"/>
                  </a:lnTo>
                  <a:lnTo>
                    <a:pt x="36" y="248"/>
                  </a:lnTo>
                  <a:close/>
                  <a:moveTo>
                    <a:pt x="36" y="248"/>
                  </a:moveTo>
                  <a:lnTo>
                    <a:pt x="35" y="248"/>
                  </a:lnTo>
                  <a:lnTo>
                    <a:pt x="36" y="248"/>
                  </a:lnTo>
                  <a:close/>
                  <a:moveTo>
                    <a:pt x="32" y="247"/>
                  </a:moveTo>
                  <a:lnTo>
                    <a:pt x="32" y="248"/>
                  </a:lnTo>
                  <a:lnTo>
                    <a:pt x="32" y="247"/>
                  </a:lnTo>
                  <a:close/>
                  <a:moveTo>
                    <a:pt x="35" y="247"/>
                  </a:moveTo>
                  <a:lnTo>
                    <a:pt x="36" y="248"/>
                  </a:ln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34" y="248"/>
                  </a:moveTo>
                  <a:lnTo>
                    <a:pt x="34" y="247"/>
                  </a:lnTo>
                  <a:lnTo>
                    <a:pt x="34" y="248"/>
                  </a:lnTo>
                  <a:close/>
                  <a:moveTo>
                    <a:pt x="35" y="248"/>
                  </a:moveTo>
                  <a:lnTo>
                    <a:pt x="35" y="247"/>
                  </a:lnTo>
                  <a:lnTo>
                    <a:pt x="35" y="248"/>
                  </a:lnTo>
                  <a:close/>
                  <a:moveTo>
                    <a:pt x="35" y="247"/>
                  </a:move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40" y="248"/>
                  </a:moveTo>
                  <a:lnTo>
                    <a:pt x="40" y="247"/>
                  </a:lnTo>
                  <a:lnTo>
                    <a:pt x="40" y="248"/>
                  </a:lnTo>
                  <a:close/>
                  <a:moveTo>
                    <a:pt x="35" y="247"/>
                  </a:move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31" y="248"/>
                  </a:moveTo>
                  <a:lnTo>
                    <a:pt x="31" y="247"/>
                  </a:lnTo>
                  <a:lnTo>
                    <a:pt x="31" y="248"/>
                  </a:lnTo>
                  <a:close/>
                  <a:moveTo>
                    <a:pt x="35" y="247"/>
                  </a:moveTo>
                  <a:lnTo>
                    <a:pt x="36" y="247"/>
                  </a:lnTo>
                  <a:lnTo>
                    <a:pt x="35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1" y="247"/>
                  </a:moveTo>
                  <a:lnTo>
                    <a:pt x="31" y="247"/>
                  </a:lnTo>
                  <a:lnTo>
                    <a:pt x="31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41" y="247"/>
                  </a:moveTo>
                  <a:lnTo>
                    <a:pt x="40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0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3" y="247"/>
                  </a:moveTo>
                  <a:lnTo>
                    <a:pt x="33" y="247"/>
                  </a:lnTo>
                  <a:lnTo>
                    <a:pt x="33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1" y="247"/>
                  </a:moveTo>
                  <a:lnTo>
                    <a:pt x="31" y="247"/>
                  </a:lnTo>
                  <a:lnTo>
                    <a:pt x="31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42" y="247"/>
                  </a:moveTo>
                  <a:lnTo>
                    <a:pt x="42" y="247"/>
                  </a:lnTo>
                  <a:lnTo>
                    <a:pt x="42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41" y="247"/>
                  </a:moveTo>
                  <a:lnTo>
                    <a:pt x="41" y="246"/>
                  </a:lnTo>
                  <a:lnTo>
                    <a:pt x="41" y="247"/>
                  </a:lnTo>
                  <a:close/>
                  <a:moveTo>
                    <a:pt x="42" y="247"/>
                  </a:moveTo>
                  <a:lnTo>
                    <a:pt x="42" y="246"/>
                  </a:lnTo>
                  <a:lnTo>
                    <a:pt x="42" y="247"/>
                  </a:lnTo>
                  <a:close/>
                  <a:moveTo>
                    <a:pt x="35" y="247"/>
                  </a:moveTo>
                  <a:lnTo>
                    <a:pt x="34" y="247"/>
                  </a:lnTo>
                  <a:lnTo>
                    <a:pt x="34" y="246"/>
                  </a:lnTo>
                  <a:lnTo>
                    <a:pt x="35" y="247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33" y="246"/>
                  </a:moveTo>
                  <a:lnTo>
                    <a:pt x="32" y="246"/>
                  </a:lnTo>
                  <a:lnTo>
                    <a:pt x="33" y="246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53" y="246"/>
                  </a:moveTo>
                  <a:lnTo>
                    <a:pt x="53" y="246"/>
                  </a:lnTo>
                  <a:lnTo>
                    <a:pt x="53" y="246"/>
                  </a:lnTo>
                  <a:close/>
                  <a:moveTo>
                    <a:pt x="35" y="246"/>
                  </a:moveTo>
                  <a:lnTo>
                    <a:pt x="35" y="246"/>
                  </a:lnTo>
                  <a:lnTo>
                    <a:pt x="35" y="246"/>
                  </a:lnTo>
                  <a:close/>
                  <a:moveTo>
                    <a:pt x="35" y="246"/>
                  </a:moveTo>
                  <a:lnTo>
                    <a:pt x="35" y="246"/>
                  </a:lnTo>
                  <a:lnTo>
                    <a:pt x="35" y="246"/>
                  </a:lnTo>
                  <a:close/>
                  <a:moveTo>
                    <a:pt x="35" y="246"/>
                  </a:moveTo>
                  <a:lnTo>
                    <a:pt x="36" y="246"/>
                  </a:lnTo>
                  <a:lnTo>
                    <a:pt x="35" y="246"/>
                  </a:lnTo>
                  <a:close/>
                  <a:moveTo>
                    <a:pt x="43" y="246"/>
                  </a:moveTo>
                  <a:lnTo>
                    <a:pt x="43" y="246"/>
                  </a:lnTo>
                  <a:lnTo>
                    <a:pt x="43" y="246"/>
                  </a:lnTo>
                  <a:close/>
                  <a:moveTo>
                    <a:pt x="43" y="245"/>
                  </a:moveTo>
                  <a:lnTo>
                    <a:pt x="43" y="246"/>
                  </a:lnTo>
                  <a:lnTo>
                    <a:pt x="43" y="245"/>
                  </a:lnTo>
                  <a:close/>
                  <a:moveTo>
                    <a:pt x="44" y="245"/>
                  </a:moveTo>
                  <a:lnTo>
                    <a:pt x="44" y="246"/>
                  </a:lnTo>
                  <a:lnTo>
                    <a:pt x="44" y="245"/>
                  </a:lnTo>
                  <a:close/>
                  <a:moveTo>
                    <a:pt x="36" y="245"/>
                  </a:moveTo>
                  <a:lnTo>
                    <a:pt x="35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5" y="245"/>
                  </a:moveTo>
                  <a:lnTo>
                    <a:pt x="35" y="245"/>
                  </a:lnTo>
                  <a:lnTo>
                    <a:pt x="35" y="245"/>
                  </a:lnTo>
                  <a:lnTo>
                    <a:pt x="35" y="245"/>
                  </a:lnTo>
                  <a:lnTo>
                    <a:pt x="35" y="245"/>
                  </a:lnTo>
                  <a:close/>
                  <a:moveTo>
                    <a:pt x="41" y="245"/>
                  </a:moveTo>
                  <a:lnTo>
                    <a:pt x="41" y="245"/>
                  </a:lnTo>
                  <a:lnTo>
                    <a:pt x="41" y="245"/>
                  </a:lnTo>
                  <a:close/>
                  <a:moveTo>
                    <a:pt x="36" y="245"/>
                  </a:moveTo>
                  <a:lnTo>
                    <a:pt x="37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7" y="245"/>
                  </a:moveTo>
                  <a:lnTo>
                    <a:pt x="37" y="245"/>
                  </a:lnTo>
                  <a:lnTo>
                    <a:pt x="37" y="245"/>
                  </a:lnTo>
                  <a:close/>
                  <a:moveTo>
                    <a:pt x="35" y="245"/>
                  </a:moveTo>
                  <a:lnTo>
                    <a:pt x="35" y="245"/>
                  </a:lnTo>
                  <a:lnTo>
                    <a:pt x="35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41" y="245"/>
                  </a:moveTo>
                  <a:lnTo>
                    <a:pt x="41" y="245"/>
                  </a:lnTo>
                  <a:lnTo>
                    <a:pt x="41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8" y="245"/>
                  </a:moveTo>
                  <a:lnTo>
                    <a:pt x="37" y="245"/>
                  </a:lnTo>
                  <a:lnTo>
                    <a:pt x="38" y="245"/>
                  </a:lnTo>
                  <a:close/>
                  <a:moveTo>
                    <a:pt x="37" y="244"/>
                  </a:moveTo>
                  <a:lnTo>
                    <a:pt x="37" y="245"/>
                  </a:lnTo>
                  <a:lnTo>
                    <a:pt x="37" y="244"/>
                  </a:lnTo>
                  <a:close/>
                  <a:moveTo>
                    <a:pt x="54" y="244"/>
                  </a:moveTo>
                  <a:lnTo>
                    <a:pt x="55" y="244"/>
                  </a:lnTo>
                  <a:lnTo>
                    <a:pt x="54" y="244"/>
                  </a:lnTo>
                  <a:close/>
                  <a:moveTo>
                    <a:pt x="45" y="244"/>
                  </a:moveTo>
                  <a:lnTo>
                    <a:pt x="44" y="244"/>
                  </a:lnTo>
                  <a:lnTo>
                    <a:pt x="45" y="244"/>
                  </a:lnTo>
                  <a:close/>
                  <a:moveTo>
                    <a:pt x="43" y="244"/>
                  </a:moveTo>
                  <a:lnTo>
                    <a:pt x="43" y="244"/>
                  </a:lnTo>
                  <a:lnTo>
                    <a:pt x="43" y="244"/>
                  </a:lnTo>
                  <a:close/>
                  <a:moveTo>
                    <a:pt x="44" y="244"/>
                  </a:moveTo>
                  <a:lnTo>
                    <a:pt x="43" y="244"/>
                  </a:lnTo>
                  <a:lnTo>
                    <a:pt x="44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43" y="244"/>
                  </a:moveTo>
                  <a:lnTo>
                    <a:pt x="43" y="244"/>
                  </a:lnTo>
                  <a:lnTo>
                    <a:pt x="43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46" y="243"/>
                  </a:moveTo>
                  <a:lnTo>
                    <a:pt x="45" y="243"/>
                  </a:lnTo>
                  <a:lnTo>
                    <a:pt x="46" y="243"/>
                  </a:lnTo>
                  <a:close/>
                  <a:moveTo>
                    <a:pt x="40" y="243"/>
                  </a:moveTo>
                  <a:lnTo>
                    <a:pt x="39" y="243"/>
                  </a:lnTo>
                  <a:lnTo>
                    <a:pt x="40" y="243"/>
                  </a:lnTo>
                  <a:close/>
                  <a:moveTo>
                    <a:pt x="45" y="242"/>
                  </a:moveTo>
                  <a:lnTo>
                    <a:pt x="45" y="242"/>
                  </a:lnTo>
                  <a:lnTo>
                    <a:pt x="45" y="242"/>
                  </a:lnTo>
                  <a:close/>
                  <a:moveTo>
                    <a:pt x="47" y="240"/>
                  </a:moveTo>
                  <a:lnTo>
                    <a:pt x="47" y="240"/>
                  </a:lnTo>
                  <a:lnTo>
                    <a:pt x="47" y="240"/>
                  </a:lnTo>
                  <a:close/>
                  <a:moveTo>
                    <a:pt x="48" y="240"/>
                  </a:moveTo>
                  <a:lnTo>
                    <a:pt x="48" y="240"/>
                  </a:lnTo>
                  <a:lnTo>
                    <a:pt x="48" y="240"/>
                  </a:lnTo>
                  <a:close/>
                  <a:moveTo>
                    <a:pt x="50" y="239"/>
                  </a:moveTo>
                  <a:lnTo>
                    <a:pt x="50" y="240"/>
                  </a:lnTo>
                  <a:lnTo>
                    <a:pt x="50" y="239"/>
                  </a:lnTo>
                  <a:close/>
                  <a:moveTo>
                    <a:pt x="51" y="239"/>
                  </a:moveTo>
                  <a:lnTo>
                    <a:pt x="50" y="239"/>
                  </a:lnTo>
                  <a:lnTo>
                    <a:pt x="51" y="239"/>
                  </a:lnTo>
                  <a:close/>
                  <a:moveTo>
                    <a:pt x="55" y="239"/>
                  </a:moveTo>
                  <a:lnTo>
                    <a:pt x="55" y="239"/>
                  </a:lnTo>
                  <a:lnTo>
                    <a:pt x="55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6" y="239"/>
                  </a:moveTo>
                  <a:lnTo>
                    <a:pt x="56" y="239"/>
                  </a:lnTo>
                  <a:lnTo>
                    <a:pt x="56" y="239"/>
                  </a:lnTo>
                  <a:close/>
                  <a:moveTo>
                    <a:pt x="56" y="239"/>
                  </a:moveTo>
                  <a:lnTo>
                    <a:pt x="55" y="239"/>
                  </a:lnTo>
                  <a:lnTo>
                    <a:pt x="56" y="239"/>
                  </a:lnTo>
                  <a:lnTo>
                    <a:pt x="55" y="239"/>
                  </a:lnTo>
                  <a:lnTo>
                    <a:pt x="56" y="239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6" y="238"/>
                  </a:moveTo>
                  <a:lnTo>
                    <a:pt x="57" y="238"/>
                  </a:lnTo>
                  <a:lnTo>
                    <a:pt x="56" y="238"/>
                  </a:lnTo>
                  <a:close/>
                  <a:moveTo>
                    <a:pt x="49" y="238"/>
                  </a:moveTo>
                  <a:lnTo>
                    <a:pt x="49" y="237"/>
                  </a:lnTo>
                  <a:lnTo>
                    <a:pt x="49" y="238"/>
                  </a:lnTo>
                  <a:close/>
                  <a:moveTo>
                    <a:pt x="56" y="237"/>
                  </a:moveTo>
                  <a:lnTo>
                    <a:pt x="56" y="238"/>
                  </a:lnTo>
                  <a:lnTo>
                    <a:pt x="56" y="237"/>
                  </a:lnTo>
                  <a:close/>
                  <a:moveTo>
                    <a:pt x="50" y="238"/>
                  </a:moveTo>
                  <a:lnTo>
                    <a:pt x="50" y="237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50" y="237"/>
                  </a:lnTo>
                  <a:lnTo>
                    <a:pt x="50" y="238"/>
                  </a:lnTo>
                  <a:close/>
                  <a:moveTo>
                    <a:pt x="53" y="237"/>
                  </a:moveTo>
                  <a:lnTo>
                    <a:pt x="53" y="238"/>
                  </a:lnTo>
                  <a:lnTo>
                    <a:pt x="53" y="237"/>
                  </a:lnTo>
                  <a:close/>
                  <a:moveTo>
                    <a:pt x="51" y="238"/>
                  </a:moveTo>
                  <a:lnTo>
                    <a:pt x="51" y="237"/>
                  </a:lnTo>
                  <a:lnTo>
                    <a:pt x="51" y="238"/>
                  </a:lnTo>
                  <a:close/>
                  <a:moveTo>
                    <a:pt x="56" y="237"/>
                  </a:moveTo>
                  <a:lnTo>
                    <a:pt x="56" y="237"/>
                  </a:lnTo>
                  <a:lnTo>
                    <a:pt x="56" y="237"/>
                  </a:lnTo>
                  <a:close/>
                  <a:moveTo>
                    <a:pt x="50" y="237"/>
                  </a:moveTo>
                  <a:lnTo>
                    <a:pt x="50" y="237"/>
                  </a:lnTo>
                  <a:lnTo>
                    <a:pt x="50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1" y="237"/>
                  </a:moveTo>
                  <a:lnTo>
                    <a:pt x="51" y="237"/>
                  </a:lnTo>
                  <a:lnTo>
                    <a:pt x="51" y="237"/>
                  </a:lnTo>
                  <a:lnTo>
                    <a:pt x="51" y="237"/>
                  </a:lnTo>
                  <a:lnTo>
                    <a:pt x="51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1" y="236"/>
                  </a:moveTo>
                  <a:lnTo>
                    <a:pt x="52" y="237"/>
                  </a:lnTo>
                  <a:lnTo>
                    <a:pt x="51" y="237"/>
                  </a:lnTo>
                  <a:lnTo>
                    <a:pt x="51" y="236"/>
                  </a:lnTo>
                  <a:close/>
                  <a:moveTo>
                    <a:pt x="52" y="237"/>
                  </a:moveTo>
                  <a:lnTo>
                    <a:pt x="52" y="236"/>
                  </a:lnTo>
                  <a:lnTo>
                    <a:pt x="52" y="237"/>
                  </a:lnTo>
                  <a:close/>
                  <a:moveTo>
                    <a:pt x="53" y="237"/>
                  </a:moveTo>
                  <a:lnTo>
                    <a:pt x="53" y="236"/>
                  </a:lnTo>
                  <a:lnTo>
                    <a:pt x="53" y="237"/>
                  </a:lnTo>
                  <a:close/>
                  <a:moveTo>
                    <a:pt x="51" y="237"/>
                  </a:moveTo>
                  <a:lnTo>
                    <a:pt x="51" y="236"/>
                  </a:lnTo>
                  <a:lnTo>
                    <a:pt x="51" y="237"/>
                  </a:lnTo>
                  <a:close/>
                  <a:moveTo>
                    <a:pt x="54" y="236"/>
                  </a:moveTo>
                  <a:lnTo>
                    <a:pt x="54" y="236"/>
                  </a:lnTo>
                  <a:lnTo>
                    <a:pt x="54" y="236"/>
                  </a:lnTo>
                  <a:close/>
                  <a:moveTo>
                    <a:pt x="53" y="236"/>
                  </a:moveTo>
                  <a:lnTo>
                    <a:pt x="53" y="236"/>
                  </a:lnTo>
                  <a:lnTo>
                    <a:pt x="53" y="236"/>
                  </a:lnTo>
                  <a:close/>
                  <a:moveTo>
                    <a:pt x="53" y="235"/>
                  </a:moveTo>
                  <a:lnTo>
                    <a:pt x="54" y="235"/>
                  </a:lnTo>
                  <a:lnTo>
                    <a:pt x="53" y="235"/>
                  </a:lnTo>
                  <a:close/>
                  <a:moveTo>
                    <a:pt x="54" y="235"/>
                  </a:moveTo>
                  <a:lnTo>
                    <a:pt x="54" y="235"/>
                  </a:lnTo>
                  <a:lnTo>
                    <a:pt x="54" y="235"/>
                  </a:lnTo>
                  <a:close/>
                  <a:moveTo>
                    <a:pt x="54" y="234"/>
                  </a:moveTo>
                  <a:lnTo>
                    <a:pt x="54" y="235"/>
                  </a:lnTo>
                  <a:lnTo>
                    <a:pt x="54" y="234"/>
                  </a:lnTo>
                  <a:close/>
                  <a:moveTo>
                    <a:pt x="54" y="235"/>
                  </a:moveTo>
                  <a:lnTo>
                    <a:pt x="54" y="234"/>
                  </a:lnTo>
                  <a:lnTo>
                    <a:pt x="54" y="235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0" y="235"/>
                  </a:moveTo>
                  <a:lnTo>
                    <a:pt x="50" y="234"/>
                  </a:lnTo>
                  <a:lnTo>
                    <a:pt x="50" y="235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6" y="234"/>
                  </a:moveTo>
                  <a:lnTo>
                    <a:pt x="55" y="234"/>
                  </a:lnTo>
                  <a:lnTo>
                    <a:pt x="56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49" y="234"/>
                  </a:moveTo>
                  <a:lnTo>
                    <a:pt x="49" y="234"/>
                  </a:lnTo>
                  <a:lnTo>
                    <a:pt x="49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6" y="234"/>
                  </a:moveTo>
                  <a:lnTo>
                    <a:pt x="56" y="234"/>
                  </a:lnTo>
                  <a:lnTo>
                    <a:pt x="56" y="234"/>
                  </a:lnTo>
                  <a:close/>
                  <a:moveTo>
                    <a:pt x="56" y="234"/>
                  </a:moveTo>
                  <a:lnTo>
                    <a:pt x="56" y="234"/>
                  </a:lnTo>
                  <a:lnTo>
                    <a:pt x="56" y="234"/>
                  </a:lnTo>
                  <a:close/>
                  <a:moveTo>
                    <a:pt x="52" y="234"/>
                  </a:moveTo>
                  <a:lnTo>
                    <a:pt x="52" y="234"/>
                  </a:lnTo>
                  <a:lnTo>
                    <a:pt x="52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0" y="234"/>
                  </a:moveTo>
                  <a:lnTo>
                    <a:pt x="49" y="234"/>
                  </a:lnTo>
                  <a:lnTo>
                    <a:pt x="50" y="234"/>
                  </a:lnTo>
                  <a:close/>
                  <a:moveTo>
                    <a:pt x="57" y="234"/>
                  </a:moveTo>
                  <a:lnTo>
                    <a:pt x="57" y="234"/>
                  </a:lnTo>
                  <a:lnTo>
                    <a:pt x="57" y="234"/>
                  </a:lnTo>
                  <a:close/>
                  <a:moveTo>
                    <a:pt x="53" y="234"/>
                  </a:moveTo>
                  <a:lnTo>
                    <a:pt x="54" y="234"/>
                  </a:lnTo>
                  <a:lnTo>
                    <a:pt x="53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3" y="234"/>
                  </a:moveTo>
                  <a:lnTo>
                    <a:pt x="52" y="234"/>
                  </a:lnTo>
                  <a:lnTo>
                    <a:pt x="53" y="234"/>
                  </a:lnTo>
                  <a:close/>
                  <a:moveTo>
                    <a:pt x="54" y="234"/>
                  </a:moveTo>
                  <a:lnTo>
                    <a:pt x="53" y="234"/>
                  </a:lnTo>
                  <a:lnTo>
                    <a:pt x="54" y="234"/>
                  </a:lnTo>
                  <a:close/>
                  <a:moveTo>
                    <a:pt x="50" y="234"/>
                  </a:moveTo>
                  <a:lnTo>
                    <a:pt x="50" y="233"/>
                  </a:lnTo>
                  <a:lnTo>
                    <a:pt x="50" y="234"/>
                  </a:lnTo>
                  <a:close/>
                  <a:moveTo>
                    <a:pt x="49" y="233"/>
                  </a:moveTo>
                  <a:lnTo>
                    <a:pt x="49" y="234"/>
                  </a:lnTo>
                  <a:lnTo>
                    <a:pt x="49" y="233"/>
                  </a:lnTo>
                  <a:close/>
                  <a:moveTo>
                    <a:pt x="50" y="234"/>
                  </a:moveTo>
                  <a:lnTo>
                    <a:pt x="50" y="233"/>
                  </a:lnTo>
                  <a:lnTo>
                    <a:pt x="50" y="234"/>
                  </a:lnTo>
                  <a:close/>
                  <a:moveTo>
                    <a:pt x="51" y="233"/>
                  </a:moveTo>
                  <a:lnTo>
                    <a:pt x="51" y="234"/>
                  </a:lnTo>
                  <a:lnTo>
                    <a:pt x="51" y="233"/>
                  </a:lnTo>
                  <a:close/>
                  <a:moveTo>
                    <a:pt x="52" y="233"/>
                  </a:moveTo>
                  <a:lnTo>
                    <a:pt x="52" y="234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49" y="233"/>
                  </a:moveTo>
                  <a:lnTo>
                    <a:pt x="49" y="234"/>
                  </a:lnTo>
                  <a:lnTo>
                    <a:pt x="49" y="233"/>
                  </a:lnTo>
                  <a:close/>
                  <a:moveTo>
                    <a:pt x="51" y="233"/>
                  </a:moveTo>
                  <a:lnTo>
                    <a:pt x="50" y="233"/>
                  </a:lnTo>
                  <a:lnTo>
                    <a:pt x="51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1" y="233"/>
                  </a:moveTo>
                  <a:lnTo>
                    <a:pt x="51" y="234"/>
                  </a:lnTo>
                  <a:lnTo>
                    <a:pt x="51" y="233"/>
                  </a:lnTo>
                  <a:close/>
                  <a:moveTo>
                    <a:pt x="52" y="233"/>
                  </a:moveTo>
                  <a:lnTo>
                    <a:pt x="52" y="234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4" y="233"/>
                  </a:moveTo>
                  <a:lnTo>
                    <a:pt x="54" y="234"/>
                  </a:lnTo>
                  <a:lnTo>
                    <a:pt x="54" y="233"/>
                  </a:lnTo>
                  <a:close/>
                  <a:moveTo>
                    <a:pt x="52" y="233"/>
                  </a:moveTo>
                  <a:lnTo>
                    <a:pt x="53" y="233"/>
                  </a:lnTo>
                  <a:lnTo>
                    <a:pt x="52" y="233"/>
                  </a:lnTo>
                  <a:close/>
                  <a:moveTo>
                    <a:pt x="50" y="233"/>
                  </a:moveTo>
                  <a:lnTo>
                    <a:pt x="50" y="233"/>
                  </a:lnTo>
                  <a:lnTo>
                    <a:pt x="50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2" y="233"/>
                  </a:moveTo>
                  <a:lnTo>
                    <a:pt x="51" y="233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3"/>
                  </a:lnTo>
                  <a:lnTo>
                    <a:pt x="53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3" y="233"/>
                  </a:moveTo>
                  <a:lnTo>
                    <a:pt x="52" y="233"/>
                  </a:lnTo>
                  <a:lnTo>
                    <a:pt x="53" y="233"/>
                  </a:lnTo>
                  <a:close/>
                  <a:moveTo>
                    <a:pt x="50" y="233"/>
                  </a:moveTo>
                  <a:lnTo>
                    <a:pt x="50" y="233"/>
                  </a:lnTo>
                  <a:lnTo>
                    <a:pt x="50" y="233"/>
                  </a:lnTo>
                  <a:close/>
                  <a:moveTo>
                    <a:pt x="49" y="233"/>
                  </a:moveTo>
                  <a:lnTo>
                    <a:pt x="49" y="233"/>
                  </a:lnTo>
                  <a:lnTo>
                    <a:pt x="49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49" y="233"/>
                  </a:moveTo>
                  <a:lnTo>
                    <a:pt x="50" y="233"/>
                  </a:lnTo>
                  <a:lnTo>
                    <a:pt x="49" y="233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49" y="232"/>
                  </a:moveTo>
                  <a:lnTo>
                    <a:pt x="49" y="233"/>
                  </a:lnTo>
                  <a:lnTo>
                    <a:pt x="49" y="232"/>
                  </a:lnTo>
                  <a:close/>
                  <a:moveTo>
                    <a:pt x="54" y="232"/>
                  </a:moveTo>
                  <a:lnTo>
                    <a:pt x="54" y="233"/>
                  </a:lnTo>
                  <a:lnTo>
                    <a:pt x="54" y="232"/>
                  </a:lnTo>
                  <a:lnTo>
                    <a:pt x="54" y="233"/>
                  </a:lnTo>
                  <a:lnTo>
                    <a:pt x="54" y="232"/>
                  </a:lnTo>
                  <a:close/>
                  <a:moveTo>
                    <a:pt x="55" y="232"/>
                  </a:moveTo>
                  <a:lnTo>
                    <a:pt x="55" y="233"/>
                  </a:lnTo>
                  <a:lnTo>
                    <a:pt x="55" y="232"/>
                  </a:lnTo>
                  <a:close/>
                  <a:moveTo>
                    <a:pt x="49" y="232"/>
                  </a:moveTo>
                  <a:lnTo>
                    <a:pt x="49" y="233"/>
                  </a:lnTo>
                  <a:lnTo>
                    <a:pt x="49" y="232"/>
                  </a:lnTo>
                  <a:close/>
                  <a:moveTo>
                    <a:pt x="54" y="232"/>
                  </a:moveTo>
                  <a:lnTo>
                    <a:pt x="54" y="233"/>
                  </a:lnTo>
                  <a:lnTo>
                    <a:pt x="54" y="232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1" y="232"/>
                  </a:moveTo>
                  <a:lnTo>
                    <a:pt x="51" y="232"/>
                  </a:lnTo>
                  <a:lnTo>
                    <a:pt x="51" y="232"/>
                  </a:lnTo>
                  <a:close/>
                  <a:moveTo>
                    <a:pt x="54" y="232"/>
                  </a:moveTo>
                  <a:lnTo>
                    <a:pt x="54" y="232"/>
                  </a:lnTo>
                  <a:lnTo>
                    <a:pt x="54" y="232"/>
                  </a:lnTo>
                  <a:close/>
                  <a:moveTo>
                    <a:pt x="54" y="232"/>
                  </a:moveTo>
                  <a:lnTo>
                    <a:pt x="54" y="232"/>
                  </a:lnTo>
                  <a:lnTo>
                    <a:pt x="54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0" y="232"/>
                  </a:lnTo>
                  <a:close/>
                  <a:moveTo>
                    <a:pt x="55" y="232"/>
                  </a:moveTo>
                  <a:lnTo>
                    <a:pt x="55" y="232"/>
                  </a:lnTo>
                  <a:lnTo>
                    <a:pt x="55" y="232"/>
                  </a:lnTo>
                  <a:close/>
                  <a:moveTo>
                    <a:pt x="51" y="232"/>
                  </a:moveTo>
                  <a:lnTo>
                    <a:pt x="50" y="232"/>
                  </a:lnTo>
                  <a:lnTo>
                    <a:pt x="51" y="232"/>
                  </a:lnTo>
                  <a:close/>
                  <a:moveTo>
                    <a:pt x="50" y="232"/>
                  </a:moveTo>
                  <a:lnTo>
                    <a:pt x="49" y="232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49" y="232"/>
                  </a:moveTo>
                  <a:lnTo>
                    <a:pt x="50" y="232"/>
                  </a:lnTo>
                  <a:lnTo>
                    <a:pt x="49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6" y="232"/>
                  </a:moveTo>
                  <a:lnTo>
                    <a:pt x="56" y="232"/>
                  </a:lnTo>
                  <a:lnTo>
                    <a:pt x="56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6" y="232"/>
                  </a:moveTo>
                  <a:lnTo>
                    <a:pt x="57" y="232"/>
                  </a:lnTo>
                  <a:lnTo>
                    <a:pt x="56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0" y="232"/>
                  </a:moveTo>
                  <a:lnTo>
                    <a:pt x="49" y="232"/>
                  </a:lnTo>
                  <a:lnTo>
                    <a:pt x="50" y="232"/>
                  </a:lnTo>
                  <a:close/>
                  <a:moveTo>
                    <a:pt x="53" y="232"/>
                  </a:moveTo>
                  <a:lnTo>
                    <a:pt x="52" y="232"/>
                  </a:lnTo>
                  <a:lnTo>
                    <a:pt x="53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2" y="232"/>
                  </a:moveTo>
                  <a:lnTo>
                    <a:pt x="52" y="231"/>
                  </a:lnTo>
                  <a:lnTo>
                    <a:pt x="52" y="232"/>
                  </a:lnTo>
                  <a:close/>
                  <a:moveTo>
                    <a:pt x="53" y="232"/>
                  </a:moveTo>
                  <a:lnTo>
                    <a:pt x="53" y="231"/>
                  </a:lnTo>
                  <a:lnTo>
                    <a:pt x="53" y="232"/>
                  </a:lnTo>
                  <a:close/>
                  <a:moveTo>
                    <a:pt x="52" y="231"/>
                  </a:moveTo>
                  <a:lnTo>
                    <a:pt x="52" y="232"/>
                  </a:lnTo>
                  <a:lnTo>
                    <a:pt x="52" y="231"/>
                  </a:lnTo>
                  <a:close/>
                  <a:moveTo>
                    <a:pt x="53" y="231"/>
                  </a:moveTo>
                  <a:lnTo>
                    <a:pt x="53" y="232"/>
                  </a:lnTo>
                  <a:lnTo>
                    <a:pt x="53" y="231"/>
                  </a:lnTo>
                  <a:close/>
                  <a:moveTo>
                    <a:pt x="53" y="231"/>
                  </a:moveTo>
                  <a:lnTo>
                    <a:pt x="53" y="232"/>
                  </a:lnTo>
                  <a:lnTo>
                    <a:pt x="53" y="231"/>
                  </a:lnTo>
                  <a:close/>
                  <a:moveTo>
                    <a:pt x="57" y="231"/>
                  </a:moveTo>
                  <a:lnTo>
                    <a:pt x="57" y="231"/>
                  </a:lnTo>
                  <a:lnTo>
                    <a:pt x="57" y="231"/>
                  </a:lnTo>
                  <a:close/>
                  <a:moveTo>
                    <a:pt x="53" y="231"/>
                  </a:moveTo>
                  <a:lnTo>
                    <a:pt x="53" y="231"/>
                  </a:lnTo>
                  <a:lnTo>
                    <a:pt x="53" y="231"/>
                  </a:lnTo>
                  <a:close/>
                  <a:moveTo>
                    <a:pt x="52" y="231"/>
                  </a:moveTo>
                  <a:lnTo>
                    <a:pt x="53" y="231"/>
                  </a:lnTo>
                  <a:lnTo>
                    <a:pt x="52" y="231"/>
                  </a:lnTo>
                  <a:close/>
                  <a:moveTo>
                    <a:pt x="53" y="231"/>
                  </a:moveTo>
                  <a:lnTo>
                    <a:pt x="53" y="231"/>
                  </a:lnTo>
                  <a:lnTo>
                    <a:pt x="53" y="231"/>
                  </a:lnTo>
                  <a:close/>
                  <a:moveTo>
                    <a:pt x="58" y="231"/>
                  </a:moveTo>
                  <a:lnTo>
                    <a:pt x="58" y="231"/>
                  </a:lnTo>
                  <a:lnTo>
                    <a:pt x="58" y="231"/>
                  </a:lnTo>
                  <a:close/>
                  <a:moveTo>
                    <a:pt x="53" y="231"/>
                  </a:moveTo>
                  <a:lnTo>
                    <a:pt x="52" y="231"/>
                  </a:lnTo>
                  <a:lnTo>
                    <a:pt x="53" y="231"/>
                  </a:lnTo>
                  <a:close/>
                  <a:moveTo>
                    <a:pt x="56" y="230"/>
                  </a:moveTo>
                  <a:lnTo>
                    <a:pt x="56" y="231"/>
                  </a:lnTo>
                  <a:lnTo>
                    <a:pt x="56" y="230"/>
                  </a:lnTo>
                  <a:close/>
                  <a:moveTo>
                    <a:pt x="53" y="231"/>
                  </a:moveTo>
                  <a:lnTo>
                    <a:pt x="53" y="230"/>
                  </a:lnTo>
                  <a:lnTo>
                    <a:pt x="53" y="231"/>
                  </a:lnTo>
                  <a:close/>
                  <a:moveTo>
                    <a:pt x="53" y="230"/>
                  </a:moveTo>
                  <a:lnTo>
                    <a:pt x="53" y="230"/>
                  </a:lnTo>
                  <a:lnTo>
                    <a:pt x="53" y="231"/>
                  </a:lnTo>
                  <a:lnTo>
                    <a:pt x="53" y="230"/>
                  </a:lnTo>
                  <a:close/>
                  <a:moveTo>
                    <a:pt x="56" y="230"/>
                  </a:moveTo>
                  <a:lnTo>
                    <a:pt x="56" y="230"/>
                  </a:lnTo>
                  <a:lnTo>
                    <a:pt x="56" y="230"/>
                  </a:lnTo>
                  <a:close/>
                  <a:moveTo>
                    <a:pt x="61" y="230"/>
                  </a:moveTo>
                  <a:lnTo>
                    <a:pt x="61" y="229"/>
                  </a:lnTo>
                  <a:lnTo>
                    <a:pt x="61" y="230"/>
                  </a:lnTo>
                  <a:close/>
                  <a:moveTo>
                    <a:pt x="59" y="230"/>
                  </a:moveTo>
                  <a:lnTo>
                    <a:pt x="59" y="229"/>
                  </a:lnTo>
                  <a:lnTo>
                    <a:pt x="59" y="230"/>
                  </a:lnTo>
                  <a:close/>
                  <a:moveTo>
                    <a:pt x="61" y="229"/>
                  </a:moveTo>
                  <a:lnTo>
                    <a:pt x="61" y="230"/>
                  </a:lnTo>
                  <a:lnTo>
                    <a:pt x="61" y="229"/>
                  </a:lnTo>
                  <a:close/>
                  <a:moveTo>
                    <a:pt x="58" y="230"/>
                  </a:moveTo>
                  <a:lnTo>
                    <a:pt x="58" y="229"/>
                  </a:lnTo>
                  <a:lnTo>
                    <a:pt x="58" y="229"/>
                  </a:lnTo>
                  <a:lnTo>
                    <a:pt x="58" y="230"/>
                  </a:lnTo>
                  <a:close/>
                  <a:moveTo>
                    <a:pt x="58" y="229"/>
                  </a:moveTo>
                  <a:lnTo>
                    <a:pt x="58" y="230"/>
                  </a:lnTo>
                  <a:lnTo>
                    <a:pt x="58" y="229"/>
                  </a:lnTo>
                  <a:lnTo>
                    <a:pt x="58" y="230"/>
                  </a:lnTo>
                  <a:lnTo>
                    <a:pt x="58" y="229"/>
                  </a:lnTo>
                  <a:close/>
                  <a:moveTo>
                    <a:pt x="60" y="229"/>
                  </a:moveTo>
                  <a:lnTo>
                    <a:pt x="59" y="229"/>
                  </a:lnTo>
                  <a:lnTo>
                    <a:pt x="60" y="229"/>
                  </a:lnTo>
                  <a:close/>
                  <a:moveTo>
                    <a:pt x="65" y="229"/>
                  </a:moveTo>
                  <a:lnTo>
                    <a:pt x="64" y="229"/>
                  </a:lnTo>
                  <a:lnTo>
                    <a:pt x="65" y="229"/>
                  </a:lnTo>
                  <a:close/>
                  <a:moveTo>
                    <a:pt x="56" y="229"/>
                  </a:moveTo>
                  <a:lnTo>
                    <a:pt x="56" y="229"/>
                  </a:lnTo>
                  <a:lnTo>
                    <a:pt x="56" y="229"/>
                  </a:lnTo>
                  <a:close/>
                  <a:moveTo>
                    <a:pt x="63" y="229"/>
                  </a:moveTo>
                  <a:lnTo>
                    <a:pt x="63" y="228"/>
                  </a:lnTo>
                  <a:lnTo>
                    <a:pt x="63" y="229"/>
                  </a:lnTo>
                  <a:close/>
                  <a:moveTo>
                    <a:pt x="57" y="229"/>
                  </a:moveTo>
                  <a:lnTo>
                    <a:pt x="57" y="228"/>
                  </a:lnTo>
                  <a:lnTo>
                    <a:pt x="57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lnTo>
                    <a:pt x="56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close/>
                  <a:moveTo>
                    <a:pt x="56" y="228"/>
                  </a:moveTo>
                  <a:lnTo>
                    <a:pt x="56" y="228"/>
                  </a:lnTo>
                  <a:lnTo>
                    <a:pt x="56" y="228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56" y="228"/>
                  </a:moveTo>
                  <a:lnTo>
                    <a:pt x="55" y="228"/>
                  </a:lnTo>
                  <a:lnTo>
                    <a:pt x="56" y="228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61" y="227"/>
                  </a:moveTo>
                  <a:lnTo>
                    <a:pt x="61" y="227"/>
                  </a:lnTo>
                  <a:lnTo>
                    <a:pt x="61" y="227"/>
                  </a:lnTo>
                  <a:close/>
                  <a:moveTo>
                    <a:pt x="61" y="227"/>
                  </a:moveTo>
                  <a:lnTo>
                    <a:pt x="61" y="226"/>
                  </a:lnTo>
                  <a:lnTo>
                    <a:pt x="61" y="227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1" y="226"/>
                  </a:move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0" y="226"/>
                  </a:moveTo>
                  <a:lnTo>
                    <a:pt x="60" y="226"/>
                  </a:lnTo>
                  <a:lnTo>
                    <a:pt x="60" y="226"/>
                  </a:lnTo>
                  <a:close/>
                  <a:moveTo>
                    <a:pt x="62" y="226"/>
                  </a:moveTo>
                  <a:lnTo>
                    <a:pt x="62" y="226"/>
                  </a:lnTo>
                  <a:lnTo>
                    <a:pt x="62" y="226"/>
                  </a:lnTo>
                  <a:close/>
                  <a:moveTo>
                    <a:pt x="62" y="226"/>
                  </a:moveTo>
                  <a:lnTo>
                    <a:pt x="61" y="226"/>
                  </a:lnTo>
                  <a:lnTo>
                    <a:pt x="62" y="226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2" y="226"/>
                  </a:moveTo>
                  <a:lnTo>
                    <a:pt x="61" y="226"/>
                  </a:lnTo>
                  <a:lnTo>
                    <a:pt x="62" y="226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1" y="225"/>
                  </a:moveTo>
                  <a:lnTo>
                    <a:pt x="62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0" y="225"/>
                  </a:lnTo>
                  <a:lnTo>
                    <a:pt x="61" y="225"/>
                  </a:lnTo>
                  <a:close/>
                  <a:moveTo>
                    <a:pt x="65" y="225"/>
                  </a:moveTo>
                  <a:lnTo>
                    <a:pt x="65" y="225"/>
                  </a:lnTo>
                  <a:lnTo>
                    <a:pt x="65" y="225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2" y="225"/>
                  </a:moveTo>
                  <a:lnTo>
                    <a:pt x="62" y="224"/>
                  </a:lnTo>
                  <a:lnTo>
                    <a:pt x="62" y="225"/>
                  </a:lnTo>
                  <a:close/>
                  <a:moveTo>
                    <a:pt x="62" y="224"/>
                  </a:moveTo>
                  <a:lnTo>
                    <a:pt x="61" y="224"/>
                  </a:lnTo>
                  <a:lnTo>
                    <a:pt x="62" y="224"/>
                  </a:lnTo>
                  <a:close/>
                  <a:moveTo>
                    <a:pt x="61" y="223"/>
                  </a:moveTo>
                  <a:lnTo>
                    <a:pt x="61" y="224"/>
                  </a:lnTo>
                  <a:lnTo>
                    <a:pt x="61" y="223"/>
                  </a:lnTo>
                  <a:lnTo>
                    <a:pt x="61" y="224"/>
                  </a:lnTo>
                  <a:lnTo>
                    <a:pt x="61" y="223"/>
                  </a:lnTo>
                  <a:close/>
                  <a:moveTo>
                    <a:pt x="61" y="223"/>
                  </a:moveTo>
                  <a:lnTo>
                    <a:pt x="61" y="224"/>
                  </a:lnTo>
                  <a:lnTo>
                    <a:pt x="61" y="223"/>
                  </a:lnTo>
                  <a:close/>
                  <a:moveTo>
                    <a:pt x="60" y="223"/>
                  </a:moveTo>
                  <a:lnTo>
                    <a:pt x="60" y="223"/>
                  </a:lnTo>
                  <a:lnTo>
                    <a:pt x="60" y="223"/>
                  </a:lnTo>
                  <a:close/>
                  <a:moveTo>
                    <a:pt x="60" y="223"/>
                  </a:move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close/>
                  <a:moveTo>
                    <a:pt x="58" y="223"/>
                  </a:moveTo>
                  <a:lnTo>
                    <a:pt x="58" y="223"/>
                  </a:lnTo>
                  <a:lnTo>
                    <a:pt x="58" y="223"/>
                  </a:lnTo>
                  <a:close/>
                  <a:moveTo>
                    <a:pt x="57" y="223"/>
                  </a:moveTo>
                  <a:lnTo>
                    <a:pt x="57" y="222"/>
                  </a:lnTo>
                  <a:lnTo>
                    <a:pt x="57" y="223"/>
                  </a:lnTo>
                  <a:close/>
                  <a:moveTo>
                    <a:pt x="62" y="223"/>
                  </a:moveTo>
                  <a:lnTo>
                    <a:pt x="62" y="222"/>
                  </a:lnTo>
                  <a:lnTo>
                    <a:pt x="62" y="223"/>
                  </a:lnTo>
                  <a:close/>
                  <a:moveTo>
                    <a:pt x="56" y="223"/>
                  </a:moveTo>
                  <a:lnTo>
                    <a:pt x="56" y="222"/>
                  </a:lnTo>
                  <a:lnTo>
                    <a:pt x="56" y="223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57" y="222"/>
                  </a:moveTo>
                  <a:lnTo>
                    <a:pt x="57" y="222"/>
                  </a:lnTo>
                  <a:lnTo>
                    <a:pt x="57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2" y="222"/>
                  </a:moveTo>
                  <a:lnTo>
                    <a:pt x="61" y="222"/>
                  </a:lnTo>
                  <a:lnTo>
                    <a:pt x="62" y="222"/>
                  </a:lnTo>
                  <a:close/>
                  <a:moveTo>
                    <a:pt x="62" y="222"/>
                  </a:moveTo>
                  <a:lnTo>
                    <a:pt x="62" y="222"/>
                  </a:lnTo>
                  <a:lnTo>
                    <a:pt x="62" y="222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58" y="222"/>
                  </a:moveTo>
                  <a:lnTo>
                    <a:pt x="59" y="222"/>
                  </a:lnTo>
                  <a:lnTo>
                    <a:pt x="58" y="222"/>
                  </a:lnTo>
                  <a:close/>
                  <a:moveTo>
                    <a:pt x="58" y="222"/>
                  </a:moveTo>
                  <a:lnTo>
                    <a:pt x="58" y="222"/>
                  </a:lnTo>
                  <a:lnTo>
                    <a:pt x="58" y="222"/>
                  </a:lnTo>
                  <a:close/>
                  <a:moveTo>
                    <a:pt x="58" y="222"/>
                  </a:moveTo>
                  <a:lnTo>
                    <a:pt x="58" y="222"/>
                  </a:lnTo>
                  <a:lnTo>
                    <a:pt x="58" y="222"/>
                  </a:lnTo>
                  <a:close/>
                  <a:moveTo>
                    <a:pt x="65" y="222"/>
                  </a:moveTo>
                  <a:lnTo>
                    <a:pt x="65" y="222"/>
                  </a:lnTo>
                  <a:lnTo>
                    <a:pt x="65" y="222"/>
                  </a:lnTo>
                  <a:close/>
                  <a:moveTo>
                    <a:pt x="61" y="222"/>
                  </a:moveTo>
                  <a:lnTo>
                    <a:pt x="61" y="222"/>
                  </a:lnTo>
                  <a:lnTo>
                    <a:pt x="61" y="222"/>
                  </a:lnTo>
                  <a:close/>
                  <a:moveTo>
                    <a:pt x="60" y="221"/>
                  </a:moveTo>
                  <a:lnTo>
                    <a:pt x="60" y="222"/>
                  </a:lnTo>
                  <a:lnTo>
                    <a:pt x="60" y="221"/>
                  </a:lnTo>
                  <a:close/>
                  <a:moveTo>
                    <a:pt x="59" y="221"/>
                  </a:moveTo>
                  <a:lnTo>
                    <a:pt x="59" y="222"/>
                  </a:lnTo>
                  <a:lnTo>
                    <a:pt x="59" y="221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0" y="221"/>
                  </a:moveTo>
                  <a:lnTo>
                    <a:pt x="60" y="222"/>
                  </a:lnTo>
                  <a:lnTo>
                    <a:pt x="60" y="221"/>
                  </a:lnTo>
                  <a:close/>
                  <a:moveTo>
                    <a:pt x="59" y="222"/>
                  </a:moveTo>
                  <a:lnTo>
                    <a:pt x="59" y="221"/>
                  </a:lnTo>
                  <a:lnTo>
                    <a:pt x="59" y="222"/>
                  </a:lnTo>
                  <a:close/>
                  <a:moveTo>
                    <a:pt x="61" y="221"/>
                  </a:moveTo>
                  <a:lnTo>
                    <a:pt x="60" y="221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3" y="221"/>
                  </a:moveTo>
                  <a:lnTo>
                    <a:pt x="62" y="221"/>
                  </a:lnTo>
                  <a:lnTo>
                    <a:pt x="63" y="221"/>
                  </a:lnTo>
                  <a:close/>
                  <a:moveTo>
                    <a:pt x="64" y="221"/>
                  </a:moveTo>
                  <a:lnTo>
                    <a:pt x="63" y="221"/>
                  </a:lnTo>
                  <a:lnTo>
                    <a:pt x="64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1" y="221"/>
                  </a:moveTo>
                  <a:lnTo>
                    <a:pt x="60" y="221"/>
                  </a:lnTo>
                  <a:lnTo>
                    <a:pt x="61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1" y="220"/>
                  </a:moveTo>
                  <a:lnTo>
                    <a:pt x="61" y="221"/>
                  </a:lnTo>
                  <a:lnTo>
                    <a:pt x="61" y="220"/>
                  </a:lnTo>
                  <a:close/>
                  <a:moveTo>
                    <a:pt x="61" y="221"/>
                  </a:moveTo>
                  <a:lnTo>
                    <a:pt x="61" y="220"/>
                  </a:lnTo>
                  <a:lnTo>
                    <a:pt x="61" y="221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0" y="220"/>
                  </a:moveTo>
                  <a:lnTo>
                    <a:pt x="60" y="221"/>
                  </a:lnTo>
                  <a:lnTo>
                    <a:pt x="60" y="220"/>
                  </a:lnTo>
                  <a:close/>
                  <a:moveTo>
                    <a:pt x="62" y="220"/>
                  </a:moveTo>
                  <a:lnTo>
                    <a:pt x="62" y="221"/>
                  </a:lnTo>
                  <a:lnTo>
                    <a:pt x="62" y="220"/>
                  </a:lnTo>
                  <a:close/>
                  <a:moveTo>
                    <a:pt x="62" y="221"/>
                  </a:moveTo>
                  <a:lnTo>
                    <a:pt x="62" y="220"/>
                  </a:lnTo>
                  <a:lnTo>
                    <a:pt x="62" y="221"/>
                  </a:lnTo>
                  <a:close/>
                  <a:moveTo>
                    <a:pt x="61" y="220"/>
                  </a:moveTo>
                  <a:lnTo>
                    <a:pt x="60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4" y="220"/>
                  </a:moveTo>
                  <a:lnTo>
                    <a:pt x="64" y="220"/>
                  </a:lnTo>
                  <a:lnTo>
                    <a:pt x="64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2" y="220"/>
                  </a:moveTo>
                  <a:lnTo>
                    <a:pt x="62" y="220"/>
                  </a:lnTo>
                  <a:lnTo>
                    <a:pt x="62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58" y="219"/>
                  </a:moveTo>
                  <a:lnTo>
                    <a:pt x="58" y="220"/>
                  </a:lnTo>
                  <a:lnTo>
                    <a:pt x="58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62" y="219"/>
                  </a:moveTo>
                  <a:lnTo>
                    <a:pt x="61" y="219"/>
                  </a:lnTo>
                  <a:lnTo>
                    <a:pt x="62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59" y="219"/>
                  </a:moveTo>
                  <a:lnTo>
                    <a:pt x="58" y="219"/>
                  </a:lnTo>
                  <a:lnTo>
                    <a:pt x="59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1" y="219"/>
                  </a:moveTo>
                  <a:lnTo>
                    <a:pt x="61" y="219"/>
                  </a:lnTo>
                  <a:lnTo>
                    <a:pt x="61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59" y="219"/>
                  </a:moveTo>
                  <a:lnTo>
                    <a:pt x="59" y="219"/>
                  </a:lnTo>
                  <a:lnTo>
                    <a:pt x="59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63" y="219"/>
                  </a:moveTo>
                  <a:lnTo>
                    <a:pt x="62" y="219"/>
                  </a:lnTo>
                  <a:lnTo>
                    <a:pt x="63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0" y="219"/>
                  </a:moveTo>
                  <a:lnTo>
                    <a:pt x="61" y="219"/>
                  </a:lnTo>
                  <a:lnTo>
                    <a:pt x="60" y="219"/>
                  </a:lnTo>
                  <a:close/>
                  <a:moveTo>
                    <a:pt x="60" y="219"/>
                  </a:moveTo>
                  <a:lnTo>
                    <a:pt x="61" y="219"/>
                  </a:lnTo>
                  <a:lnTo>
                    <a:pt x="60" y="219"/>
                  </a:lnTo>
                  <a:close/>
                  <a:moveTo>
                    <a:pt x="63" y="219"/>
                  </a:moveTo>
                  <a:lnTo>
                    <a:pt x="62" y="219"/>
                  </a:lnTo>
                  <a:lnTo>
                    <a:pt x="63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2" y="219"/>
                  </a:moveTo>
                  <a:lnTo>
                    <a:pt x="62" y="218"/>
                  </a:lnTo>
                  <a:lnTo>
                    <a:pt x="62" y="219"/>
                  </a:lnTo>
                  <a:close/>
                  <a:moveTo>
                    <a:pt x="62" y="218"/>
                  </a:moveTo>
                  <a:lnTo>
                    <a:pt x="62" y="219"/>
                  </a:lnTo>
                  <a:lnTo>
                    <a:pt x="62" y="218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8"/>
                  </a:moveTo>
                  <a:lnTo>
                    <a:pt x="61" y="219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9"/>
                  </a:lnTo>
                  <a:lnTo>
                    <a:pt x="61" y="218"/>
                  </a:lnTo>
                  <a:close/>
                  <a:moveTo>
                    <a:pt x="62" y="218"/>
                  </a:moveTo>
                  <a:lnTo>
                    <a:pt x="62" y="218"/>
                  </a:lnTo>
                  <a:lnTo>
                    <a:pt x="62" y="218"/>
                  </a:lnTo>
                  <a:close/>
                  <a:moveTo>
                    <a:pt x="63" y="218"/>
                  </a:moveTo>
                  <a:lnTo>
                    <a:pt x="63" y="218"/>
                  </a:lnTo>
                  <a:lnTo>
                    <a:pt x="63" y="218"/>
                  </a:lnTo>
                  <a:close/>
                  <a:moveTo>
                    <a:pt x="64" y="218"/>
                  </a:moveTo>
                  <a:lnTo>
                    <a:pt x="64" y="218"/>
                  </a:lnTo>
                  <a:lnTo>
                    <a:pt x="64" y="218"/>
                  </a:lnTo>
                  <a:close/>
                  <a:moveTo>
                    <a:pt x="62" y="218"/>
                  </a:moveTo>
                  <a:lnTo>
                    <a:pt x="62" y="218"/>
                  </a:lnTo>
                  <a:lnTo>
                    <a:pt x="62" y="218"/>
                  </a:lnTo>
                  <a:close/>
                  <a:moveTo>
                    <a:pt x="64" y="218"/>
                  </a:moveTo>
                  <a:lnTo>
                    <a:pt x="63" y="218"/>
                  </a:lnTo>
                  <a:lnTo>
                    <a:pt x="64" y="218"/>
                  </a:lnTo>
                  <a:close/>
                  <a:moveTo>
                    <a:pt x="61" y="218"/>
                  </a:moveTo>
                  <a:lnTo>
                    <a:pt x="62" y="218"/>
                  </a:lnTo>
                  <a:lnTo>
                    <a:pt x="61" y="218"/>
                  </a:lnTo>
                  <a:close/>
                  <a:moveTo>
                    <a:pt x="64" y="218"/>
                  </a:moveTo>
                  <a:lnTo>
                    <a:pt x="63" y="218"/>
                  </a:lnTo>
                  <a:lnTo>
                    <a:pt x="64" y="218"/>
                  </a:lnTo>
                  <a:close/>
                  <a:moveTo>
                    <a:pt x="60" y="218"/>
                  </a:moveTo>
                  <a:lnTo>
                    <a:pt x="60" y="217"/>
                  </a:lnTo>
                  <a:lnTo>
                    <a:pt x="60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8"/>
                  </a:moveTo>
                  <a:lnTo>
                    <a:pt x="62" y="217"/>
                  </a:lnTo>
                  <a:lnTo>
                    <a:pt x="62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7"/>
                  </a:moveTo>
                  <a:lnTo>
                    <a:pt x="62" y="218"/>
                  </a:lnTo>
                  <a:lnTo>
                    <a:pt x="62" y="217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7"/>
                  </a:moveTo>
                  <a:lnTo>
                    <a:pt x="62" y="218"/>
                  </a:lnTo>
                  <a:lnTo>
                    <a:pt x="62" y="217"/>
                  </a:lnTo>
                  <a:close/>
                  <a:moveTo>
                    <a:pt x="61" y="217"/>
                  </a:moveTo>
                  <a:lnTo>
                    <a:pt x="61" y="218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58" y="217"/>
                  </a:moveTo>
                  <a:lnTo>
                    <a:pt x="59" y="217"/>
                  </a:lnTo>
                  <a:lnTo>
                    <a:pt x="58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59" y="217"/>
                  </a:moveTo>
                  <a:lnTo>
                    <a:pt x="59" y="217"/>
                  </a:lnTo>
                  <a:lnTo>
                    <a:pt x="59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2" y="217"/>
                  </a:moveTo>
                  <a:lnTo>
                    <a:pt x="61" y="217"/>
                  </a:lnTo>
                  <a:lnTo>
                    <a:pt x="62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1" y="217"/>
                  </a:lnTo>
                  <a:lnTo>
                    <a:pt x="60" y="217"/>
                  </a:lnTo>
                  <a:close/>
                  <a:moveTo>
                    <a:pt x="61" y="216"/>
                  </a:moveTo>
                  <a:lnTo>
                    <a:pt x="60" y="216"/>
                  </a:lnTo>
                  <a:lnTo>
                    <a:pt x="61" y="216"/>
                  </a:lnTo>
                  <a:close/>
                  <a:moveTo>
                    <a:pt x="64" y="216"/>
                  </a:move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4" y="216"/>
                  </a:move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3" y="216"/>
                  </a:moveTo>
                  <a:lnTo>
                    <a:pt x="62" y="216"/>
                  </a:lnTo>
                  <a:lnTo>
                    <a:pt x="63" y="216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1" y="215"/>
                  </a:moveTo>
                  <a:lnTo>
                    <a:pt x="61" y="216"/>
                  </a:lnTo>
                  <a:lnTo>
                    <a:pt x="61" y="215"/>
                  </a:lnTo>
                  <a:close/>
                  <a:moveTo>
                    <a:pt x="61" y="215"/>
                  </a:moveTo>
                  <a:lnTo>
                    <a:pt x="61" y="216"/>
                  </a:lnTo>
                  <a:lnTo>
                    <a:pt x="61" y="215"/>
                  </a:lnTo>
                  <a:close/>
                  <a:moveTo>
                    <a:pt x="60" y="215"/>
                  </a:moveTo>
                  <a:lnTo>
                    <a:pt x="60" y="216"/>
                  </a:lnTo>
                  <a:lnTo>
                    <a:pt x="60" y="215"/>
                  </a:lnTo>
                  <a:close/>
                  <a:moveTo>
                    <a:pt x="64" y="216"/>
                  </a:moveTo>
                  <a:lnTo>
                    <a:pt x="64" y="215"/>
                  </a:lnTo>
                  <a:lnTo>
                    <a:pt x="64" y="216"/>
                  </a:lnTo>
                  <a:close/>
                  <a:moveTo>
                    <a:pt x="60" y="215"/>
                  </a:moveTo>
                  <a:lnTo>
                    <a:pt x="60" y="216"/>
                  </a:lnTo>
                  <a:lnTo>
                    <a:pt x="60" y="215"/>
                  </a:lnTo>
                  <a:close/>
                  <a:moveTo>
                    <a:pt x="61" y="216"/>
                  </a:moveTo>
                  <a:lnTo>
                    <a:pt x="61" y="215"/>
                  </a:lnTo>
                  <a:lnTo>
                    <a:pt x="61" y="216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5" y="216"/>
                  </a:moveTo>
                  <a:lnTo>
                    <a:pt x="65" y="215"/>
                  </a:lnTo>
                  <a:lnTo>
                    <a:pt x="65" y="216"/>
                  </a:lnTo>
                  <a:close/>
                  <a:moveTo>
                    <a:pt x="62" y="215"/>
                  </a:moveTo>
                  <a:lnTo>
                    <a:pt x="62" y="216"/>
                  </a:lnTo>
                  <a:lnTo>
                    <a:pt x="62" y="215"/>
                  </a:lnTo>
                  <a:close/>
                  <a:moveTo>
                    <a:pt x="62" y="216"/>
                  </a:moveTo>
                  <a:lnTo>
                    <a:pt x="62" y="215"/>
                  </a:lnTo>
                  <a:lnTo>
                    <a:pt x="62" y="216"/>
                  </a:lnTo>
                  <a:close/>
                  <a:moveTo>
                    <a:pt x="60" y="215"/>
                  </a:moveTo>
                  <a:lnTo>
                    <a:pt x="60" y="215"/>
                  </a:lnTo>
                  <a:lnTo>
                    <a:pt x="60" y="215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5" y="215"/>
                  </a:moveTo>
                  <a:lnTo>
                    <a:pt x="65" y="216"/>
                  </a:lnTo>
                  <a:lnTo>
                    <a:pt x="65" y="215"/>
                  </a:lnTo>
                  <a:close/>
                  <a:moveTo>
                    <a:pt x="64" y="215"/>
                  </a:moveTo>
                  <a:lnTo>
                    <a:pt x="64" y="216"/>
                  </a:lnTo>
                  <a:lnTo>
                    <a:pt x="64" y="215"/>
                  </a:lnTo>
                  <a:close/>
                  <a:moveTo>
                    <a:pt x="64" y="215"/>
                  </a:moveTo>
                  <a:lnTo>
                    <a:pt x="64" y="216"/>
                  </a:lnTo>
                  <a:lnTo>
                    <a:pt x="64" y="215"/>
                  </a:lnTo>
                  <a:close/>
                  <a:moveTo>
                    <a:pt x="63" y="215"/>
                  </a:moveTo>
                  <a:lnTo>
                    <a:pt x="63" y="216"/>
                  </a:lnTo>
                  <a:lnTo>
                    <a:pt x="63" y="215"/>
                  </a:lnTo>
                  <a:close/>
                  <a:moveTo>
                    <a:pt x="64" y="215"/>
                  </a:moveTo>
                  <a:lnTo>
                    <a:pt x="64" y="215"/>
                  </a:lnTo>
                  <a:lnTo>
                    <a:pt x="64" y="215"/>
                  </a:lnTo>
                  <a:close/>
                  <a:moveTo>
                    <a:pt x="64" y="215"/>
                  </a:moveTo>
                  <a:lnTo>
                    <a:pt x="64" y="215"/>
                  </a:lnTo>
                  <a:lnTo>
                    <a:pt x="64" y="215"/>
                  </a:lnTo>
                  <a:close/>
                  <a:moveTo>
                    <a:pt x="62" y="215"/>
                  </a:moveTo>
                  <a:lnTo>
                    <a:pt x="62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5"/>
                  </a:lnTo>
                  <a:close/>
                  <a:moveTo>
                    <a:pt x="62" y="215"/>
                  </a:moveTo>
                  <a:lnTo>
                    <a:pt x="62" y="215"/>
                  </a:lnTo>
                  <a:lnTo>
                    <a:pt x="62" y="215"/>
                  </a:lnTo>
                  <a:close/>
                  <a:moveTo>
                    <a:pt x="66" y="215"/>
                  </a:moveTo>
                  <a:lnTo>
                    <a:pt x="66" y="215"/>
                  </a:lnTo>
                  <a:lnTo>
                    <a:pt x="66" y="215"/>
                  </a:lnTo>
                  <a:close/>
                  <a:moveTo>
                    <a:pt x="63" y="215"/>
                  </a:moveTo>
                  <a:lnTo>
                    <a:pt x="63" y="215"/>
                  </a:lnTo>
                  <a:lnTo>
                    <a:pt x="63" y="215"/>
                  </a:lnTo>
                  <a:close/>
                  <a:moveTo>
                    <a:pt x="63" y="215"/>
                  </a:moveTo>
                  <a:lnTo>
                    <a:pt x="63" y="215"/>
                  </a:lnTo>
                  <a:lnTo>
                    <a:pt x="63" y="215"/>
                  </a:lnTo>
                  <a:close/>
                  <a:moveTo>
                    <a:pt x="66" y="215"/>
                  </a:moveTo>
                  <a:lnTo>
                    <a:pt x="66" y="215"/>
                  </a:lnTo>
                  <a:lnTo>
                    <a:pt x="66" y="215"/>
                  </a:lnTo>
                  <a:close/>
                  <a:moveTo>
                    <a:pt x="61" y="215"/>
                  </a:moveTo>
                  <a:lnTo>
                    <a:pt x="61" y="215"/>
                  </a:lnTo>
                  <a:lnTo>
                    <a:pt x="61" y="215"/>
                  </a:lnTo>
                  <a:close/>
                  <a:moveTo>
                    <a:pt x="62" y="215"/>
                  </a:moveTo>
                  <a:lnTo>
                    <a:pt x="61" y="215"/>
                  </a:lnTo>
                  <a:lnTo>
                    <a:pt x="62" y="215"/>
                  </a:lnTo>
                  <a:close/>
                  <a:moveTo>
                    <a:pt x="62" y="215"/>
                  </a:moveTo>
                  <a:lnTo>
                    <a:pt x="62" y="214"/>
                  </a:lnTo>
                  <a:lnTo>
                    <a:pt x="62" y="215"/>
                  </a:lnTo>
                  <a:close/>
                  <a:moveTo>
                    <a:pt x="61" y="214"/>
                  </a:moveTo>
                  <a:lnTo>
                    <a:pt x="61" y="215"/>
                  </a:lnTo>
                  <a:lnTo>
                    <a:pt x="61" y="214"/>
                  </a:lnTo>
                  <a:close/>
                  <a:moveTo>
                    <a:pt x="63" y="214"/>
                  </a:moveTo>
                  <a:lnTo>
                    <a:pt x="62" y="214"/>
                  </a:lnTo>
                  <a:lnTo>
                    <a:pt x="63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lnTo>
                    <a:pt x="61" y="214"/>
                  </a:lnTo>
                  <a:lnTo>
                    <a:pt x="62" y="214"/>
                  </a:ln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3" y="214"/>
                  </a:moveTo>
                  <a:lnTo>
                    <a:pt x="62" y="214"/>
                  </a:lnTo>
                  <a:lnTo>
                    <a:pt x="63" y="214"/>
                  </a:lnTo>
                  <a:close/>
                  <a:moveTo>
                    <a:pt x="65" y="214"/>
                  </a:move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4"/>
                  </a:moveTo>
                  <a:lnTo>
                    <a:pt x="64" y="214"/>
                  </a:ln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4"/>
                  </a:moveTo>
                  <a:lnTo>
                    <a:pt x="65" y="214"/>
                  </a:ln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4" y="214"/>
                  </a:moveTo>
                  <a:lnTo>
                    <a:pt x="64" y="213"/>
                  </a:lnTo>
                  <a:lnTo>
                    <a:pt x="64" y="214"/>
                  </a:lnTo>
                  <a:close/>
                  <a:moveTo>
                    <a:pt x="65" y="213"/>
                  </a:moveTo>
                  <a:lnTo>
                    <a:pt x="65" y="214"/>
                  </a:lnTo>
                  <a:lnTo>
                    <a:pt x="65" y="213"/>
                  </a:lnTo>
                  <a:close/>
                  <a:moveTo>
                    <a:pt x="65" y="214"/>
                  </a:move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3"/>
                  </a:moveTo>
                  <a:lnTo>
                    <a:pt x="64" y="213"/>
                  </a:lnTo>
                  <a:lnTo>
                    <a:pt x="65" y="213"/>
                  </a:lnTo>
                  <a:close/>
                  <a:moveTo>
                    <a:pt x="67" y="213"/>
                  </a:moveTo>
                  <a:lnTo>
                    <a:pt x="66" y="213"/>
                  </a:lnTo>
                  <a:lnTo>
                    <a:pt x="67" y="213"/>
                  </a:lnTo>
                  <a:close/>
                  <a:moveTo>
                    <a:pt x="62" y="213"/>
                  </a:moveTo>
                  <a:lnTo>
                    <a:pt x="62" y="213"/>
                  </a:lnTo>
                  <a:lnTo>
                    <a:pt x="62" y="213"/>
                  </a:lnTo>
                  <a:close/>
                  <a:moveTo>
                    <a:pt x="64" y="213"/>
                  </a:moveTo>
                  <a:lnTo>
                    <a:pt x="64" y="213"/>
                  </a:lnTo>
                  <a:lnTo>
                    <a:pt x="64" y="213"/>
                  </a:lnTo>
                  <a:close/>
                  <a:moveTo>
                    <a:pt x="64" y="213"/>
                  </a:moveTo>
                  <a:lnTo>
                    <a:pt x="65" y="213"/>
                  </a:lnTo>
                  <a:lnTo>
                    <a:pt x="64" y="213"/>
                  </a:lnTo>
                  <a:close/>
                  <a:moveTo>
                    <a:pt x="63" y="213"/>
                  </a:moveTo>
                  <a:lnTo>
                    <a:pt x="63" y="212"/>
                  </a:lnTo>
                  <a:lnTo>
                    <a:pt x="63" y="213"/>
                  </a:lnTo>
                  <a:close/>
                  <a:moveTo>
                    <a:pt x="66" y="212"/>
                  </a:moveTo>
                  <a:lnTo>
                    <a:pt x="66" y="213"/>
                  </a:lnTo>
                  <a:lnTo>
                    <a:pt x="66" y="212"/>
                  </a:lnTo>
                  <a:close/>
                  <a:moveTo>
                    <a:pt x="66" y="213"/>
                  </a:moveTo>
                  <a:lnTo>
                    <a:pt x="66" y="212"/>
                  </a:lnTo>
                  <a:lnTo>
                    <a:pt x="66" y="213"/>
                  </a:lnTo>
                  <a:close/>
                  <a:moveTo>
                    <a:pt x="66" y="212"/>
                  </a:moveTo>
                  <a:lnTo>
                    <a:pt x="65" y="212"/>
                  </a:lnTo>
                  <a:lnTo>
                    <a:pt x="66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5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3" y="212"/>
                  </a:moveTo>
                  <a:lnTo>
                    <a:pt x="62" y="212"/>
                  </a:lnTo>
                  <a:lnTo>
                    <a:pt x="63" y="212"/>
                  </a:lnTo>
                  <a:close/>
                  <a:moveTo>
                    <a:pt x="63" y="212"/>
                  </a:moveTo>
                  <a:lnTo>
                    <a:pt x="64" y="212"/>
                  </a:lnTo>
                  <a:lnTo>
                    <a:pt x="63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7" y="212"/>
                  </a:moveTo>
                  <a:lnTo>
                    <a:pt x="66" y="212"/>
                  </a:lnTo>
                  <a:lnTo>
                    <a:pt x="67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7" y="211"/>
                  </a:moveTo>
                  <a:lnTo>
                    <a:pt x="67" y="212"/>
                  </a:lnTo>
                  <a:lnTo>
                    <a:pt x="67" y="211"/>
                  </a:lnTo>
                  <a:close/>
                  <a:moveTo>
                    <a:pt x="69" y="211"/>
                  </a:moveTo>
                  <a:lnTo>
                    <a:pt x="68" y="211"/>
                  </a:lnTo>
                  <a:lnTo>
                    <a:pt x="69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8" y="211"/>
                  </a:moveTo>
                  <a:lnTo>
                    <a:pt x="68" y="211"/>
                  </a:lnTo>
                  <a:lnTo>
                    <a:pt x="68" y="211"/>
                  </a:lnTo>
                  <a:close/>
                  <a:moveTo>
                    <a:pt x="60" y="211"/>
                  </a:moveTo>
                  <a:lnTo>
                    <a:pt x="60" y="211"/>
                  </a:lnTo>
                  <a:lnTo>
                    <a:pt x="60" y="211"/>
                  </a:lnTo>
                  <a:close/>
                  <a:moveTo>
                    <a:pt x="60" y="211"/>
                  </a:moveTo>
                  <a:lnTo>
                    <a:pt x="60" y="211"/>
                  </a:lnTo>
                  <a:lnTo>
                    <a:pt x="60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1" y="211"/>
                  </a:moveTo>
                  <a:lnTo>
                    <a:pt x="61" y="211"/>
                  </a:lnTo>
                  <a:lnTo>
                    <a:pt x="61" y="211"/>
                  </a:lnTo>
                  <a:close/>
                  <a:moveTo>
                    <a:pt x="68" y="211"/>
                  </a:moveTo>
                  <a:lnTo>
                    <a:pt x="67" y="211"/>
                  </a:lnTo>
                  <a:lnTo>
                    <a:pt x="68" y="211"/>
                  </a:lnTo>
                  <a:close/>
                  <a:moveTo>
                    <a:pt x="68" y="211"/>
                  </a:moveTo>
                  <a:lnTo>
                    <a:pt x="67" y="211"/>
                  </a:lnTo>
                  <a:lnTo>
                    <a:pt x="68" y="211"/>
                  </a:lnTo>
                  <a:close/>
                  <a:moveTo>
                    <a:pt x="61" y="211"/>
                  </a:moveTo>
                  <a:lnTo>
                    <a:pt x="61" y="210"/>
                  </a:lnTo>
                  <a:lnTo>
                    <a:pt x="61" y="211"/>
                  </a:lnTo>
                  <a:close/>
                  <a:moveTo>
                    <a:pt x="65" y="210"/>
                  </a:moveTo>
                  <a:lnTo>
                    <a:pt x="65" y="211"/>
                  </a:lnTo>
                  <a:lnTo>
                    <a:pt x="65" y="210"/>
                  </a:lnTo>
                  <a:close/>
                  <a:moveTo>
                    <a:pt x="67" y="210"/>
                  </a:moveTo>
                  <a:lnTo>
                    <a:pt x="67" y="211"/>
                  </a:lnTo>
                  <a:lnTo>
                    <a:pt x="67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5" y="210"/>
                  </a:moveTo>
                  <a:lnTo>
                    <a:pt x="65" y="210"/>
                  </a:lnTo>
                  <a:lnTo>
                    <a:pt x="65" y="210"/>
                  </a:lnTo>
                  <a:close/>
                  <a:moveTo>
                    <a:pt x="61" y="210"/>
                  </a:moveTo>
                  <a:lnTo>
                    <a:pt x="61" y="210"/>
                  </a:lnTo>
                  <a:lnTo>
                    <a:pt x="61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5" y="210"/>
                  </a:moveTo>
                  <a:lnTo>
                    <a:pt x="65" y="210"/>
                  </a:lnTo>
                  <a:lnTo>
                    <a:pt x="65" y="210"/>
                  </a:lnTo>
                  <a:close/>
                  <a:moveTo>
                    <a:pt x="68" y="210"/>
                  </a:moveTo>
                  <a:lnTo>
                    <a:pt x="68" y="210"/>
                  </a:lnTo>
                  <a:lnTo>
                    <a:pt x="68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1" y="210"/>
                  </a:lnTo>
                  <a:lnTo>
                    <a:pt x="62" y="210"/>
                  </a:lnTo>
                  <a:close/>
                  <a:moveTo>
                    <a:pt x="67" y="210"/>
                  </a:moveTo>
                  <a:lnTo>
                    <a:pt x="66" y="210"/>
                  </a:lnTo>
                  <a:lnTo>
                    <a:pt x="67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8" y="210"/>
                  </a:moveTo>
                  <a:lnTo>
                    <a:pt x="68" y="210"/>
                  </a:lnTo>
                  <a:lnTo>
                    <a:pt x="68" y="209"/>
                  </a:lnTo>
                  <a:lnTo>
                    <a:pt x="68" y="210"/>
                  </a:lnTo>
                  <a:close/>
                  <a:moveTo>
                    <a:pt x="65" y="210"/>
                  </a:moveTo>
                  <a:lnTo>
                    <a:pt x="65" y="209"/>
                  </a:lnTo>
                  <a:lnTo>
                    <a:pt x="65" y="210"/>
                  </a:lnTo>
                  <a:close/>
                  <a:moveTo>
                    <a:pt x="62" y="209"/>
                  </a:moveTo>
                  <a:lnTo>
                    <a:pt x="62" y="210"/>
                  </a:lnTo>
                  <a:lnTo>
                    <a:pt x="62" y="209"/>
                  </a:lnTo>
                  <a:close/>
                  <a:moveTo>
                    <a:pt x="67" y="209"/>
                  </a:moveTo>
                  <a:lnTo>
                    <a:pt x="67" y="210"/>
                  </a:lnTo>
                  <a:lnTo>
                    <a:pt x="67" y="209"/>
                  </a:lnTo>
                  <a:close/>
                  <a:moveTo>
                    <a:pt x="65" y="209"/>
                  </a:moveTo>
                  <a:lnTo>
                    <a:pt x="65" y="210"/>
                  </a:lnTo>
                  <a:lnTo>
                    <a:pt x="65" y="209"/>
                  </a:lnTo>
                  <a:close/>
                  <a:moveTo>
                    <a:pt x="69" y="209"/>
                  </a:moveTo>
                  <a:lnTo>
                    <a:pt x="68" y="209"/>
                  </a:lnTo>
                  <a:lnTo>
                    <a:pt x="69" y="209"/>
                  </a:lnTo>
                  <a:close/>
                  <a:moveTo>
                    <a:pt x="65" y="209"/>
                  </a:moveTo>
                  <a:lnTo>
                    <a:pt x="66" y="209"/>
                  </a:lnTo>
                  <a:lnTo>
                    <a:pt x="65" y="209"/>
                  </a:lnTo>
                  <a:close/>
                  <a:moveTo>
                    <a:pt x="67" y="209"/>
                  </a:moveTo>
                  <a:lnTo>
                    <a:pt x="66" y="209"/>
                  </a:lnTo>
                  <a:lnTo>
                    <a:pt x="67" y="209"/>
                  </a:lnTo>
                  <a:close/>
                  <a:moveTo>
                    <a:pt x="66" y="209"/>
                  </a:moveTo>
                  <a:lnTo>
                    <a:pt x="65" y="209"/>
                  </a:lnTo>
                  <a:lnTo>
                    <a:pt x="66" y="209"/>
                  </a:lnTo>
                  <a:close/>
                  <a:moveTo>
                    <a:pt x="69" y="209"/>
                  </a:moveTo>
                  <a:lnTo>
                    <a:pt x="69" y="209"/>
                  </a:lnTo>
                  <a:lnTo>
                    <a:pt x="69" y="209"/>
                  </a:lnTo>
                  <a:close/>
                  <a:moveTo>
                    <a:pt x="66" y="209"/>
                  </a:moveTo>
                  <a:lnTo>
                    <a:pt x="66" y="209"/>
                  </a:lnTo>
                  <a:lnTo>
                    <a:pt x="66" y="209"/>
                  </a:lnTo>
                  <a:close/>
                  <a:moveTo>
                    <a:pt x="62" y="209"/>
                  </a:moveTo>
                  <a:lnTo>
                    <a:pt x="62" y="208"/>
                  </a:lnTo>
                  <a:lnTo>
                    <a:pt x="62" y="209"/>
                  </a:lnTo>
                  <a:close/>
                  <a:moveTo>
                    <a:pt x="68" y="208"/>
                  </a:moveTo>
                  <a:lnTo>
                    <a:pt x="68" y="209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1" y="209"/>
                  </a:lnTo>
                  <a:lnTo>
                    <a:pt x="71" y="208"/>
                  </a:lnTo>
                  <a:close/>
                  <a:moveTo>
                    <a:pt x="66" y="208"/>
                  </a:moveTo>
                  <a:lnTo>
                    <a:pt x="66" y="209"/>
                  </a:lnTo>
                  <a:lnTo>
                    <a:pt x="66" y="208"/>
                  </a:lnTo>
                  <a:close/>
                  <a:moveTo>
                    <a:pt x="68" y="209"/>
                  </a:moveTo>
                  <a:lnTo>
                    <a:pt x="68" y="209"/>
                  </a:lnTo>
                  <a:lnTo>
                    <a:pt x="68" y="208"/>
                  </a:lnTo>
                  <a:lnTo>
                    <a:pt x="68" y="208"/>
                  </a:lnTo>
                  <a:lnTo>
                    <a:pt x="68" y="209"/>
                  </a:lnTo>
                  <a:lnTo>
                    <a:pt x="68" y="209"/>
                  </a:lnTo>
                  <a:close/>
                  <a:moveTo>
                    <a:pt x="62" y="208"/>
                  </a:moveTo>
                  <a:lnTo>
                    <a:pt x="62" y="208"/>
                  </a:lnTo>
                  <a:lnTo>
                    <a:pt x="62" y="208"/>
                  </a:lnTo>
                  <a:close/>
                  <a:moveTo>
                    <a:pt x="71" y="208"/>
                  </a:moveTo>
                  <a:lnTo>
                    <a:pt x="71" y="208"/>
                  </a:lnTo>
                  <a:lnTo>
                    <a:pt x="71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9" y="208"/>
                  </a:lnTo>
                  <a:lnTo>
                    <a:pt x="68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7"/>
                  </a:lnTo>
                  <a:lnTo>
                    <a:pt x="71" y="208"/>
                  </a:lnTo>
                  <a:close/>
                  <a:moveTo>
                    <a:pt x="64" y="207"/>
                  </a:moveTo>
                  <a:lnTo>
                    <a:pt x="64" y="208"/>
                  </a:lnTo>
                  <a:lnTo>
                    <a:pt x="64" y="207"/>
                  </a:lnTo>
                  <a:close/>
                  <a:moveTo>
                    <a:pt x="70" y="208"/>
                  </a:moveTo>
                  <a:lnTo>
                    <a:pt x="70" y="207"/>
                  </a:lnTo>
                  <a:lnTo>
                    <a:pt x="70" y="208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71" y="207"/>
                  </a:moveTo>
                  <a:lnTo>
                    <a:pt x="70" y="207"/>
                  </a:lnTo>
                  <a:lnTo>
                    <a:pt x="71" y="207"/>
                  </a:lnTo>
                  <a:close/>
                  <a:moveTo>
                    <a:pt x="65" y="207"/>
                  </a:moveTo>
                  <a:lnTo>
                    <a:pt x="65" y="207"/>
                  </a:lnTo>
                  <a:lnTo>
                    <a:pt x="65" y="207"/>
                  </a:lnTo>
                  <a:close/>
                  <a:moveTo>
                    <a:pt x="70" y="207"/>
                  </a:moveTo>
                  <a:lnTo>
                    <a:pt x="69" y="207"/>
                  </a:lnTo>
                  <a:lnTo>
                    <a:pt x="69" y="207"/>
                  </a:lnTo>
                  <a:lnTo>
                    <a:pt x="70" y="207"/>
                  </a:lnTo>
                  <a:lnTo>
                    <a:pt x="70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5" y="207"/>
                  </a:moveTo>
                  <a:lnTo>
                    <a:pt x="65" y="207"/>
                  </a:lnTo>
                  <a:lnTo>
                    <a:pt x="65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72" y="207"/>
                  </a:moveTo>
                  <a:lnTo>
                    <a:pt x="72" y="207"/>
                  </a:lnTo>
                  <a:lnTo>
                    <a:pt x="72" y="207"/>
                  </a:lnTo>
                  <a:close/>
                  <a:moveTo>
                    <a:pt x="69" y="207"/>
                  </a:moveTo>
                  <a:lnTo>
                    <a:pt x="70" y="207"/>
                  </a:lnTo>
                  <a:lnTo>
                    <a:pt x="69" y="207"/>
                  </a:lnTo>
                  <a:close/>
                  <a:moveTo>
                    <a:pt x="70" y="207"/>
                  </a:moveTo>
                  <a:lnTo>
                    <a:pt x="69" y="207"/>
                  </a:lnTo>
                  <a:lnTo>
                    <a:pt x="70" y="207"/>
                  </a:lnTo>
                  <a:close/>
                  <a:moveTo>
                    <a:pt x="72" y="207"/>
                  </a:moveTo>
                  <a:lnTo>
                    <a:pt x="72" y="206"/>
                  </a:lnTo>
                  <a:lnTo>
                    <a:pt x="72" y="207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70" y="207"/>
                  </a:moveTo>
                  <a:lnTo>
                    <a:pt x="70" y="206"/>
                  </a:lnTo>
                  <a:lnTo>
                    <a:pt x="70" y="207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70" y="206"/>
                  </a:moveTo>
                  <a:lnTo>
                    <a:pt x="69" y="206"/>
                  </a:lnTo>
                  <a:lnTo>
                    <a:pt x="70" y="206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66" y="207"/>
                  </a:moveTo>
                  <a:lnTo>
                    <a:pt x="66" y="206"/>
                  </a:lnTo>
                  <a:lnTo>
                    <a:pt x="66" y="207"/>
                  </a:lnTo>
                  <a:close/>
                  <a:moveTo>
                    <a:pt x="69" y="206"/>
                  </a:moveTo>
                  <a:lnTo>
                    <a:pt x="69" y="207"/>
                  </a:lnTo>
                  <a:lnTo>
                    <a:pt x="69" y="206"/>
                  </a:lnTo>
                  <a:close/>
                  <a:moveTo>
                    <a:pt x="66" y="207"/>
                  </a:moveTo>
                  <a:lnTo>
                    <a:pt x="66" y="206"/>
                  </a:lnTo>
                  <a:lnTo>
                    <a:pt x="66" y="207"/>
                  </a:lnTo>
                  <a:close/>
                  <a:moveTo>
                    <a:pt x="69" y="206"/>
                  </a:moveTo>
                  <a:lnTo>
                    <a:pt x="69" y="207"/>
                  </a:lnTo>
                  <a:lnTo>
                    <a:pt x="69" y="206"/>
                  </a:lnTo>
                  <a:close/>
                  <a:moveTo>
                    <a:pt x="66" y="206"/>
                  </a:moveTo>
                  <a:lnTo>
                    <a:pt x="66" y="206"/>
                  </a:lnTo>
                  <a:lnTo>
                    <a:pt x="66" y="206"/>
                  </a:lnTo>
                  <a:close/>
                  <a:moveTo>
                    <a:pt x="73" y="206"/>
                  </a:moveTo>
                  <a:lnTo>
                    <a:pt x="72" y="206"/>
                  </a:lnTo>
                  <a:lnTo>
                    <a:pt x="73" y="206"/>
                  </a:lnTo>
                  <a:close/>
                  <a:moveTo>
                    <a:pt x="69" y="206"/>
                  </a:moveTo>
                  <a:lnTo>
                    <a:pt x="68" y="206"/>
                  </a:lnTo>
                  <a:lnTo>
                    <a:pt x="69" y="206"/>
                  </a:lnTo>
                  <a:close/>
                  <a:moveTo>
                    <a:pt x="69" y="206"/>
                  </a:moveTo>
                  <a:lnTo>
                    <a:pt x="69" y="206"/>
                  </a:lnTo>
                  <a:lnTo>
                    <a:pt x="69" y="206"/>
                  </a:lnTo>
                  <a:close/>
                  <a:moveTo>
                    <a:pt x="69" y="206"/>
                  </a:moveTo>
                  <a:lnTo>
                    <a:pt x="68" y="206"/>
                  </a:lnTo>
                  <a:lnTo>
                    <a:pt x="69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68" y="206"/>
                  </a:moveTo>
                  <a:lnTo>
                    <a:pt x="69" y="206"/>
                  </a:lnTo>
                  <a:lnTo>
                    <a:pt x="68" y="206"/>
                  </a:lnTo>
                  <a:close/>
                  <a:moveTo>
                    <a:pt x="70" y="206"/>
                  </a:moveTo>
                  <a:lnTo>
                    <a:pt x="70" y="206"/>
                  </a:lnTo>
                  <a:lnTo>
                    <a:pt x="70" y="206"/>
                  </a:lnTo>
                  <a:close/>
                  <a:moveTo>
                    <a:pt x="68" y="206"/>
                  </a:moveTo>
                  <a:lnTo>
                    <a:pt x="68" y="206"/>
                  </a:lnTo>
                  <a:lnTo>
                    <a:pt x="68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4" y="206"/>
                  </a:moveTo>
                  <a:lnTo>
                    <a:pt x="73" y="206"/>
                  </a:lnTo>
                  <a:lnTo>
                    <a:pt x="74" y="206"/>
                  </a:lnTo>
                  <a:close/>
                  <a:moveTo>
                    <a:pt x="72" y="206"/>
                  </a:moveTo>
                  <a:lnTo>
                    <a:pt x="72" y="205"/>
                  </a:lnTo>
                  <a:lnTo>
                    <a:pt x="72" y="206"/>
                  </a:lnTo>
                  <a:close/>
                  <a:moveTo>
                    <a:pt x="72" y="206"/>
                  </a:moveTo>
                  <a:lnTo>
                    <a:pt x="72" y="205"/>
                  </a:lnTo>
                  <a:lnTo>
                    <a:pt x="72" y="206"/>
                  </a:lnTo>
                  <a:close/>
                  <a:moveTo>
                    <a:pt x="72" y="204"/>
                  </a:moveTo>
                  <a:lnTo>
                    <a:pt x="71" y="204"/>
                  </a:lnTo>
                  <a:lnTo>
                    <a:pt x="71" y="205"/>
                  </a:lnTo>
                  <a:lnTo>
                    <a:pt x="71" y="204"/>
                  </a:lnTo>
                  <a:lnTo>
                    <a:pt x="72" y="204"/>
                  </a:lnTo>
                  <a:close/>
                  <a:moveTo>
                    <a:pt x="72" y="204"/>
                  </a:moveTo>
                  <a:lnTo>
                    <a:pt x="72" y="204"/>
                  </a:lnTo>
                  <a:lnTo>
                    <a:pt x="72" y="204"/>
                  </a:lnTo>
                  <a:close/>
                  <a:moveTo>
                    <a:pt x="71" y="204"/>
                  </a:moveTo>
                  <a:lnTo>
                    <a:pt x="71" y="204"/>
                  </a:lnTo>
                  <a:lnTo>
                    <a:pt x="71" y="204"/>
                  </a:lnTo>
                  <a:close/>
                  <a:moveTo>
                    <a:pt x="69" y="203"/>
                  </a:moveTo>
                  <a:lnTo>
                    <a:pt x="69" y="204"/>
                  </a:lnTo>
                  <a:lnTo>
                    <a:pt x="69" y="203"/>
                  </a:lnTo>
                  <a:close/>
                  <a:moveTo>
                    <a:pt x="73" y="203"/>
                  </a:moveTo>
                  <a:lnTo>
                    <a:pt x="74" y="203"/>
                  </a:lnTo>
                  <a:lnTo>
                    <a:pt x="73" y="203"/>
                  </a:lnTo>
                  <a:close/>
                  <a:moveTo>
                    <a:pt x="74" y="203"/>
                  </a:moveTo>
                  <a:lnTo>
                    <a:pt x="74" y="203"/>
                  </a:lnTo>
                  <a:lnTo>
                    <a:pt x="74" y="203"/>
                  </a:lnTo>
                  <a:close/>
                  <a:moveTo>
                    <a:pt x="75" y="203"/>
                  </a:moveTo>
                  <a:lnTo>
                    <a:pt x="74" y="203"/>
                  </a:lnTo>
                  <a:lnTo>
                    <a:pt x="75" y="203"/>
                  </a:lnTo>
                  <a:close/>
                  <a:moveTo>
                    <a:pt x="74" y="203"/>
                  </a:moveTo>
                  <a:lnTo>
                    <a:pt x="73" y="203"/>
                  </a:lnTo>
                  <a:lnTo>
                    <a:pt x="74" y="203"/>
                  </a:lnTo>
                  <a:lnTo>
                    <a:pt x="73" y="203"/>
                  </a:lnTo>
                  <a:lnTo>
                    <a:pt x="74" y="203"/>
                  </a:lnTo>
                  <a:close/>
                  <a:moveTo>
                    <a:pt x="73" y="203"/>
                  </a:moveTo>
                  <a:lnTo>
                    <a:pt x="74" y="203"/>
                  </a:lnTo>
                  <a:lnTo>
                    <a:pt x="73" y="203"/>
                  </a:lnTo>
                  <a:close/>
                  <a:moveTo>
                    <a:pt x="75" y="202"/>
                  </a:moveTo>
                  <a:lnTo>
                    <a:pt x="75" y="203"/>
                  </a:lnTo>
                  <a:lnTo>
                    <a:pt x="75" y="202"/>
                  </a:lnTo>
                  <a:close/>
                  <a:moveTo>
                    <a:pt x="75" y="202"/>
                  </a:moveTo>
                  <a:lnTo>
                    <a:pt x="75" y="202"/>
                  </a:lnTo>
                  <a:lnTo>
                    <a:pt x="75" y="202"/>
                  </a:lnTo>
                  <a:close/>
                  <a:moveTo>
                    <a:pt x="75" y="202"/>
                  </a:move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close/>
                  <a:moveTo>
                    <a:pt x="76" y="202"/>
                  </a:moveTo>
                  <a:lnTo>
                    <a:pt x="76" y="202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2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1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1"/>
                  </a:lnTo>
                  <a:lnTo>
                    <a:pt x="76" y="202"/>
                  </a:lnTo>
                  <a:close/>
                  <a:moveTo>
                    <a:pt x="75" y="201"/>
                  </a:moveTo>
                  <a:lnTo>
                    <a:pt x="74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6" y="201"/>
                  </a:moveTo>
                  <a:lnTo>
                    <a:pt x="76" y="201"/>
                  </a:lnTo>
                  <a:lnTo>
                    <a:pt x="76" y="201"/>
                  </a:lnTo>
                  <a:close/>
                  <a:moveTo>
                    <a:pt x="75" y="201"/>
                  </a:moveTo>
                  <a:lnTo>
                    <a:pt x="74" y="201"/>
                  </a:lnTo>
                  <a:lnTo>
                    <a:pt x="75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4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4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84" y="201"/>
                  </a:moveTo>
                  <a:lnTo>
                    <a:pt x="84" y="200"/>
                  </a:lnTo>
                  <a:lnTo>
                    <a:pt x="84" y="201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7" y="200"/>
                  </a:moveTo>
                  <a:lnTo>
                    <a:pt x="77" y="200"/>
                  </a:lnTo>
                  <a:lnTo>
                    <a:pt x="77" y="200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2" y="199"/>
                  </a:moveTo>
                  <a:lnTo>
                    <a:pt x="72" y="200"/>
                  </a:lnTo>
                  <a:lnTo>
                    <a:pt x="72" y="199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3" y="199"/>
                  </a:moveTo>
                  <a:lnTo>
                    <a:pt x="72" y="199"/>
                  </a:lnTo>
                  <a:lnTo>
                    <a:pt x="73" y="199"/>
                  </a:lnTo>
                  <a:close/>
                  <a:moveTo>
                    <a:pt x="79" y="199"/>
                  </a:moveTo>
                  <a:lnTo>
                    <a:pt x="79" y="199"/>
                  </a:lnTo>
                  <a:lnTo>
                    <a:pt x="79" y="199"/>
                  </a:lnTo>
                  <a:close/>
                  <a:moveTo>
                    <a:pt x="76" y="199"/>
                  </a:moveTo>
                  <a:lnTo>
                    <a:pt x="77" y="199"/>
                  </a:lnTo>
                  <a:lnTo>
                    <a:pt x="76" y="199"/>
                  </a:lnTo>
                  <a:close/>
                  <a:moveTo>
                    <a:pt x="77" y="199"/>
                  </a:moveTo>
                  <a:lnTo>
                    <a:pt x="76" y="199"/>
                  </a:lnTo>
                  <a:lnTo>
                    <a:pt x="77" y="199"/>
                  </a:lnTo>
                  <a:close/>
                  <a:moveTo>
                    <a:pt x="74" y="199"/>
                  </a:moveTo>
                  <a:lnTo>
                    <a:pt x="75" y="199"/>
                  </a:lnTo>
                  <a:lnTo>
                    <a:pt x="74" y="199"/>
                  </a:lnTo>
                  <a:close/>
                  <a:moveTo>
                    <a:pt x="78" y="199"/>
                  </a:moveTo>
                  <a:lnTo>
                    <a:pt x="77" y="199"/>
                  </a:lnTo>
                  <a:lnTo>
                    <a:pt x="78" y="199"/>
                  </a:lnTo>
                  <a:close/>
                  <a:moveTo>
                    <a:pt x="81" y="199"/>
                  </a:moveTo>
                  <a:lnTo>
                    <a:pt x="80" y="199"/>
                  </a:lnTo>
                  <a:lnTo>
                    <a:pt x="81" y="199"/>
                  </a:lnTo>
                  <a:close/>
                  <a:moveTo>
                    <a:pt x="80" y="199"/>
                  </a:moveTo>
                  <a:lnTo>
                    <a:pt x="80" y="198"/>
                  </a:lnTo>
                  <a:lnTo>
                    <a:pt x="80" y="199"/>
                  </a:lnTo>
                  <a:close/>
                  <a:moveTo>
                    <a:pt x="78" y="199"/>
                  </a:moveTo>
                  <a:lnTo>
                    <a:pt x="78" y="198"/>
                  </a:lnTo>
                  <a:lnTo>
                    <a:pt x="78" y="199"/>
                  </a:lnTo>
                  <a:close/>
                  <a:moveTo>
                    <a:pt x="80" y="199"/>
                  </a:moveTo>
                  <a:lnTo>
                    <a:pt x="80" y="198"/>
                  </a:lnTo>
                  <a:lnTo>
                    <a:pt x="80" y="199"/>
                  </a:lnTo>
                  <a:close/>
                  <a:moveTo>
                    <a:pt x="79" y="198"/>
                  </a:moveTo>
                  <a:lnTo>
                    <a:pt x="79" y="199"/>
                  </a:lnTo>
                  <a:lnTo>
                    <a:pt x="79" y="198"/>
                  </a:lnTo>
                  <a:close/>
                  <a:moveTo>
                    <a:pt x="79" y="198"/>
                  </a:moveTo>
                  <a:lnTo>
                    <a:pt x="79" y="199"/>
                  </a:lnTo>
                  <a:lnTo>
                    <a:pt x="79" y="198"/>
                  </a:lnTo>
                  <a:close/>
                  <a:moveTo>
                    <a:pt x="80" y="198"/>
                  </a:moveTo>
                  <a:lnTo>
                    <a:pt x="80" y="198"/>
                  </a:lnTo>
                  <a:lnTo>
                    <a:pt x="80" y="198"/>
                  </a:lnTo>
                  <a:close/>
                  <a:moveTo>
                    <a:pt x="75" y="198"/>
                  </a:moveTo>
                  <a:lnTo>
                    <a:pt x="76" y="198"/>
                  </a:lnTo>
                  <a:lnTo>
                    <a:pt x="75" y="198"/>
                  </a:lnTo>
                  <a:close/>
                  <a:moveTo>
                    <a:pt x="76" y="198"/>
                  </a:moveTo>
                  <a:lnTo>
                    <a:pt x="75" y="198"/>
                  </a:lnTo>
                  <a:lnTo>
                    <a:pt x="76" y="198"/>
                  </a:lnTo>
                  <a:close/>
                  <a:moveTo>
                    <a:pt x="76" y="198"/>
                  </a:moveTo>
                  <a:lnTo>
                    <a:pt x="76" y="198"/>
                  </a:lnTo>
                  <a:lnTo>
                    <a:pt x="76" y="198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75" y="198"/>
                  </a:moveTo>
                  <a:lnTo>
                    <a:pt x="75" y="197"/>
                  </a:lnTo>
                  <a:lnTo>
                    <a:pt x="75" y="198"/>
                  </a:lnTo>
                  <a:close/>
                  <a:moveTo>
                    <a:pt x="76" y="197"/>
                  </a:moveTo>
                  <a:lnTo>
                    <a:pt x="76" y="198"/>
                  </a:lnTo>
                  <a:lnTo>
                    <a:pt x="76" y="197"/>
                  </a:lnTo>
                  <a:close/>
                  <a:moveTo>
                    <a:pt x="75" y="197"/>
                  </a:moveTo>
                  <a:lnTo>
                    <a:pt x="75" y="198"/>
                  </a:lnTo>
                  <a:lnTo>
                    <a:pt x="75" y="197"/>
                  </a:lnTo>
                  <a:close/>
                  <a:moveTo>
                    <a:pt x="80" y="198"/>
                  </a:moveTo>
                  <a:lnTo>
                    <a:pt x="80" y="197"/>
                  </a:lnTo>
                  <a:lnTo>
                    <a:pt x="80" y="198"/>
                  </a:lnTo>
                  <a:close/>
                  <a:moveTo>
                    <a:pt x="77" y="198"/>
                  </a:moveTo>
                  <a:lnTo>
                    <a:pt x="76" y="198"/>
                  </a:lnTo>
                  <a:lnTo>
                    <a:pt x="77" y="197"/>
                  </a:lnTo>
                  <a:lnTo>
                    <a:pt x="77" y="198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82" y="197"/>
                  </a:moveTo>
                  <a:lnTo>
                    <a:pt x="82" y="197"/>
                  </a:lnTo>
                  <a:lnTo>
                    <a:pt x="82" y="197"/>
                  </a:lnTo>
                  <a:close/>
                  <a:moveTo>
                    <a:pt x="82" y="197"/>
                  </a:moveTo>
                  <a:lnTo>
                    <a:pt x="82" y="197"/>
                  </a:lnTo>
                  <a:lnTo>
                    <a:pt x="82" y="197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6" y="197"/>
                  </a:lnTo>
                  <a:lnTo>
                    <a:pt x="87" y="196"/>
                  </a:lnTo>
                  <a:close/>
                  <a:moveTo>
                    <a:pt x="82" y="196"/>
                  </a:moveTo>
                  <a:lnTo>
                    <a:pt x="82" y="197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5"/>
                  </a:moveTo>
                  <a:lnTo>
                    <a:pt x="82" y="195"/>
                  </a:lnTo>
                  <a:lnTo>
                    <a:pt x="82" y="195"/>
                  </a:lnTo>
                  <a:close/>
                  <a:moveTo>
                    <a:pt x="82" y="195"/>
                  </a:moveTo>
                  <a:lnTo>
                    <a:pt x="83" y="195"/>
                  </a:lnTo>
                  <a:lnTo>
                    <a:pt x="82" y="195"/>
                  </a:lnTo>
                  <a:close/>
                  <a:moveTo>
                    <a:pt x="84" y="195"/>
                  </a:moveTo>
                  <a:lnTo>
                    <a:pt x="83" y="195"/>
                  </a:lnTo>
                  <a:lnTo>
                    <a:pt x="84" y="195"/>
                  </a:lnTo>
                  <a:close/>
                  <a:moveTo>
                    <a:pt x="83" y="195"/>
                  </a:moveTo>
                  <a:lnTo>
                    <a:pt x="82" y="195"/>
                  </a:lnTo>
                  <a:lnTo>
                    <a:pt x="83" y="195"/>
                  </a:lnTo>
                  <a:close/>
                  <a:moveTo>
                    <a:pt x="83" y="195"/>
                  </a:moveTo>
                  <a:lnTo>
                    <a:pt x="82" y="195"/>
                  </a:lnTo>
                  <a:lnTo>
                    <a:pt x="83" y="195"/>
                  </a:lnTo>
                  <a:close/>
                  <a:moveTo>
                    <a:pt x="82" y="195"/>
                  </a:moveTo>
                  <a:lnTo>
                    <a:pt x="82" y="194"/>
                  </a:lnTo>
                  <a:lnTo>
                    <a:pt x="82" y="195"/>
                  </a:lnTo>
                  <a:close/>
                  <a:moveTo>
                    <a:pt x="82" y="194"/>
                  </a:moveTo>
                  <a:lnTo>
                    <a:pt x="82" y="195"/>
                  </a:lnTo>
                  <a:lnTo>
                    <a:pt x="82" y="194"/>
                  </a:lnTo>
                  <a:close/>
                  <a:moveTo>
                    <a:pt x="82" y="195"/>
                  </a:moveTo>
                  <a:lnTo>
                    <a:pt x="82" y="194"/>
                  </a:lnTo>
                  <a:lnTo>
                    <a:pt x="82" y="195"/>
                  </a:lnTo>
                  <a:close/>
                  <a:moveTo>
                    <a:pt x="82" y="194"/>
                  </a:moveTo>
                  <a:lnTo>
                    <a:pt x="82" y="195"/>
                  </a:lnTo>
                  <a:lnTo>
                    <a:pt x="82" y="194"/>
                  </a:lnTo>
                  <a:close/>
                  <a:moveTo>
                    <a:pt x="82" y="194"/>
                  </a:moveTo>
                  <a:lnTo>
                    <a:pt x="82" y="194"/>
                  </a:lnTo>
                  <a:lnTo>
                    <a:pt x="82" y="194"/>
                  </a:lnTo>
                  <a:close/>
                  <a:moveTo>
                    <a:pt x="66" y="194"/>
                  </a:moveTo>
                  <a:lnTo>
                    <a:pt x="66" y="194"/>
                  </a:lnTo>
                  <a:lnTo>
                    <a:pt x="66" y="194"/>
                  </a:lnTo>
                  <a:close/>
                  <a:moveTo>
                    <a:pt x="83" y="193"/>
                  </a:moveTo>
                  <a:lnTo>
                    <a:pt x="82" y="193"/>
                  </a:lnTo>
                  <a:lnTo>
                    <a:pt x="83" y="193"/>
                  </a:lnTo>
                  <a:close/>
                  <a:moveTo>
                    <a:pt x="82" y="193"/>
                  </a:move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3" y="193"/>
                  </a:lnTo>
                  <a:lnTo>
                    <a:pt x="82" y="193"/>
                  </a:lnTo>
                  <a:close/>
                  <a:moveTo>
                    <a:pt x="81" y="193"/>
                  </a:moveTo>
                  <a:lnTo>
                    <a:pt x="81" y="193"/>
                  </a:lnTo>
                  <a:lnTo>
                    <a:pt x="81" y="193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close/>
                  <a:moveTo>
                    <a:pt x="84" y="193"/>
                  </a:moveTo>
                  <a:lnTo>
                    <a:pt x="84" y="193"/>
                  </a:lnTo>
                  <a:lnTo>
                    <a:pt x="84" y="193"/>
                  </a:lnTo>
                  <a:close/>
                  <a:moveTo>
                    <a:pt x="83" y="193"/>
                  </a:moveTo>
                  <a:lnTo>
                    <a:pt x="83" y="193"/>
                  </a:lnTo>
                  <a:lnTo>
                    <a:pt x="83" y="193"/>
                  </a:lnTo>
                  <a:close/>
                  <a:moveTo>
                    <a:pt x="83" y="193"/>
                  </a:moveTo>
                  <a:lnTo>
                    <a:pt x="83" y="193"/>
                  </a:lnTo>
                  <a:lnTo>
                    <a:pt x="83" y="193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2" y="192"/>
                  </a:lnTo>
                  <a:lnTo>
                    <a:pt x="82" y="193"/>
                  </a:lnTo>
                  <a:close/>
                  <a:moveTo>
                    <a:pt x="82" y="192"/>
                  </a:moveTo>
                  <a:lnTo>
                    <a:pt x="82" y="193"/>
                  </a:lnTo>
                  <a:lnTo>
                    <a:pt x="82" y="192"/>
                  </a:lnTo>
                  <a:close/>
                  <a:moveTo>
                    <a:pt x="83" y="192"/>
                  </a:moveTo>
                  <a:lnTo>
                    <a:pt x="82" y="192"/>
                  </a:lnTo>
                  <a:lnTo>
                    <a:pt x="83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3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1" y="192"/>
                  </a:moveTo>
                  <a:lnTo>
                    <a:pt x="82" y="192"/>
                  </a:lnTo>
                  <a:lnTo>
                    <a:pt x="81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3" y="192"/>
                  </a:moveTo>
                  <a:lnTo>
                    <a:pt x="83" y="192"/>
                  </a:lnTo>
                  <a:lnTo>
                    <a:pt x="83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3" y="191"/>
                  </a:lnTo>
                  <a:lnTo>
                    <a:pt x="82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3" y="191"/>
                  </a:moveTo>
                  <a:lnTo>
                    <a:pt x="83" y="190"/>
                  </a:lnTo>
                  <a:lnTo>
                    <a:pt x="83" y="191"/>
                  </a:lnTo>
                  <a:close/>
                  <a:moveTo>
                    <a:pt x="83" y="190"/>
                  </a:moveTo>
                  <a:lnTo>
                    <a:pt x="83" y="191"/>
                  </a:lnTo>
                  <a:lnTo>
                    <a:pt x="83" y="190"/>
                  </a:lnTo>
                  <a:close/>
                  <a:moveTo>
                    <a:pt x="83" y="190"/>
                  </a:moveTo>
                  <a:lnTo>
                    <a:pt x="83" y="191"/>
                  </a:lnTo>
                  <a:lnTo>
                    <a:pt x="83" y="190"/>
                  </a:lnTo>
                  <a:close/>
                  <a:moveTo>
                    <a:pt x="83" y="191"/>
                  </a:moveTo>
                  <a:lnTo>
                    <a:pt x="83" y="190"/>
                  </a:lnTo>
                  <a:lnTo>
                    <a:pt x="83" y="191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4" y="190"/>
                  </a:lnTo>
                  <a:lnTo>
                    <a:pt x="84" y="190"/>
                  </a:lnTo>
                  <a:close/>
                  <a:moveTo>
                    <a:pt x="88" y="190"/>
                  </a:moveTo>
                  <a:lnTo>
                    <a:pt x="87" y="190"/>
                  </a:lnTo>
                  <a:lnTo>
                    <a:pt x="88" y="190"/>
                  </a:lnTo>
                  <a:close/>
                  <a:moveTo>
                    <a:pt x="91" y="189"/>
                  </a:moveTo>
                  <a:lnTo>
                    <a:pt x="90" y="189"/>
                  </a:lnTo>
                  <a:lnTo>
                    <a:pt x="91" y="189"/>
                  </a:lnTo>
                  <a:close/>
                  <a:moveTo>
                    <a:pt x="86" y="189"/>
                  </a:moveTo>
                  <a:lnTo>
                    <a:pt x="85" y="189"/>
                  </a:lnTo>
                  <a:lnTo>
                    <a:pt x="86" y="189"/>
                  </a:lnTo>
                  <a:close/>
                  <a:moveTo>
                    <a:pt x="86" y="189"/>
                  </a:moveTo>
                  <a:lnTo>
                    <a:pt x="86" y="189"/>
                  </a:lnTo>
                  <a:lnTo>
                    <a:pt x="86" y="189"/>
                  </a:lnTo>
                  <a:close/>
                  <a:moveTo>
                    <a:pt x="73" y="189"/>
                  </a:moveTo>
                  <a:lnTo>
                    <a:pt x="72" y="189"/>
                  </a:lnTo>
                  <a:lnTo>
                    <a:pt x="73" y="189"/>
                  </a:lnTo>
                  <a:lnTo>
                    <a:pt x="72" y="189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2" y="189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8"/>
                  </a:moveTo>
                  <a:lnTo>
                    <a:pt x="73" y="189"/>
                  </a:lnTo>
                  <a:lnTo>
                    <a:pt x="73" y="188"/>
                  </a:lnTo>
                  <a:close/>
                  <a:moveTo>
                    <a:pt x="70" y="189"/>
                  </a:moveTo>
                  <a:lnTo>
                    <a:pt x="70" y="188"/>
                  </a:lnTo>
                  <a:lnTo>
                    <a:pt x="70" y="189"/>
                  </a:lnTo>
                  <a:close/>
                  <a:moveTo>
                    <a:pt x="87" y="188"/>
                  </a:moveTo>
                  <a:lnTo>
                    <a:pt x="87" y="189"/>
                  </a:lnTo>
                  <a:lnTo>
                    <a:pt x="87" y="188"/>
                  </a:lnTo>
                  <a:close/>
                  <a:moveTo>
                    <a:pt x="73" y="188"/>
                  </a:moveTo>
                  <a:lnTo>
                    <a:pt x="73" y="189"/>
                  </a:lnTo>
                  <a:lnTo>
                    <a:pt x="73" y="188"/>
                  </a:lnTo>
                  <a:close/>
                  <a:moveTo>
                    <a:pt x="74" y="189"/>
                  </a:moveTo>
                  <a:lnTo>
                    <a:pt x="73" y="189"/>
                  </a:lnTo>
                  <a:lnTo>
                    <a:pt x="74" y="188"/>
                  </a:lnTo>
                  <a:lnTo>
                    <a:pt x="74" y="189"/>
                  </a:lnTo>
                  <a:close/>
                  <a:moveTo>
                    <a:pt x="75" y="188"/>
                  </a:moveTo>
                  <a:lnTo>
                    <a:pt x="74" y="188"/>
                  </a:lnTo>
                  <a:lnTo>
                    <a:pt x="75" y="188"/>
                  </a:lnTo>
                  <a:close/>
                  <a:moveTo>
                    <a:pt x="74" y="188"/>
                  </a:moveTo>
                  <a:lnTo>
                    <a:pt x="75" y="188"/>
                  </a:lnTo>
                  <a:lnTo>
                    <a:pt x="74" y="188"/>
                  </a:lnTo>
                  <a:close/>
                  <a:moveTo>
                    <a:pt x="75" y="188"/>
                  </a:moveTo>
                  <a:lnTo>
                    <a:pt x="75" y="188"/>
                  </a:lnTo>
                  <a:lnTo>
                    <a:pt x="75" y="188"/>
                  </a:lnTo>
                  <a:close/>
                  <a:moveTo>
                    <a:pt x="75" y="188"/>
                  </a:moveTo>
                  <a:lnTo>
                    <a:pt x="75" y="188"/>
                  </a:lnTo>
                  <a:lnTo>
                    <a:pt x="75" y="188"/>
                  </a:lnTo>
                  <a:close/>
                  <a:moveTo>
                    <a:pt x="69" y="188"/>
                  </a:moveTo>
                  <a:lnTo>
                    <a:pt x="69" y="188"/>
                  </a:lnTo>
                  <a:lnTo>
                    <a:pt x="69" y="188"/>
                  </a:lnTo>
                  <a:close/>
                  <a:moveTo>
                    <a:pt x="88" y="188"/>
                  </a:moveTo>
                  <a:lnTo>
                    <a:pt x="88" y="188"/>
                  </a:lnTo>
                  <a:lnTo>
                    <a:pt x="88" y="188"/>
                  </a:lnTo>
                  <a:close/>
                  <a:moveTo>
                    <a:pt x="90" y="188"/>
                  </a:moveTo>
                  <a:lnTo>
                    <a:pt x="91" y="188"/>
                  </a:lnTo>
                  <a:lnTo>
                    <a:pt x="90" y="188"/>
                  </a:lnTo>
                  <a:close/>
                  <a:moveTo>
                    <a:pt x="75" y="188"/>
                  </a:moveTo>
                  <a:lnTo>
                    <a:pt x="74" y="188"/>
                  </a:lnTo>
                  <a:lnTo>
                    <a:pt x="75" y="188"/>
                  </a:lnTo>
                  <a:close/>
                  <a:moveTo>
                    <a:pt x="82" y="188"/>
                  </a:moveTo>
                  <a:lnTo>
                    <a:pt x="82" y="188"/>
                  </a:lnTo>
                  <a:lnTo>
                    <a:pt x="82" y="188"/>
                  </a:lnTo>
                  <a:close/>
                  <a:moveTo>
                    <a:pt x="80" y="187"/>
                  </a:moveTo>
                  <a:lnTo>
                    <a:pt x="80" y="188"/>
                  </a:lnTo>
                  <a:lnTo>
                    <a:pt x="80" y="187"/>
                  </a:lnTo>
                  <a:close/>
                  <a:moveTo>
                    <a:pt x="82" y="188"/>
                  </a:moveTo>
                  <a:lnTo>
                    <a:pt x="82" y="187"/>
                  </a:lnTo>
                  <a:lnTo>
                    <a:pt x="82" y="188"/>
                  </a:lnTo>
                  <a:close/>
                  <a:moveTo>
                    <a:pt x="76" y="187"/>
                  </a:moveTo>
                  <a:lnTo>
                    <a:pt x="76" y="188"/>
                  </a:lnTo>
                  <a:lnTo>
                    <a:pt x="76" y="187"/>
                  </a:lnTo>
                  <a:close/>
                  <a:moveTo>
                    <a:pt x="78" y="188"/>
                  </a:moveTo>
                  <a:lnTo>
                    <a:pt x="78" y="187"/>
                  </a:lnTo>
                  <a:lnTo>
                    <a:pt x="78" y="188"/>
                  </a:lnTo>
                  <a:close/>
                  <a:moveTo>
                    <a:pt x="78" y="187"/>
                  </a:moveTo>
                  <a:lnTo>
                    <a:pt x="78" y="188"/>
                  </a:lnTo>
                  <a:lnTo>
                    <a:pt x="78" y="187"/>
                  </a:lnTo>
                  <a:close/>
                  <a:moveTo>
                    <a:pt x="79" y="187"/>
                  </a:moveTo>
                  <a:lnTo>
                    <a:pt x="78" y="187"/>
                  </a:lnTo>
                  <a:lnTo>
                    <a:pt x="79" y="187"/>
                  </a:lnTo>
                  <a:close/>
                  <a:moveTo>
                    <a:pt x="79" y="187"/>
                  </a:moveTo>
                  <a:lnTo>
                    <a:pt x="78" y="187"/>
                  </a:lnTo>
                  <a:lnTo>
                    <a:pt x="79" y="187"/>
                  </a:lnTo>
                  <a:close/>
                  <a:moveTo>
                    <a:pt x="91" y="187"/>
                  </a:moveTo>
                  <a:lnTo>
                    <a:pt x="90" y="187"/>
                  </a:lnTo>
                  <a:lnTo>
                    <a:pt x="91" y="187"/>
                  </a:lnTo>
                  <a:close/>
                  <a:moveTo>
                    <a:pt x="82" y="187"/>
                  </a:moveTo>
                  <a:lnTo>
                    <a:pt x="82" y="187"/>
                  </a:lnTo>
                  <a:lnTo>
                    <a:pt x="82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82" y="187"/>
                  </a:moveTo>
                  <a:lnTo>
                    <a:pt x="82" y="187"/>
                  </a:lnTo>
                  <a:lnTo>
                    <a:pt x="82" y="187"/>
                  </a:lnTo>
                  <a:close/>
                  <a:moveTo>
                    <a:pt x="76" y="187"/>
                  </a:moveTo>
                  <a:lnTo>
                    <a:pt x="75" y="187"/>
                  </a:lnTo>
                  <a:lnTo>
                    <a:pt x="76" y="187"/>
                  </a:lnTo>
                  <a:close/>
                  <a:moveTo>
                    <a:pt x="83" y="187"/>
                  </a:moveTo>
                  <a:lnTo>
                    <a:pt x="82" y="187"/>
                  </a:lnTo>
                  <a:lnTo>
                    <a:pt x="83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83" y="187"/>
                  </a:moveTo>
                  <a:lnTo>
                    <a:pt x="82" y="187"/>
                  </a:lnTo>
                  <a:lnTo>
                    <a:pt x="83" y="187"/>
                  </a:lnTo>
                  <a:close/>
                  <a:moveTo>
                    <a:pt x="77" y="187"/>
                  </a:moveTo>
                  <a:lnTo>
                    <a:pt x="77" y="187"/>
                  </a:lnTo>
                  <a:lnTo>
                    <a:pt x="77" y="187"/>
                  </a:lnTo>
                  <a:close/>
                  <a:moveTo>
                    <a:pt x="78" y="186"/>
                  </a:moveTo>
                  <a:lnTo>
                    <a:pt x="77" y="186"/>
                  </a:lnTo>
                  <a:lnTo>
                    <a:pt x="78" y="186"/>
                  </a:lnTo>
                  <a:close/>
                  <a:moveTo>
                    <a:pt x="81" y="186"/>
                  </a:moveTo>
                  <a:lnTo>
                    <a:pt x="81" y="186"/>
                  </a:lnTo>
                  <a:lnTo>
                    <a:pt x="81" y="186"/>
                  </a:lnTo>
                  <a:close/>
                  <a:moveTo>
                    <a:pt x="83" y="186"/>
                  </a:moveTo>
                  <a:lnTo>
                    <a:pt x="83" y="186"/>
                  </a:lnTo>
                  <a:lnTo>
                    <a:pt x="83" y="186"/>
                  </a:lnTo>
                  <a:close/>
                  <a:moveTo>
                    <a:pt x="83" y="186"/>
                  </a:moveTo>
                  <a:lnTo>
                    <a:pt x="83" y="186"/>
                  </a:lnTo>
                  <a:lnTo>
                    <a:pt x="83" y="186"/>
                  </a:lnTo>
                  <a:close/>
                  <a:moveTo>
                    <a:pt x="85" y="186"/>
                  </a:moveTo>
                  <a:lnTo>
                    <a:pt x="84" y="186"/>
                  </a:lnTo>
                  <a:lnTo>
                    <a:pt x="85" y="186"/>
                  </a:lnTo>
                  <a:close/>
                  <a:moveTo>
                    <a:pt x="86" y="186"/>
                  </a:moveTo>
                  <a:lnTo>
                    <a:pt x="85" y="186"/>
                  </a:lnTo>
                  <a:lnTo>
                    <a:pt x="86" y="186"/>
                  </a:lnTo>
                  <a:close/>
                  <a:moveTo>
                    <a:pt x="86" y="186"/>
                  </a:moveTo>
                  <a:lnTo>
                    <a:pt x="85" y="186"/>
                  </a:lnTo>
                  <a:lnTo>
                    <a:pt x="86" y="186"/>
                  </a:lnTo>
                  <a:close/>
                  <a:moveTo>
                    <a:pt x="88" y="186"/>
                  </a:moveTo>
                  <a:lnTo>
                    <a:pt x="88" y="185"/>
                  </a:lnTo>
                  <a:lnTo>
                    <a:pt x="88" y="186"/>
                  </a:lnTo>
                  <a:close/>
                  <a:moveTo>
                    <a:pt x="87" y="186"/>
                  </a:moveTo>
                  <a:lnTo>
                    <a:pt x="87" y="185"/>
                  </a:lnTo>
                  <a:lnTo>
                    <a:pt x="87" y="186"/>
                  </a:lnTo>
                  <a:close/>
                  <a:moveTo>
                    <a:pt x="87" y="185"/>
                  </a:moveTo>
                  <a:lnTo>
                    <a:pt x="87" y="186"/>
                  </a:lnTo>
                  <a:lnTo>
                    <a:pt x="87" y="185"/>
                  </a:lnTo>
                  <a:close/>
                  <a:moveTo>
                    <a:pt x="86" y="186"/>
                  </a:moveTo>
                  <a:lnTo>
                    <a:pt x="86" y="185"/>
                  </a:lnTo>
                  <a:lnTo>
                    <a:pt x="86" y="186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87" y="185"/>
                  </a:moveTo>
                  <a:lnTo>
                    <a:pt x="87" y="186"/>
                  </a:lnTo>
                  <a:lnTo>
                    <a:pt x="87" y="185"/>
                  </a:lnTo>
                  <a:close/>
                  <a:moveTo>
                    <a:pt x="88" y="186"/>
                  </a:moveTo>
                  <a:lnTo>
                    <a:pt x="88" y="185"/>
                  </a:lnTo>
                  <a:lnTo>
                    <a:pt x="88" y="186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close/>
                  <a:moveTo>
                    <a:pt x="87" y="185"/>
                  </a:moveTo>
                  <a:lnTo>
                    <a:pt x="87" y="185"/>
                  </a:lnTo>
                  <a:lnTo>
                    <a:pt x="87" y="185"/>
                  </a:lnTo>
                  <a:close/>
                  <a:moveTo>
                    <a:pt x="74" y="185"/>
                  </a:moveTo>
                  <a:lnTo>
                    <a:pt x="75" y="185"/>
                  </a:lnTo>
                  <a:lnTo>
                    <a:pt x="74" y="185"/>
                  </a:lnTo>
                  <a:close/>
                  <a:moveTo>
                    <a:pt x="87" y="185"/>
                  </a:moveTo>
                  <a:lnTo>
                    <a:pt x="86" y="185"/>
                  </a:lnTo>
                  <a:lnTo>
                    <a:pt x="87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7" y="185"/>
                  </a:moveTo>
                  <a:lnTo>
                    <a:pt x="87" y="185"/>
                  </a:lnTo>
                  <a:lnTo>
                    <a:pt x="87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8" y="185"/>
                  </a:move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90" y="185"/>
                  </a:move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close/>
                  <a:moveTo>
                    <a:pt x="88" y="185"/>
                  </a:move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73" y="185"/>
                  </a:moveTo>
                  <a:lnTo>
                    <a:pt x="73" y="185"/>
                  </a:lnTo>
                  <a:lnTo>
                    <a:pt x="73" y="185"/>
                  </a:lnTo>
                  <a:close/>
                  <a:moveTo>
                    <a:pt x="86" y="185"/>
                  </a:moveTo>
                  <a:lnTo>
                    <a:pt x="86" y="185"/>
                  </a:lnTo>
                  <a:lnTo>
                    <a:pt x="86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79" y="185"/>
                  </a:moveTo>
                  <a:lnTo>
                    <a:pt x="78" y="185"/>
                  </a:lnTo>
                  <a:lnTo>
                    <a:pt x="79" y="185"/>
                  </a:lnTo>
                  <a:close/>
                  <a:moveTo>
                    <a:pt x="87" y="185"/>
                  </a:moveTo>
                  <a:lnTo>
                    <a:pt x="88" y="185"/>
                  </a:lnTo>
                  <a:lnTo>
                    <a:pt x="87" y="185"/>
                  </a:lnTo>
                  <a:close/>
                  <a:moveTo>
                    <a:pt x="80" y="185"/>
                  </a:moveTo>
                  <a:lnTo>
                    <a:pt x="79" y="185"/>
                  </a:lnTo>
                  <a:lnTo>
                    <a:pt x="80" y="185"/>
                  </a:lnTo>
                  <a:close/>
                  <a:moveTo>
                    <a:pt x="87" y="185"/>
                  </a:moveTo>
                  <a:lnTo>
                    <a:pt x="88" y="185"/>
                  </a:lnTo>
                  <a:lnTo>
                    <a:pt x="87" y="185"/>
                  </a:lnTo>
                  <a:close/>
                  <a:moveTo>
                    <a:pt x="86" y="185"/>
                  </a:moveTo>
                  <a:lnTo>
                    <a:pt x="86" y="184"/>
                  </a:lnTo>
                  <a:lnTo>
                    <a:pt x="86" y="185"/>
                  </a:lnTo>
                  <a:close/>
                  <a:moveTo>
                    <a:pt x="100" y="184"/>
                  </a:moveTo>
                  <a:lnTo>
                    <a:pt x="99" y="184"/>
                  </a:lnTo>
                  <a:lnTo>
                    <a:pt x="100" y="184"/>
                  </a:lnTo>
                  <a:close/>
                  <a:moveTo>
                    <a:pt x="90" y="184"/>
                  </a:moveTo>
                  <a:lnTo>
                    <a:pt x="90" y="184"/>
                  </a:lnTo>
                  <a:lnTo>
                    <a:pt x="90" y="184"/>
                  </a:lnTo>
                  <a:close/>
                  <a:moveTo>
                    <a:pt x="87" y="184"/>
                  </a:moveTo>
                  <a:lnTo>
                    <a:pt x="87" y="184"/>
                  </a:lnTo>
                  <a:lnTo>
                    <a:pt x="87" y="184"/>
                  </a:lnTo>
                  <a:close/>
                  <a:moveTo>
                    <a:pt x="80" y="184"/>
                  </a:moveTo>
                  <a:lnTo>
                    <a:pt x="79" y="184"/>
                  </a:lnTo>
                  <a:lnTo>
                    <a:pt x="80" y="184"/>
                  </a:lnTo>
                  <a:close/>
                  <a:moveTo>
                    <a:pt x="83" y="184"/>
                  </a:moveTo>
                  <a:lnTo>
                    <a:pt x="83" y="184"/>
                  </a:lnTo>
                  <a:lnTo>
                    <a:pt x="83" y="184"/>
                  </a:lnTo>
                  <a:close/>
                  <a:moveTo>
                    <a:pt x="92" y="183"/>
                  </a:moveTo>
                  <a:lnTo>
                    <a:pt x="93" y="183"/>
                  </a:lnTo>
                  <a:lnTo>
                    <a:pt x="92" y="183"/>
                  </a:lnTo>
                  <a:close/>
                  <a:moveTo>
                    <a:pt x="93" y="183"/>
                  </a:moveTo>
                  <a:lnTo>
                    <a:pt x="92" y="183"/>
                  </a:lnTo>
                  <a:lnTo>
                    <a:pt x="93" y="183"/>
                  </a:lnTo>
                  <a:close/>
                  <a:moveTo>
                    <a:pt x="100" y="183"/>
                  </a:moveTo>
                  <a:lnTo>
                    <a:pt x="99" y="183"/>
                  </a:lnTo>
                  <a:lnTo>
                    <a:pt x="100" y="183"/>
                  </a:lnTo>
                  <a:close/>
                  <a:moveTo>
                    <a:pt x="106" y="183"/>
                  </a:moveTo>
                  <a:lnTo>
                    <a:pt x="105" y="183"/>
                  </a:lnTo>
                  <a:lnTo>
                    <a:pt x="106" y="183"/>
                  </a:lnTo>
                  <a:close/>
                  <a:moveTo>
                    <a:pt x="86" y="182"/>
                  </a:moveTo>
                  <a:lnTo>
                    <a:pt x="86" y="182"/>
                  </a:lnTo>
                  <a:lnTo>
                    <a:pt x="86" y="182"/>
                  </a:lnTo>
                  <a:close/>
                  <a:moveTo>
                    <a:pt x="84" y="182"/>
                  </a:moveTo>
                  <a:lnTo>
                    <a:pt x="84" y="182"/>
                  </a:lnTo>
                  <a:lnTo>
                    <a:pt x="84" y="182"/>
                  </a:lnTo>
                  <a:close/>
                  <a:moveTo>
                    <a:pt x="97" y="182"/>
                  </a:moveTo>
                  <a:lnTo>
                    <a:pt x="97" y="182"/>
                  </a:lnTo>
                  <a:lnTo>
                    <a:pt x="97" y="182"/>
                  </a:lnTo>
                  <a:close/>
                  <a:moveTo>
                    <a:pt x="97" y="181"/>
                  </a:moveTo>
                  <a:lnTo>
                    <a:pt x="97" y="182"/>
                  </a:lnTo>
                  <a:lnTo>
                    <a:pt x="97" y="181"/>
                  </a:lnTo>
                  <a:close/>
                  <a:moveTo>
                    <a:pt x="87" y="181"/>
                  </a:moveTo>
                  <a:lnTo>
                    <a:pt x="87" y="181"/>
                  </a:lnTo>
                  <a:lnTo>
                    <a:pt x="87" y="181"/>
                  </a:lnTo>
                  <a:close/>
                  <a:moveTo>
                    <a:pt x="88" y="181"/>
                  </a:moveTo>
                  <a:lnTo>
                    <a:pt x="88" y="181"/>
                  </a:lnTo>
                  <a:lnTo>
                    <a:pt x="88" y="181"/>
                  </a:lnTo>
                  <a:close/>
                  <a:moveTo>
                    <a:pt x="80" y="181"/>
                  </a:moveTo>
                  <a:lnTo>
                    <a:pt x="80" y="181"/>
                  </a:lnTo>
                  <a:lnTo>
                    <a:pt x="80" y="181"/>
                  </a:lnTo>
                  <a:close/>
                  <a:moveTo>
                    <a:pt x="83" y="181"/>
                  </a:moveTo>
                  <a:lnTo>
                    <a:pt x="83" y="181"/>
                  </a:lnTo>
                  <a:lnTo>
                    <a:pt x="83" y="181"/>
                  </a:lnTo>
                  <a:close/>
                  <a:moveTo>
                    <a:pt x="82" y="180"/>
                  </a:moveTo>
                  <a:lnTo>
                    <a:pt x="82" y="181"/>
                  </a:lnTo>
                  <a:lnTo>
                    <a:pt x="82" y="180"/>
                  </a:lnTo>
                  <a:close/>
                  <a:moveTo>
                    <a:pt x="82" y="180"/>
                  </a:moveTo>
                  <a:lnTo>
                    <a:pt x="82" y="180"/>
                  </a:lnTo>
                  <a:lnTo>
                    <a:pt x="82" y="180"/>
                  </a:lnTo>
                  <a:close/>
                  <a:moveTo>
                    <a:pt x="83" y="180"/>
                  </a:moveTo>
                  <a:lnTo>
                    <a:pt x="82" y="180"/>
                  </a:lnTo>
                  <a:lnTo>
                    <a:pt x="83" y="180"/>
                  </a:lnTo>
                  <a:close/>
                  <a:moveTo>
                    <a:pt x="82" y="179"/>
                  </a:moveTo>
                  <a:lnTo>
                    <a:pt x="82" y="180"/>
                  </a:lnTo>
                  <a:lnTo>
                    <a:pt x="82" y="179"/>
                  </a:lnTo>
                  <a:close/>
                  <a:moveTo>
                    <a:pt x="86" y="179"/>
                  </a:moveTo>
                  <a:lnTo>
                    <a:pt x="85" y="179"/>
                  </a:lnTo>
                  <a:lnTo>
                    <a:pt x="86" y="179"/>
                  </a:lnTo>
                  <a:close/>
                  <a:moveTo>
                    <a:pt x="97" y="178"/>
                  </a:moveTo>
                  <a:lnTo>
                    <a:pt x="97" y="179"/>
                  </a:lnTo>
                  <a:lnTo>
                    <a:pt x="97" y="178"/>
                  </a:lnTo>
                  <a:close/>
                  <a:moveTo>
                    <a:pt x="84" y="178"/>
                  </a:moveTo>
                  <a:lnTo>
                    <a:pt x="83" y="178"/>
                  </a:lnTo>
                  <a:lnTo>
                    <a:pt x="84" y="178"/>
                  </a:lnTo>
                  <a:close/>
                  <a:moveTo>
                    <a:pt x="98" y="178"/>
                  </a:moveTo>
                  <a:lnTo>
                    <a:pt x="97" y="178"/>
                  </a:lnTo>
                  <a:lnTo>
                    <a:pt x="98" y="178"/>
                  </a:lnTo>
                  <a:close/>
                  <a:moveTo>
                    <a:pt x="98" y="178"/>
                  </a:moveTo>
                  <a:lnTo>
                    <a:pt x="97" y="178"/>
                  </a:lnTo>
                  <a:lnTo>
                    <a:pt x="98" y="178"/>
                  </a:lnTo>
                  <a:close/>
                  <a:moveTo>
                    <a:pt x="83" y="178"/>
                  </a:moveTo>
                  <a:lnTo>
                    <a:pt x="83" y="178"/>
                  </a:lnTo>
                  <a:lnTo>
                    <a:pt x="83" y="178"/>
                  </a:lnTo>
                  <a:close/>
                  <a:moveTo>
                    <a:pt x="82" y="178"/>
                  </a:moveTo>
                  <a:lnTo>
                    <a:pt x="81" y="178"/>
                  </a:lnTo>
                  <a:lnTo>
                    <a:pt x="82" y="178"/>
                  </a:lnTo>
                  <a:close/>
                  <a:moveTo>
                    <a:pt x="97" y="178"/>
                  </a:moveTo>
                  <a:lnTo>
                    <a:pt x="98" y="178"/>
                  </a:lnTo>
                  <a:lnTo>
                    <a:pt x="97" y="178"/>
                  </a:lnTo>
                  <a:close/>
                  <a:moveTo>
                    <a:pt x="88" y="178"/>
                  </a:moveTo>
                  <a:lnTo>
                    <a:pt x="87" y="178"/>
                  </a:lnTo>
                  <a:lnTo>
                    <a:pt x="88" y="178"/>
                  </a:lnTo>
                  <a:close/>
                  <a:moveTo>
                    <a:pt x="84" y="178"/>
                  </a:moveTo>
                  <a:lnTo>
                    <a:pt x="84" y="177"/>
                  </a:lnTo>
                  <a:lnTo>
                    <a:pt x="84" y="178"/>
                  </a:lnTo>
                  <a:close/>
                  <a:moveTo>
                    <a:pt x="82" y="177"/>
                  </a:moveTo>
                  <a:lnTo>
                    <a:pt x="82" y="177"/>
                  </a:lnTo>
                  <a:lnTo>
                    <a:pt x="82" y="177"/>
                  </a:lnTo>
                  <a:close/>
                  <a:moveTo>
                    <a:pt x="94" y="177"/>
                  </a:moveTo>
                  <a:lnTo>
                    <a:pt x="94" y="177"/>
                  </a:lnTo>
                  <a:lnTo>
                    <a:pt x="94" y="177"/>
                  </a:lnTo>
                  <a:close/>
                  <a:moveTo>
                    <a:pt x="87" y="177"/>
                  </a:moveTo>
                  <a:lnTo>
                    <a:pt x="87" y="177"/>
                  </a:lnTo>
                  <a:lnTo>
                    <a:pt x="87" y="177"/>
                  </a:lnTo>
                  <a:close/>
                  <a:moveTo>
                    <a:pt x="86" y="176"/>
                  </a:moveTo>
                  <a:lnTo>
                    <a:pt x="86" y="177"/>
                  </a:lnTo>
                  <a:lnTo>
                    <a:pt x="86" y="176"/>
                  </a:lnTo>
                  <a:close/>
                  <a:moveTo>
                    <a:pt x="86" y="176"/>
                  </a:moveTo>
                  <a:lnTo>
                    <a:pt x="86" y="177"/>
                  </a:lnTo>
                  <a:lnTo>
                    <a:pt x="86" y="176"/>
                  </a:lnTo>
                  <a:lnTo>
                    <a:pt x="86" y="176"/>
                  </a:lnTo>
                  <a:close/>
                  <a:moveTo>
                    <a:pt x="95" y="176"/>
                  </a:moveTo>
                  <a:lnTo>
                    <a:pt x="94" y="176"/>
                  </a:lnTo>
                  <a:lnTo>
                    <a:pt x="95" y="176"/>
                  </a:lnTo>
                  <a:close/>
                  <a:moveTo>
                    <a:pt x="86" y="176"/>
                  </a:moveTo>
                  <a:lnTo>
                    <a:pt x="86" y="176"/>
                  </a:lnTo>
                  <a:lnTo>
                    <a:pt x="86" y="176"/>
                  </a:lnTo>
                  <a:close/>
                  <a:moveTo>
                    <a:pt x="94" y="176"/>
                  </a:moveTo>
                  <a:lnTo>
                    <a:pt x="94" y="175"/>
                  </a:lnTo>
                  <a:lnTo>
                    <a:pt x="94" y="176"/>
                  </a:lnTo>
                  <a:close/>
                  <a:moveTo>
                    <a:pt x="94" y="176"/>
                  </a:moveTo>
                  <a:lnTo>
                    <a:pt x="94" y="175"/>
                  </a:lnTo>
                  <a:lnTo>
                    <a:pt x="94" y="176"/>
                  </a:lnTo>
                  <a:close/>
                  <a:moveTo>
                    <a:pt x="94" y="175"/>
                  </a:moveTo>
                  <a:lnTo>
                    <a:pt x="94" y="176"/>
                  </a:lnTo>
                  <a:lnTo>
                    <a:pt x="94" y="175"/>
                  </a:lnTo>
                  <a:close/>
                  <a:moveTo>
                    <a:pt x="102" y="175"/>
                  </a:moveTo>
                  <a:lnTo>
                    <a:pt x="102" y="175"/>
                  </a:lnTo>
                  <a:lnTo>
                    <a:pt x="102" y="175"/>
                  </a:lnTo>
                  <a:close/>
                  <a:moveTo>
                    <a:pt x="105" y="175"/>
                  </a:moveTo>
                  <a:lnTo>
                    <a:pt x="104" y="175"/>
                  </a:lnTo>
                  <a:lnTo>
                    <a:pt x="105" y="175"/>
                  </a:lnTo>
                  <a:close/>
                  <a:moveTo>
                    <a:pt x="97" y="175"/>
                  </a:moveTo>
                  <a:lnTo>
                    <a:pt x="97" y="175"/>
                  </a:lnTo>
                  <a:lnTo>
                    <a:pt x="97" y="175"/>
                  </a:lnTo>
                  <a:close/>
                  <a:moveTo>
                    <a:pt x="95" y="175"/>
                  </a:moveTo>
                  <a:lnTo>
                    <a:pt x="95" y="174"/>
                  </a:lnTo>
                  <a:lnTo>
                    <a:pt x="95" y="174"/>
                  </a:lnTo>
                  <a:lnTo>
                    <a:pt x="95" y="175"/>
                  </a:lnTo>
                  <a:close/>
                  <a:moveTo>
                    <a:pt x="95" y="174"/>
                  </a:moveTo>
                  <a:lnTo>
                    <a:pt x="95" y="174"/>
                  </a:lnTo>
                  <a:lnTo>
                    <a:pt x="95" y="174"/>
                  </a:lnTo>
                  <a:close/>
                  <a:moveTo>
                    <a:pt x="96" y="174"/>
                  </a:moveTo>
                  <a:lnTo>
                    <a:pt x="97" y="174"/>
                  </a:lnTo>
                  <a:lnTo>
                    <a:pt x="96" y="174"/>
                  </a:lnTo>
                  <a:close/>
                  <a:moveTo>
                    <a:pt x="97" y="174"/>
                  </a:moveTo>
                  <a:lnTo>
                    <a:pt x="96" y="174"/>
                  </a:lnTo>
                  <a:lnTo>
                    <a:pt x="97" y="174"/>
                  </a:lnTo>
                  <a:close/>
                  <a:moveTo>
                    <a:pt x="90" y="173"/>
                  </a:moveTo>
                  <a:lnTo>
                    <a:pt x="90" y="173"/>
                  </a:lnTo>
                  <a:lnTo>
                    <a:pt x="90" y="173"/>
                  </a:lnTo>
                  <a:close/>
                  <a:moveTo>
                    <a:pt x="98" y="173"/>
                  </a:moveTo>
                  <a:lnTo>
                    <a:pt x="97" y="173"/>
                  </a:lnTo>
                  <a:lnTo>
                    <a:pt x="98" y="173"/>
                  </a:lnTo>
                  <a:close/>
                  <a:moveTo>
                    <a:pt x="113" y="173"/>
                  </a:moveTo>
                  <a:lnTo>
                    <a:pt x="113" y="173"/>
                  </a:lnTo>
                  <a:lnTo>
                    <a:pt x="113" y="173"/>
                  </a:lnTo>
                  <a:close/>
                  <a:moveTo>
                    <a:pt x="91" y="173"/>
                  </a:moveTo>
                  <a:lnTo>
                    <a:pt x="91" y="173"/>
                  </a:lnTo>
                  <a:lnTo>
                    <a:pt x="91" y="173"/>
                  </a:lnTo>
                  <a:close/>
                  <a:moveTo>
                    <a:pt x="99" y="173"/>
                  </a:moveTo>
                  <a:lnTo>
                    <a:pt x="99" y="173"/>
                  </a:lnTo>
                  <a:lnTo>
                    <a:pt x="99" y="173"/>
                  </a:lnTo>
                  <a:close/>
                  <a:moveTo>
                    <a:pt x="99" y="173"/>
                  </a:moveTo>
                  <a:lnTo>
                    <a:pt x="99" y="173"/>
                  </a:lnTo>
                  <a:lnTo>
                    <a:pt x="99" y="173"/>
                  </a:lnTo>
                  <a:close/>
                  <a:moveTo>
                    <a:pt x="109" y="172"/>
                  </a:moveTo>
                  <a:lnTo>
                    <a:pt x="109" y="173"/>
                  </a:lnTo>
                  <a:lnTo>
                    <a:pt x="109" y="172"/>
                  </a:lnTo>
                  <a:lnTo>
                    <a:pt x="109" y="172"/>
                  </a:lnTo>
                  <a:close/>
                  <a:moveTo>
                    <a:pt x="99" y="171"/>
                  </a:moveTo>
                  <a:lnTo>
                    <a:pt x="99" y="171"/>
                  </a:lnTo>
                  <a:lnTo>
                    <a:pt x="99" y="171"/>
                  </a:lnTo>
                  <a:close/>
                  <a:moveTo>
                    <a:pt x="101" y="171"/>
                  </a:moveTo>
                  <a:lnTo>
                    <a:pt x="100" y="171"/>
                  </a:lnTo>
                  <a:lnTo>
                    <a:pt x="101" y="171"/>
                  </a:lnTo>
                  <a:close/>
                  <a:moveTo>
                    <a:pt x="109" y="170"/>
                  </a:moveTo>
                  <a:lnTo>
                    <a:pt x="109" y="171"/>
                  </a:lnTo>
                  <a:lnTo>
                    <a:pt x="109" y="170"/>
                  </a:lnTo>
                  <a:close/>
                  <a:moveTo>
                    <a:pt x="122" y="170"/>
                  </a:moveTo>
                  <a:lnTo>
                    <a:pt x="121" y="170"/>
                  </a:lnTo>
                  <a:lnTo>
                    <a:pt x="122" y="170"/>
                  </a:lnTo>
                  <a:close/>
                  <a:moveTo>
                    <a:pt x="102" y="169"/>
                  </a:moveTo>
                  <a:lnTo>
                    <a:pt x="102" y="170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close/>
                  <a:moveTo>
                    <a:pt x="127" y="167"/>
                  </a:moveTo>
                  <a:lnTo>
                    <a:pt x="127" y="168"/>
                  </a:lnTo>
                  <a:lnTo>
                    <a:pt x="127" y="167"/>
                  </a:lnTo>
                  <a:close/>
                  <a:moveTo>
                    <a:pt x="108" y="167"/>
                  </a:moveTo>
                  <a:lnTo>
                    <a:pt x="108" y="167"/>
                  </a:lnTo>
                  <a:lnTo>
                    <a:pt x="108" y="167"/>
                  </a:lnTo>
                  <a:close/>
                  <a:moveTo>
                    <a:pt x="109" y="166"/>
                  </a:moveTo>
                  <a:lnTo>
                    <a:pt x="109" y="167"/>
                  </a:lnTo>
                  <a:lnTo>
                    <a:pt x="109" y="166"/>
                  </a:lnTo>
                  <a:close/>
                  <a:moveTo>
                    <a:pt x="111" y="167"/>
                  </a:moveTo>
                  <a:lnTo>
                    <a:pt x="111" y="166"/>
                  </a:lnTo>
                  <a:lnTo>
                    <a:pt x="111" y="167"/>
                  </a:lnTo>
                  <a:close/>
                  <a:moveTo>
                    <a:pt x="109" y="166"/>
                  </a:moveTo>
                  <a:lnTo>
                    <a:pt x="108" y="166"/>
                  </a:lnTo>
                  <a:lnTo>
                    <a:pt x="109" y="166"/>
                  </a:lnTo>
                  <a:close/>
                  <a:moveTo>
                    <a:pt x="109" y="166"/>
                  </a:moveTo>
                  <a:lnTo>
                    <a:pt x="109" y="166"/>
                  </a:lnTo>
                  <a:lnTo>
                    <a:pt x="109" y="166"/>
                  </a:lnTo>
                  <a:close/>
                  <a:moveTo>
                    <a:pt x="142" y="164"/>
                  </a:moveTo>
                  <a:lnTo>
                    <a:pt x="141" y="164"/>
                  </a:lnTo>
                  <a:lnTo>
                    <a:pt x="142" y="164"/>
                  </a:lnTo>
                  <a:close/>
                  <a:moveTo>
                    <a:pt x="129" y="164"/>
                  </a:moveTo>
                  <a:lnTo>
                    <a:pt x="128" y="164"/>
                  </a:lnTo>
                  <a:lnTo>
                    <a:pt x="129" y="164"/>
                  </a:lnTo>
                  <a:close/>
                  <a:moveTo>
                    <a:pt x="132" y="164"/>
                  </a:moveTo>
                  <a:lnTo>
                    <a:pt x="133" y="164"/>
                  </a:lnTo>
                  <a:lnTo>
                    <a:pt x="132" y="164"/>
                  </a:lnTo>
                  <a:close/>
                  <a:moveTo>
                    <a:pt x="133" y="164"/>
                  </a:moveTo>
                  <a:lnTo>
                    <a:pt x="132" y="164"/>
                  </a:lnTo>
                  <a:lnTo>
                    <a:pt x="133" y="164"/>
                  </a:lnTo>
                  <a:close/>
                  <a:moveTo>
                    <a:pt x="109" y="164"/>
                  </a:moveTo>
                  <a:lnTo>
                    <a:pt x="110" y="164"/>
                  </a:lnTo>
                  <a:lnTo>
                    <a:pt x="109" y="164"/>
                  </a:lnTo>
                  <a:close/>
                  <a:moveTo>
                    <a:pt x="209" y="163"/>
                  </a:moveTo>
                  <a:lnTo>
                    <a:pt x="209" y="164"/>
                  </a:lnTo>
                  <a:lnTo>
                    <a:pt x="209" y="163"/>
                  </a:lnTo>
                  <a:close/>
                  <a:moveTo>
                    <a:pt x="209" y="163"/>
                  </a:moveTo>
                  <a:lnTo>
                    <a:pt x="209" y="164"/>
                  </a:lnTo>
                  <a:lnTo>
                    <a:pt x="209" y="163"/>
                  </a:lnTo>
                  <a:close/>
                  <a:moveTo>
                    <a:pt x="120" y="163"/>
                  </a:moveTo>
                  <a:lnTo>
                    <a:pt x="120" y="163"/>
                  </a:lnTo>
                  <a:lnTo>
                    <a:pt x="120" y="163"/>
                  </a:lnTo>
                  <a:close/>
                  <a:moveTo>
                    <a:pt x="206" y="163"/>
                  </a:moveTo>
                  <a:lnTo>
                    <a:pt x="206" y="163"/>
                  </a:lnTo>
                  <a:lnTo>
                    <a:pt x="206" y="163"/>
                  </a:lnTo>
                  <a:close/>
                  <a:moveTo>
                    <a:pt x="113" y="163"/>
                  </a:moveTo>
                  <a:lnTo>
                    <a:pt x="113" y="163"/>
                  </a:lnTo>
                  <a:lnTo>
                    <a:pt x="113" y="163"/>
                  </a:lnTo>
                  <a:close/>
                  <a:moveTo>
                    <a:pt x="206" y="163"/>
                  </a:moveTo>
                  <a:lnTo>
                    <a:pt x="206" y="163"/>
                  </a:lnTo>
                  <a:lnTo>
                    <a:pt x="206" y="163"/>
                  </a:lnTo>
                  <a:close/>
                  <a:moveTo>
                    <a:pt x="112" y="162"/>
                  </a:moveTo>
                  <a:lnTo>
                    <a:pt x="112" y="163"/>
                  </a:lnTo>
                  <a:lnTo>
                    <a:pt x="112" y="162"/>
                  </a:lnTo>
                  <a:close/>
                  <a:moveTo>
                    <a:pt x="113" y="162"/>
                  </a:moveTo>
                  <a:lnTo>
                    <a:pt x="112" y="162"/>
                  </a:lnTo>
                  <a:lnTo>
                    <a:pt x="113" y="162"/>
                  </a:lnTo>
                  <a:close/>
                  <a:moveTo>
                    <a:pt x="139" y="162"/>
                  </a:moveTo>
                  <a:lnTo>
                    <a:pt x="139" y="162"/>
                  </a:lnTo>
                  <a:lnTo>
                    <a:pt x="139" y="162"/>
                  </a:lnTo>
                  <a:close/>
                  <a:moveTo>
                    <a:pt x="113" y="162"/>
                  </a:moveTo>
                  <a:lnTo>
                    <a:pt x="112" y="162"/>
                  </a:lnTo>
                  <a:lnTo>
                    <a:pt x="113" y="162"/>
                  </a:lnTo>
                  <a:close/>
                  <a:moveTo>
                    <a:pt x="139" y="162"/>
                  </a:moveTo>
                  <a:lnTo>
                    <a:pt x="139" y="161"/>
                  </a:lnTo>
                  <a:lnTo>
                    <a:pt x="139" y="162"/>
                  </a:lnTo>
                  <a:close/>
                  <a:moveTo>
                    <a:pt x="113" y="161"/>
                  </a:moveTo>
                  <a:lnTo>
                    <a:pt x="112" y="162"/>
                  </a:lnTo>
                  <a:lnTo>
                    <a:pt x="113" y="161"/>
                  </a:lnTo>
                  <a:lnTo>
                    <a:pt x="112" y="161"/>
                  </a:lnTo>
                  <a:lnTo>
                    <a:pt x="113" y="161"/>
                  </a:lnTo>
                  <a:close/>
                  <a:moveTo>
                    <a:pt x="152" y="161"/>
                  </a:moveTo>
                  <a:lnTo>
                    <a:pt x="151" y="161"/>
                  </a:lnTo>
                  <a:lnTo>
                    <a:pt x="152" y="161"/>
                  </a:lnTo>
                  <a:close/>
                  <a:moveTo>
                    <a:pt x="113" y="161"/>
                  </a:moveTo>
                  <a:lnTo>
                    <a:pt x="112" y="161"/>
                  </a:lnTo>
                  <a:lnTo>
                    <a:pt x="113" y="161"/>
                  </a:lnTo>
                  <a:close/>
                  <a:moveTo>
                    <a:pt x="113" y="160"/>
                  </a:moveTo>
                  <a:lnTo>
                    <a:pt x="113" y="161"/>
                  </a:lnTo>
                  <a:lnTo>
                    <a:pt x="113" y="160"/>
                  </a:lnTo>
                  <a:close/>
                  <a:moveTo>
                    <a:pt x="113" y="160"/>
                  </a:moveTo>
                  <a:lnTo>
                    <a:pt x="113" y="160"/>
                  </a:lnTo>
                  <a:lnTo>
                    <a:pt x="113" y="160"/>
                  </a:lnTo>
                  <a:close/>
                  <a:moveTo>
                    <a:pt x="195" y="160"/>
                  </a:moveTo>
                  <a:lnTo>
                    <a:pt x="195" y="160"/>
                  </a:lnTo>
                  <a:lnTo>
                    <a:pt x="195" y="160"/>
                  </a:lnTo>
                  <a:close/>
                  <a:moveTo>
                    <a:pt x="165" y="160"/>
                  </a:moveTo>
                  <a:lnTo>
                    <a:pt x="165" y="159"/>
                  </a:lnTo>
                  <a:lnTo>
                    <a:pt x="165" y="160"/>
                  </a:lnTo>
                  <a:close/>
                  <a:moveTo>
                    <a:pt x="165" y="160"/>
                  </a:moveTo>
                  <a:lnTo>
                    <a:pt x="165" y="159"/>
                  </a:lnTo>
                  <a:lnTo>
                    <a:pt x="165" y="160"/>
                  </a:lnTo>
                  <a:close/>
                  <a:moveTo>
                    <a:pt x="115" y="159"/>
                  </a:moveTo>
                  <a:lnTo>
                    <a:pt x="114" y="159"/>
                  </a:lnTo>
                  <a:lnTo>
                    <a:pt x="115" y="159"/>
                  </a:lnTo>
                  <a:close/>
                  <a:moveTo>
                    <a:pt x="166" y="159"/>
                  </a:moveTo>
                  <a:lnTo>
                    <a:pt x="165" y="159"/>
                  </a:lnTo>
                  <a:lnTo>
                    <a:pt x="166" y="159"/>
                  </a:lnTo>
                  <a:close/>
                  <a:moveTo>
                    <a:pt x="114" y="159"/>
                  </a:moveTo>
                  <a:lnTo>
                    <a:pt x="114" y="159"/>
                  </a:lnTo>
                  <a:lnTo>
                    <a:pt x="114" y="159"/>
                  </a:lnTo>
                  <a:close/>
                  <a:moveTo>
                    <a:pt x="125" y="159"/>
                  </a:moveTo>
                  <a:lnTo>
                    <a:pt x="125" y="158"/>
                  </a:lnTo>
                  <a:lnTo>
                    <a:pt x="125" y="159"/>
                  </a:lnTo>
                  <a:close/>
                  <a:moveTo>
                    <a:pt x="117" y="159"/>
                  </a:moveTo>
                  <a:lnTo>
                    <a:pt x="117" y="158"/>
                  </a:lnTo>
                  <a:lnTo>
                    <a:pt x="117" y="159"/>
                  </a:lnTo>
                  <a:close/>
                  <a:moveTo>
                    <a:pt x="166" y="159"/>
                  </a:moveTo>
                  <a:lnTo>
                    <a:pt x="166" y="158"/>
                  </a:lnTo>
                  <a:lnTo>
                    <a:pt x="166" y="159"/>
                  </a:lnTo>
                  <a:close/>
                  <a:moveTo>
                    <a:pt x="166" y="158"/>
                  </a:moveTo>
                  <a:lnTo>
                    <a:pt x="166" y="159"/>
                  </a:lnTo>
                  <a:lnTo>
                    <a:pt x="166" y="158"/>
                  </a:lnTo>
                  <a:close/>
                  <a:moveTo>
                    <a:pt x="165" y="158"/>
                  </a:moveTo>
                  <a:lnTo>
                    <a:pt x="165" y="158"/>
                  </a:lnTo>
                  <a:lnTo>
                    <a:pt x="165" y="158"/>
                  </a:lnTo>
                  <a:close/>
                  <a:moveTo>
                    <a:pt x="121" y="158"/>
                  </a:moveTo>
                  <a:lnTo>
                    <a:pt x="121" y="157"/>
                  </a:lnTo>
                  <a:lnTo>
                    <a:pt x="121" y="158"/>
                  </a:lnTo>
                  <a:close/>
                  <a:moveTo>
                    <a:pt x="119" y="158"/>
                  </a:moveTo>
                  <a:lnTo>
                    <a:pt x="119" y="157"/>
                  </a:lnTo>
                  <a:lnTo>
                    <a:pt x="119" y="158"/>
                  </a:lnTo>
                  <a:close/>
                  <a:moveTo>
                    <a:pt x="119" y="157"/>
                  </a:moveTo>
                  <a:lnTo>
                    <a:pt x="118" y="157"/>
                  </a:lnTo>
                  <a:lnTo>
                    <a:pt x="119" y="157"/>
                  </a:lnTo>
                  <a:close/>
                  <a:moveTo>
                    <a:pt x="119" y="157"/>
                  </a:moveTo>
                  <a:lnTo>
                    <a:pt x="118" y="157"/>
                  </a:lnTo>
                  <a:lnTo>
                    <a:pt x="119" y="157"/>
                  </a:lnTo>
                  <a:close/>
                  <a:moveTo>
                    <a:pt x="118" y="157"/>
                  </a:moveTo>
                  <a:lnTo>
                    <a:pt x="118" y="157"/>
                  </a:lnTo>
                  <a:lnTo>
                    <a:pt x="118" y="157"/>
                  </a:lnTo>
                  <a:close/>
                  <a:moveTo>
                    <a:pt x="151" y="156"/>
                  </a:moveTo>
                  <a:lnTo>
                    <a:pt x="151" y="156"/>
                  </a:lnTo>
                  <a:lnTo>
                    <a:pt x="151" y="156"/>
                  </a:lnTo>
                  <a:lnTo>
                    <a:pt x="151" y="156"/>
                  </a:lnTo>
                  <a:close/>
                  <a:moveTo>
                    <a:pt x="166" y="156"/>
                  </a:moveTo>
                  <a:lnTo>
                    <a:pt x="165" y="156"/>
                  </a:lnTo>
                  <a:lnTo>
                    <a:pt x="166" y="155"/>
                  </a:lnTo>
                  <a:lnTo>
                    <a:pt x="166" y="156"/>
                  </a:lnTo>
                  <a:close/>
                  <a:moveTo>
                    <a:pt x="191" y="155"/>
                  </a:moveTo>
                  <a:lnTo>
                    <a:pt x="190" y="155"/>
                  </a:lnTo>
                  <a:lnTo>
                    <a:pt x="191" y="155"/>
                  </a:lnTo>
                  <a:close/>
                  <a:moveTo>
                    <a:pt x="214" y="155"/>
                  </a:moveTo>
                  <a:lnTo>
                    <a:pt x="213" y="155"/>
                  </a:lnTo>
                  <a:lnTo>
                    <a:pt x="214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78" y="154"/>
                  </a:moveTo>
                  <a:lnTo>
                    <a:pt x="178" y="155"/>
                  </a:lnTo>
                  <a:lnTo>
                    <a:pt x="178" y="154"/>
                  </a:lnTo>
                  <a:close/>
                  <a:moveTo>
                    <a:pt x="167" y="154"/>
                  </a:moveTo>
                  <a:lnTo>
                    <a:pt x="166" y="154"/>
                  </a:lnTo>
                  <a:lnTo>
                    <a:pt x="167" y="154"/>
                  </a:lnTo>
                  <a:close/>
                  <a:moveTo>
                    <a:pt x="159" y="154"/>
                  </a:moveTo>
                  <a:lnTo>
                    <a:pt x="158" y="154"/>
                  </a:lnTo>
                  <a:lnTo>
                    <a:pt x="159" y="154"/>
                  </a:lnTo>
                  <a:close/>
                  <a:moveTo>
                    <a:pt x="145" y="154"/>
                  </a:moveTo>
                  <a:lnTo>
                    <a:pt x="145" y="153"/>
                  </a:lnTo>
                  <a:lnTo>
                    <a:pt x="145" y="154"/>
                  </a:lnTo>
                  <a:close/>
                  <a:moveTo>
                    <a:pt x="144" y="153"/>
                  </a:moveTo>
                  <a:lnTo>
                    <a:pt x="144" y="154"/>
                  </a:lnTo>
                  <a:lnTo>
                    <a:pt x="144" y="153"/>
                  </a:lnTo>
                  <a:close/>
                  <a:moveTo>
                    <a:pt x="168" y="153"/>
                  </a:moveTo>
                  <a:lnTo>
                    <a:pt x="167" y="153"/>
                  </a:lnTo>
                  <a:lnTo>
                    <a:pt x="168" y="153"/>
                  </a:lnTo>
                  <a:close/>
                  <a:moveTo>
                    <a:pt x="190" y="153"/>
                  </a:moveTo>
                  <a:lnTo>
                    <a:pt x="190" y="153"/>
                  </a:lnTo>
                  <a:lnTo>
                    <a:pt x="190" y="153"/>
                  </a:lnTo>
                  <a:close/>
                  <a:moveTo>
                    <a:pt x="180" y="152"/>
                  </a:moveTo>
                  <a:lnTo>
                    <a:pt x="180" y="153"/>
                  </a:lnTo>
                  <a:lnTo>
                    <a:pt x="180" y="152"/>
                  </a:lnTo>
                  <a:close/>
                  <a:moveTo>
                    <a:pt x="180" y="152"/>
                  </a:moveTo>
                  <a:lnTo>
                    <a:pt x="180" y="152"/>
                  </a:lnTo>
                  <a:lnTo>
                    <a:pt x="180" y="152"/>
                  </a:lnTo>
                  <a:close/>
                  <a:moveTo>
                    <a:pt x="140" y="152"/>
                  </a:moveTo>
                  <a:lnTo>
                    <a:pt x="140" y="152"/>
                  </a:lnTo>
                  <a:lnTo>
                    <a:pt x="140" y="152"/>
                  </a:lnTo>
                  <a:close/>
                  <a:moveTo>
                    <a:pt x="140" y="152"/>
                  </a:moveTo>
                  <a:lnTo>
                    <a:pt x="140" y="152"/>
                  </a:lnTo>
                  <a:lnTo>
                    <a:pt x="140" y="152"/>
                  </a:lnTo>
                  <a:close/>
                  <a:moveTo>
                    <a:pt x="146" y="152"/>
                  </a:moveTo>
                  <a:lnTo>
                    <a:pt x="145" y="152"/>
                  </a:lnTo>
                  <a:lnTo>
                    <a:pt x="146" y="152"/>
                  </a:lnTo>
                  <a:close/>
                  <a:moveTo>
                    <a:pt x="206" y="152"/>
                  </a:moveTo>
                  <a:lnTo>
                    <a:pt x="206" y="152"/>
                  </a:lnTo>
                  <a:lnTo>
                    <a:pt x="206" y="152"/>
                  </a:lnTo>
                  <a:close/>
                  <a:moveTo>
                    <a:pt x="149" y="151"/>
                  </a:moveTo>
                  <a:lnTo>
                    <a:pt x="148" y="151"/>
                  </a:lnTo>
                  <a:lnTo>
                    <a:pt x="149" y="151"/>
                  </a:lnTo>
                  <a:close/>
                  <a:moveTo>
                    <a:pt x="199" y="151"/>
                  </a:moveTo>
                  <a:lnTo>
                    <a:pt x="199" y="151"/>
                  </a:lnTo>
                  <a:lnTo>
                    <a:pt x="199" y="151"/>
                  </a:lnTo>
                  <a:close/>
                  <a:moveTo>
                    <a:pt x="147" y="151"/>
                  </a:moveTo>
                  <a:lnTo>
                    <a:pt x="146" y="151"/>
                  </a:lnTo>
                  <a:lnTo>
                    <a:pt x="147" y="151"/>
                  </a:lnTo>
                  <a:close/>
                  <a:moveTo>
                    <a:pt x="200" y="150"/>
                  </a:moveTo>
                  <a:lnTo>
                    <a:pt x="200" y="151"/>
                  </a:lnTo>
                  <a:lnTo>
                    <a:pt x="200" y="150"/>
                  </a:lnTo>
                  <a:close/>
                  <a:moveTo>
                    <a:pt x="200" y="150"/>
                  </a:moveTo>
                  <a:lnTo>
                    <a:pt x="199" y="150"/>
                  </a:lnTo>
                  <a:lnTo>
                    <a:pt x="200" y="150"/>
                  </a:lnTo>
                  <a:close/>
                  <a:moveTo>
                    <a:pt x="161" y="149"/>
                  </a:moveTo>
                  <a:lnTo>
                    <a:pt x="161" y="149"/>
                  </a:lnTo>
                  <a:lnTo>
                    <a:pt x="161" y="149"/>
                  </a:lnTo>
                  <a:close/>
                  <a:moveTo>
                    <a:pt x="191" y="146"/>
                  </a:moveTo>
                  <a:lnTo>
                    <a:pt x="191" y="147"/>
                  </a:lnTo>
                  <a:lnTo>
                    <a:pt x="191" y="146"/>
                  </a:lnTo>
                  <a:close/>
                  <a:moveTo>
                    <a:pt x="191" y="147"/>
                  </a:moveTo>
                  <a:lnTo>
                    <a:pt x="191" y="146"/>
                  </a:lnTo>
                  <a:lnTo>
                    <a:pt x="191" y="147"/>
                  </a:lnTo>
                  <a:close/>
                  <a:moveTo>
                    <a:pt x="163" y="146"/>
                  </a:moveTo>
                  <a:lnTo>
                    <a:pt x="163" y="145"/>
                  </a:lnTo>
                  <a:lnTo>
                    <a:pt x="163" y="146"/>
                  </a:lnTo>
                  <a:close/>
                  <a:moveTo>
                    <a:pt x="166" y="146"/>
                  </a:moveTo>
                  <a:lnTo>
                    <a:pt x="166" y="145"/>
                  </a:lnTo>
                  <a:lnTo>
                    <a:pt x="166" y="146"/>
                  </a:lnTo>
                  <a:close/>
                  <a:moveTo>
                    <a:pt x="172" y="145"/>
                  </a:moveTo>
                  <a:lnTo>
                    <a:pt x="172" y="145"/>
                  </a:lnTo>
                  <a:lnTo>
                    <a:pt x="172" y="145"/>
                  </a:lnTo>
                  <a:close/>
                  <a:moveTo>
                    <a:pt x="188" y="145"/>
                  </a:moveTo>
                  <a:lnTo>
                    <a:pt x="188" y="145"/>
                  </a:lnTo>
                  <a:lnTo>
                    <a:pt x="188" y="145"/>
                  </a:lnTo>
                  <a:close/>
                  <a:moveTo>
                    <a:pt x="168" y="145"/>
                  </a:moveTo>
                  <a:lnTo>
                    <a:pt x="168" y="145"/>
                  </a:lnTo>
                  <a:lnTo>
                    <a:pt x="168" y="145"/>
                  </a:lnTo>
                  <a:close/>
                  <a:moveTo>
                    <a:pt x="158" y="145"/>
                  </a:moveTo>
                  <a:lnTo>
                    <a:pt x="158" y="145"/>
                  </a:lnTo>
                  <a:lnTo>
                    <a:pt x="158" y="145"/>
                  </a:lnTo>
                  <a:close/>
                  <a:moveTo>
                    <a:pt x="157" y="145"/>
                  </a:moveTo>
                  <a:lnTo>
                    <a:pt x="157" y="145"/>
                  </a:lnTo>
                  <a:lnTo>
                    <a:pt x="157" y="145"/>
                  </a:lnTo>
                  <a:lnTo>
                    <a:pt x="157" y="145"/>
                  </a:lnTo>
                  <a:lnTo>
                    <a:pt x="157" y="145"/>
                  </a:lnTo>
                  <a:close/>
                  <a:moveTo>
                    <a:pt x="168" y="145"/>
                  </a:moveTo>
                  <a:lnTo>
                    <a:pt x="167" y="145"/>
                  </a:lnTo>
                  <a:lnTo>
                    <a:pt x="168" y="145"/>
                  </a:lnTo>
                  <a:close/>
                  <a:moveTo>
                    <a:pt x="169" y="144"/>
                  </a:moveTo>
                  <a:lnTo>
                    <a:pt x="169" y="144"/>
                  </a:lnTo>
                  <a:lnTo>
                    <a:pt x="169" y="144"/>
                  </a:lnTo>
                  <a:close/>
                  <a:moveTo>
                    <a:pt x="141" y="55"/>
                  </a:moveTo>
                  <a:lnTo>
                    <a:pt x="141" y="56"/>
                  </a:lnTo>
                  <a:lnTo>
                    <a:pt x="141" y="55"/>
                  </a:lnTo>
                  <a:close/>
                  <a:moveTo>
                    <a:pt x="143" y="55"/>
                  </a:moveTo>
                  <a:lnTo>
                    <a:pt x="143" y="55"/>
                  </a:lnTo>
                  <a:lnTo>
                    <a:pt x="143" y="55"/>
                  </a:lnTo>
                  <a:close/>
                  <a:moveTo>
                    <a:pt x="145" y="54"/>
                  </a:moveTo>
                  <a:lnTo>
                    <a:pt x="144" y="54"/>
                  </a:lnTo>
                  <a:lnTo>
                    <a:pt x="145" y="54"/>
                  </a:lnTo>
                  <a:close/>
                  <a:moveTo>
                    <a:pt x="85" y="53"/>
                  </a:moveTo>
                  <a:lnTo>
                    <a:pt x="84" y="53"/>
                  </a:lnTo>
                  <a:lnTo>
                    <a:pt x="85" y="53"/>
                  </a:lnTo>
                  <a:close/>
                  <a:moveTo>
                    <a:pt x="142" y="53"/>
                  </a:moveTo>
                  <a:lnTo>
                    <a:pt x="141" y="53"/>
                  </a:lnTo>
                  <a:lnTo>
                    <a:pt x="142" y="53"/>
                  </a:lnTo>
                  <a:close/>
                  <a:moveTo>
                    <a:pt x="150" y="51"/>
                  </a:moveTo>
                  <a:lnTo>
                    <a:pt x="150" y="51"/>
                  </a:lnTo>
                  <a:lnTo>
                    <a:pt x="150" y="51"/>
                  </a:lnTo>
                  <a:close/>
                  <a:moveTo>
                    <a:pt x="104" y="50"/>
                  </a:moveTo>
                  <a:lnTo>
                    <a:pt x="103" y="50"/>
                  </a:lnTo>
                  <a:lnTo>
                    <a:pt x="104" y="50"/>
                  </a:lnTo>
                  <a:close/>
                  <a:moveTo>
                    <a:pt x="81" y="47"/>
                  </a:moveTo>
                  <a:lnTo>
                    <a:pt x="80" y="47"/>
                  </a:lnTo>
                  <a:lnTo>
                    <a:pt x="81" y="47"/>
                  </a:lnTo>
                  <a:close/>
                  <a:moveTo>
                    <a:pt x="111" y="46"/>
                  </a:moveTo>
                  <a:lnTo>
                    <a:pt x="111" y="46"/>
                  </a:lnTo>
                  <a:lnTo>
                    <a:pt x="111" y="46"/>
                  </a:lnTo>
                  <a:close/>
                  <a:moveTo>
                    <a:pt x="111" y="46"/>
                  </a:moveTo>
                  <a:lnTo>
                    <a:pt x="110" y="46"/>
                  </a:lnTo>
                  <a:lnTo>
                    <a:pt x="111" y="46"/>
                  </a:lnTo>
                  <a:close/>
                  <a:moveTo>
                    <a:pt x="99" y="41"/>
                  </a:moveTo>
                  <a:lnTo>
                    <a:pt x="98" y="41"/>
                  </a:lnTo>
                  <a:lnTo>
                    <a:pt x="99" y="41"/>
                  </a:lnTo>
                  <a:close/>
                  <a:moveTo>
                    <a:pt x="159" y="41"/>
                  </a:moveTo>
                  <a:lnTo>
                    <a:pt x="159" y="41"/>
                  </a:lnTo>
                  <a:lnTo>
                    <a:pt x="159" y="41"/>
                  </a:lnTo>
                  <a:close/>
                  <a:moveTo>
                    <a:pt x="101" y="40"/>
                  </a:moveTo>
                  <a:lnTo>
                    <a:pt x="100" y="41"/>
                  </a:lnTo>
                  <a:lnTo>
                    <a:pt x="100" y="40"/>
                  </a:lnTo>
                  <a:lnTo>
                    <a:pt x="101" y="40"/>
                  </a:lnTo>
                  <a:close/>
                  <a:moveTo>
                    <a:pt x="103" y="40"/>
                  </a:moveTo>
                  <a:lnTo>
                    <a:pt x="102" y="40"/>
                  </a:lnTo>
                  <a:lnTo>
                    <a:pt x="103" y="40"/>
                  </a:lnTo>
                  <a:close/>
                  <a:moveTo>
                    <a:pt x="103" y="40"/>
                  </a:moveTo>
                  <a:lnTo>
                    <a:pt x="103" y="40"/>
                  </a:lnTo>
                  <a:lnTo>
                    <a:pt x="103" y="40"/>
                  </a:lnTo>
                  <a:close/>
                  <a:moveTo>
                    <a:pt x="104" y="40"/>
                  </a:moveTo>
                  <a:lnTo>
                    <a:pt x="103" y="40"/>
                  </a:lnTo>
                  <a:lnTo>
                    <a:pt x="104" y="40"/>
                  </a:lnTo>
                  <a:lnTo>
                    <a:pt x="104" y="40"/>
                  </a:lnTo>
                  <a:close/>
                  <a:moveTo>
                    <a:pt x="151" y="39"/>
                  </a:moveTo>
                  <a:lnTo>
                    <a:pt x="151" y="40"/>
                  </a:lnTo>
                  <a:lnTo>
                    <a:pt x="151" y="39"/>
                  </a:lnTo>
                  <a:close/>
                  <a:moveTo>
                    <a:pt x="131" y="38"/>
                  </a:moveTo>
                  <a:lnTo>
                    <a:pt x="131" y="38"/>
                  </a:lnTo>
                  <a:lnTo>
                    <a:pt x="131" y="38"/>
                  </a:lnTo>
                  <a:close/>
                  <a:moveTo>
                    <a:pt x="91" y="35"/>
                  </a:moveTo>
                  <a:lnTo>
                    <a:pt x="90" y="35"/>
                  </a:lnTo>
                  <a:lnTo>
                    <a:pt x="91" y="35"/>
                  </a:lnTo>
                  <a:close/>
                  <a:moveTo>
                    <a:pt x="91" y="35"/>
                  </a:moveTo>
                  <a:lnTo>
                    <a:pt x="90" y="35"/>
                  </a:lnTo>
                  <a:lnTo>
                    <a:pt x="91" y="35"/>
                  </a:lnTo>
                  <a:close/>
                  <a:moveTo>
                    <a:pt x="60" y="35"/>
                  </a:moveTo>
                  <a:lnTo>
                    <a:pt x="60" y="35"/>
                  </a:lnTo>
                  <a:lnTo>
                    <a:pt x="60" y="35"/>
                  </a:lnTo>
                  <a:close/>
                  <a:moveTo>
                    <a:pt x="75" y="35"/>
                  </a:moveTo>
                  <a:lnTo>
                    <a:pt x="74" y="35"/>
                  </a:lnTo>
                  <a:lnTo>
                    <a:pt x="75" y="35"/>
                  </a:lnTo>
                  <a:close/>
                  <a:moveTo>
                    <a:pt x="138" y="35"/>
                  </a:moveTo>
                  <a:lnTo>
                    <a:pt x="139" y="35"/>
                  </a:lnTo>
                  <a:lnTo>
                    <a:pt x="138" y="35"/>
                  </a:lnTo>
                  <a:close/>
                  <a:moveTo>
                    <a:pt x="138" y="35"/>
                  </a:moveTo>
                  <a:lnTo>
                    <a:pt x="139" y="35"/>
                  </a:lnTo>
                  <a:lnTo>
                    <a:pt x="138" y="35"/>
                  </a:lnTo>
                  <a:close/>
                  <a:moveTo>
                    <a:pt x="76" y="34"/>
                  </a:moveTo>
                  <a:lnTo>
                    <a:pt x="75" y="34"/>
                  </a:lnTo>
                  <a:lnTo>
                    <a:pt x="76" y="34"/>
                  </a:lnTo>
                  <a:close/>
                  <a:moveTo>
                    <a:pt x="131" y="34"/>
                  </a:moveTo>
                  <a:lnTo>
                    <a:pt x="130" y="34"/>
                  </a:lnTo>
                  <a:lnTo>
                    <a:pt x="131" y="34"/>
                  </a:lnTo>
                  <a:close/>
                  <a:moveTo>
                    <a:pt x="95" y="32"/>
                  </a:moveTo>
                  <a:lnTo>
                    <a:pt x="94" y="32"/>
                  </a:lnTo>
                  <a:lnTo>
                    <a:pt x="95" y="32"/>
                  </a:lnTo>
                  <a:close/>
                  <a:moveTo>
                    <a:pt x="80" y="31"/>
                  </a:moveTo>
                  <a:lnTo>
                    <a:pt x="79" y="31"/>
                  </a:lnTo>
                  <a:lnTo>
                    <a:pt x="80" y="31"/>
                  </a:lnTo>
                  <a:close/>
                  <a:moveTo>
                    <a:pt x="141" y="30"/>
                  </a:moveTo>
                  <a:lnTo>
                    <a:pt x="140" y="30"/>
                  </a:lnTo>
                  <a:lnTo>
                    <a:pt x="141" y="30"/>
                  </a:lnTo>
                  <a:close/>
                  <a:moveTo>
                    <a:pt x="54" y="29"/>
                  </a:moveTo>
                  <a:lnTo>
                    <a:pt x="53" y="29"/>
                  </a:lnTo>
                  <a:lnTo>
                    <a:pt x="54" y="29"/>
                  </a:lnTo>
                  <a:close/>
                  <a:moveTo>
                    <a:pt x="81" y="29"/>
                  </a:moveTo>
                  <a:lnTo>
                    <a:pt x="80" y="29"/>
                  </a:lnTo>
                  <a:lnTo>
                    <a:pt x="81" y="29"/>
                  </a:lnTo>
                  <a:close/>
                  <a:moveTo>
                    <a:pt x="134" y="29"/>
                  </a:moveTo>
                  <a:lnTo>
                    <a:pt x="134" y="28"/>
                  </a:lnTo>
                  <a:lnTo>
                    <a:pt x="134" y="29"/>
                  </a:lnTo>
                  <a:close/>
                  <a:moveTo>
                    <a:pt x="129" y="28"/>
                  </a:moveTo>
                  <a:lnTo>
                    <a:pt x="128" y="28"/>
                  </a:lnTo>
                  <a:lnTo>
                    <a:pt x="129" y="28"/>
                  </a:lnTo>
                  <a:close/>
                  <a:moveTo>
                    <a:pt x="57" y="27"/>
                  </a:moveTo>
                  <a:lnTo>
                    <a:pt x="56" y="27"/>
                  </a:lnTo>
                  <a:lnTo>
                    <a:pt x="57" y="27"/>
                  </a:lnTo>
                  <a:close/>
                  <a:moveTo>
                    <a:pt x="195" y="26"/>
                  </a:moveTo>
                  <a:lnTo>
                    <a:pt x="194" y="26"/>
                  </a:lnTo>
                  <a:lnTo>
                    <a:pt x="195" y="26"/>
                  </a:lnTo>
                  <a:close/>
                  <a:moveTo>
                    <a:pt x="194" y="26"/>
                  </a:moveTo>
                  <a:lnTo>
                    <a:pt x="195" y="26"/>
                  </a:lnTo>
                  <a:lnTo>
                    <a:pt x="194" y="26"/>
                  </a:lnTo>
                  <a:close/>
                  <a:moveTo>
                    <a:pt x="190" y="26"/>
                  </a:moveTo>
                  <a:lnTo>
                    <a:pt x="190" y="26"/>
                  </a:lnTo>
                  <a:lnTo>
                    <a:pt x="190" y="26"/>
                  </a:lnTo>
                  <a:close/>
                  <a:moveTo>
                    <a:pt x="134" y="24"/>
                  </a:moveTo>
                  <a:lnTo>
                    <a:pt x="134" y="24"/>
                  </a:lnTo>
                  <a:lnTo>
                    <a:pt x="134" y="24"/>
                  </a:lnTo>
                  <a:close/>
                  <a:moveTo>
                    <a:pt x="190" y="24"/>
                  </a:moveTo>
                  <a:lnTo>
                    <a:pt x="190" y="24"/>
                  </a:lnTo>
                  <a:lnTo>
                    <a:pt x="190" y="24"/>
                  </a:lnTo>
                  <a:close/>
                  <a:moveTo>
                    <a:pt x="136" y="24"/>
                  </a:moveTo>
                  <a:lnTo>
                    <a:pt x="136" y="24"/>
                  </a:lnTo>
                  <a:lnTo>
                    <a:pt x="136" y="24"/>
                  </a:lnTo>
                  <a:close/>
                  <a:moveTo>
                    <a:pt x="140" y="23"/>
                  </a:moveTo>
                  <a:lnTo>
                    <a:pt x="139" y="23"/>
                  </a:lnTo>
                  <a:lnTo>
                    <a:pt x="140" y="23"/>
                  </a:lnTo>
                  <a:close/>
                  <a:moveTo>
                    <a:pt x="137" y="23"/>
                  </a:moveTo>
                  <a:lnTo>
                    <a:pt x="137" y="23"/>
                  </a:lnTo>
                  <a:lnTo>
                    <a:pt x="137" y="23"/>
                  </a:lnTo>
                  <a:close/>
                  <a:moveTo>
                    <a:pt x="61" y="23"/>
                  </a:moveTo>
                  <a:lnTo>
                    <a:pt x="61" y="23"/>
                  </a:lnTo>
                  <a:lnTo>
                    <a:pt x="61" y="23"/>
                  </a:lnTo>
                  <a:close/>
                  <a:moveTo>
                    <a:pt x="95" y="23"/>
                  </a:moveTo>
                  <a:lnTo>
                    <a:pt x="94" y="23"/>
                  </a:lnTo>
                  <a:lnTo>
                    <a:pt x="95" y="23"/>
                  </a:lnTo>
                  <a:close/>
                  <a:moveTo>
                    <a:pt x="136" y="23"/>
                  </a:moveTo>
                  <a:lnTo>
                    <a:pt x="135" y="23"/>
                  </a:lnTo>
                  <a:lnTo>
                    <a:pt x="136" y="23"/>
                  </a:lnTo>
                  <a:close/>
                  <a:moveTo>
                    <a:pt x="124" y="23"/>
                  </a:moveTo>
                  <a:lnTo>
                    <a:pt x="124" y="23"/>
                  </a:lnTo>
                  <a:lnTo>
                    <a:pt x="124" y="23"/>
                  </a:lnTo>
                  <a:close/>
                  <a:moveTo>
                    <a:pt x="90" y="21"/>
                  </a:moveTo>
                  <a:lnTo>
                    <a:pt x="90" y="21"/>
                  </a:lnTo>
                  <a:lnTo>
                    <a:pt x="90" y="21"/>
                  </a:lnTo>
                  <a:close/>
                  <a:moveTo>
                    <a:pt x="127" y="19"/>
                  </a:moveTo>
                  <a:lnTo>
                    <a:pt x="126" y="19"/>
                  </a:lnTo>
                  <a:lnTo>
                    <a:pt x="127" y="19"/>
                  </a:lnTo>
                  <a:close/>
                  <a:moveTo>
                    <a:pt x="121" y="16"/>
                  </a:moveTo>
                  <a:lnTo>
                    <a:pt x="120" y="16"/>
                  </a:lnTo>
                  <a:lnTo>
                    <a:pt x="121" y="16"/>
                  </a:lnTo>
                  <a:close/>
                  <a:moveTo>
                    <a:pt x="72" y="16"/>
                  </a:moveTo>
                  <a:lnTo>
                    <a:pt x="72" y="16"/>
                  </a:lnTo>
                  <a:lnTo>
                    <a:pt x="72" y="16"/>
                  </a:lnTo>
                  <a:close/>
                  <a:moveTo>
                    <a:pt x="88" y="15"/>
                  </a:moveTo>
                  <a:lnTo>
                    <a:pt x="87" y="15"/>
                  </a:lnTo>
                  <a:lnTo>
                    <a:pt x="88" y="15"/>
                  </a:lnTo>
                  <a:close/>
                  <a:moveTo>
                    <a:pt x="121" y="15"/>
                  </a:moveTo>
                  <a:lnTo>
                    <a:pt x="121" y="15"/>
                  </a:lnTo>
                  <a:lnTo>
                    <a:pt x="121" y="15"/>
                  </a:lnTo>
                  <a:close/>
                  <a:moveTo>
                    <a:pt x="114" y="13"/>
                  </a:moveTo>
                  <a:lnTo>
                    <a:pt x="114" y="13"/>
                  </a:lnTo>
                  <a:lnTo>
                    <a:pt x="114" y="13"/>
                  </a:lnTo>
                  <a:close/>
                  <a:moveTo>
                    <a:pt x="73" y="13"/>
                  </a:moveTo>
                  <a:lnTo>
                    <a:pt x="72" y="13"/>
                  </a:lnTo>
                  <a:lnTo>
                    <a:pt x="73" y="13"/>
                  </a:lnTo>
                  <a:close/>
                  <a:moveTo>
                    <a:pt x="66" y="13"/>
                  </a:moveTo>
                  <a:lnTo>
                    <a:pt x="66" y="13"/>
                  </a:lnTo>
                  <a:lnTo>
                    <a:pt x="66" y="13"/>
                  </a:lnTo>
                  <a:close/>
                  <a:moveTo>
                    <a:pt x="50" y="12"/>
                  </a:moveTo>
                  <a:lnTo>
                    <a:pt x="50" y="12"/>
                  </a:lnTo>
                  <a:lnTo>
                    <a:pt x="50" y="12"/>
                  </a:lnTo>
                  <a:close/>
                  <a:moveTo>
                    <a:pt x="71" y="12"/>
                  </a:moveTo>
                  <a:lnTo>
                    <a:pt x="71" y="12"/>
                  </a:lnTo>
                  <a:lnTo>
                    <a:pt x="71" y="12"/>
                  </a:lnTo>
                  <a:close/>
                  <a:moveTo>
                    <a:pt x="74" y="12"/>
                  </a:moveTo>
                  <a:lnTo>
                    <a:pt x="73" y="12"/>
                  </a:lnTo>
                  <a:lnTo>
                    <a:pt x="74" y="12"/>
                  </a:lnTo>
                  <a:close/>
                  <a:moveTo>
                    <a:pt x="71" y="12"/>
                  </a:moveTo>
                  <a:lnTo>
                    <a:pt x="71" y="12"/>
                  </a:lnTo>
                  <a:lnTo>
                    <a:pt x="71" y="12"/>
                  </a:lnTo>
                  <a:close/>
                  <a:moveTo>
                    <a:pt x="112" y="11"/>
                  </a:moveTo>
                  <a:lnTo>
                    <a:pt x="112" y="10"/>
                  </a:lnTo>
                  <a:lnTo>
                    <a:pt x="112" y="11"/>
                  </a:lnTo>
                  <a:close/>
                  <a:moveTo>
                    <a:pt x="112" y="10"/>
                  </a:moveTo>
                  <a:lnTo>
                    <a:pt x="111" y="10"/>
                  </a:lnTo>
                  <a:lnTo>
                    <a:pt x="112" y="10"/>
                  </a:lnTo>
                  <a:close/>
                  <a:moveTo>
                    <a:pt x="57" y="9"/>
                  </a:moveTo>
                  <a:lnTo>
                    <a:pt x="56" y="9"/>
                  </a:lnTo>
                  <a:lnTo>
                    <a:pt x="57" y="9"/>
                  </a:lnTo>
                  <a:close/>
                  <a:moveTo>
                    <a:pt x="93" y="8"/>
                  </a:moveTo>
                  <a:lnTo>
                    <a:pt x="93" y="9"/>
                  </a:lnTo>
                  <a:lnTo>
                    <a:pt x="93" y="8"/>
                  </a:lnTo>
                  <a:close/>
                  <a:moveTo>
                    <a:pt x="93" y="8"/>
                  </a:moveTo>
                  <a:lnTo>
                    <a:pt x="93" y="9"/>
                  </a:lnTo>
                  <a:lnTo>
                    <a:pt x="93" y="8"/>
                  </a:lnTo>
                  <a:close/>
                  <a:moveTo>
                    <a:pt x="112" y="7"/>
                  </a:moveTo>
                  <a:lnTo>
                    <a:pt x="112" y="7"/>
                  </a:lnTo>
                  <a:lnTo>
                    <a:pt x="112" y="7"/>
                  </a:lnTo>
                  <a:close/>
                  <a:moveTo>
                    <a:pt x="113" y="7"/>
                  </a:moveTo>
                  <a:lnTo>
                    <a:pt x="113" y="7"/>
                  </a:lnTo>
                  <a:lnTo>
                    <a:pt x="113" y="7"/>
                  </a:lnTo>
                  <a:close/>
                  <a:moveTo>
                    <a:pt x="110" y="6"/>
                  </a:moveTo>
                  <a:lnTo>
                    <a:pt x="110" y="7"/>
                  </a:lnTo>
                  <a:lnTo>
                    <a:pt x="110" y="6"/>
                  </a:lnTo>
                  <a:close/>
                  <a:moveTo>
                    <a:pt x="81" y="6"/>
                  </a:moveTo>
                  <a:lnTo>
                    <a:pt x="80" y="6"/>
                  </a:lnTo>
                  <a:lnTo>
                    <a:pt x="81" y="6"/>
                  </a:lnTo>
                  <a:close/>
                  <a:moveTo>
                    <a:pt x="94" y="5"/>
                  </a:move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143" y="4"/>
                  </a:moveTo>
                  <a:lnTo>
                    <a:pt x="143" y="4"/>
                  </a:lnTo>
                  <a:lnTo>
                    <a:pt x="143" y="4"/>
                  </a:lnTo>
                  <a:close/>
                  <a:moveTo>
                    <a:pt x="117" y="4"/>
                  </a:moveTo>
                  <a:lnTo>
                    <a:pt x="117" y="4"/>
                  </a:lnTo>
                  <a:lnTo>
                    <a:pt x="117" y="4"/>
                  </a:lnTo>
                  <a:close/>
                  <a:moveTo>
                    <a:pt x="154" y="4"/>
                  </a:moveTo>
                  <a:lnTo>
                    <a:pt x="153" y="4"/>
                  </a:lnTo>
                  <a:lnTo>
                    <a:pt x="154" y="4"/>
                  </a:lnTo>
                  <a:close/>
                  <a:moveTo>
                    <a:pt x="155" y="2"/>
                  </a:moveTo>
                  <a:lnTo>
                    <a:pt x="154" y="2"/>
                  </a:lnTo>
                  <a:lnTo>
                    <a:pt x="155" y="2"/>
                  </a:lnTo>
                  <a:close/>
                  <a:moveTo>
                    <a:pt x="163" y="2"/>
                  </a:moveTo>
                  <a:lnTo>
                    <a:pt x="162" y="2"/>
                  </a:lnTo>
                  <a:lnTo>
                    <a:pt x="163" y="2"/>
                  </a:lnTo>
                  <a:close/>
                  <a:moveTo>
                    <a:pt x="156" y="1"/>
                  </a:moveTo>
                  <a:lnTo>
                    <a:pt x="155" y="1"/>
                  </a:lnTo>
                  <a:lnTo>
                    <a:pt x="156" y="1"/>
                  </a:lnTo>
                  <a:close/>
                  <a:moveTo>
                    <a:pt x="135" y="1"/>
                  </a:moveTo>
                  <a:lnTo>
                    <a:pt x="135" y="1"/>
                  </a:lnTo>
                  <a:lnTo>
                    <a:pt x="135" y="1"/>
                  </a:lnTo>
                  <a:close/>
                  <a:moveTo>
                    <a:pt x="135" y="1"/>
                  </a:moveTo>
                  <a:lnTo>
                    <a:pt x="135" y="1"/>
                  </a:lnTo>
                  <a:lnTo>
                    <a:pt x="135" y="1"/>
                  </a:lnTo>
                  <a:close/>
                  <a:moveTo>
                    <a:pt x="160" y="0"/>
                  </a:moveTo>
                  <a:lnTo>
                    <a:pt x="159" y="0"/>
                  </a:lnTo>
                  <a:lnTo>
                    <a:pt x="160" y="0"/>
                  </a:lnTo>
                  <a:close/>
                  <a:moveTo>
                    <a:pt x="123" y="0"/>
                  </a:move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85"/>
            <p:cNvSpPr>
              <a:spLocks noEditPoints="1"/>
            </p:cNvSpPr>
            <p:nvPr/>
          </p:nvSpPr>
          <p:spPr bwMode="auto">
            <a:xfrm>
              <a:off x="5906669" y="3578466"/>
              <a:ext cx="105731" cy="96448"/>
            </a:xfrm>
            <a:custGeom>
              <a:avLst/>
              <a:gdLst>
                <a:gd name="T0" fmla="*/ 5 w 81"/>
                <a:gd name="T1" fmla="*/ 18 h 70"/>
                <a:gd name="T2" fmla="*/ 2 w 81"/>
                <a:gd name="T3" fmla="*/ 18 h 70"/>
                <a:gd name="T4" fmla="*/ 2 w 81"/>
                <a:gd name="T5" fmla="*/ 11 h 70"/>
                <a:gd name="T6" fmla="*/ 39 w 81"/>
                <a:gd name="T7" fmla="*/ 10 h 70"/>
                <a:gd name="T8" fmla="*/ 43 w 81"/>
                <a:gd name="T9" fmla="*/ 7 h 70"/>
                <a:gd name="T10" fmla="*/ 53 w 81"/>
                <a:gd name="T11" fmla="*/ 6 h 70"/>
                <a:gd name="T12" fmla="*/ 64 w 81"/>
                <a:gd name="T13" fmla="*/ 6 h 70"/>
                <a:gd name="T14" fmla="*/ 73 w 81"/>
                <a:gd name="T15" fmla="*/ 7 h 70"/>
                <a:gd name="T16" fmla="*/ 76 w 81"/>
                <a:gd name="T17" fmla="*/ 13 h 70"/>
                <a:gd name="T18" fmla="*/ 79 w 81"/>
                <a:gd name="T19" fmla="*/ 22 h 70"/>
                <a:gd name="T20" fmla="*/ 74 w 81"/>
                <a:gd name="T21" fmla="*/ 29 h 70"/>
                <a:gd name="T22" fmla="*/ 77 w 81"/>
                <a:gd name="T23" fmla="*/ 35 h 70"/>
                <a:gd name="T24" fmla="*/ 76 w 81"/>
                <a:gd name="T25" fmla="*/ 38 h 70"/>
                <a:gd name="T26" fmla="*/ 77 w 81"/>
                <a:gd name="T27" fmla="*/ 43 h 70"/>
                <a:gd name="T28" fmla="*/ 79 w 81"/>
                <a:gd name="T29" fmla="*/ 46 h 70"/>
                <a:gd name="T30" fmla="*/ 80 w 81"/>
                <a:gd name="T31" fmla="*/ 48 h 70"/>
                <a:gd name="T32" fmla="*/ 78 w 81"/>
                <a:gd name="T33" fmla="*/ 54 h 70"/>
                <a:gd name="T34" fmla="*/ 72 w 81"/>
                <a:gd name="T35" fmla="*/ 60 h 70"/>
                <a:gd name="T36" fmla="*/ 70 w 81"/>
                <a:gd name="T37" fmla="*/ 66 h 70"/>
                <a:gd name="T38" fmla="*/ 70 w 81"/>
                <a:gd name="T39" fmla="*/ 69 h 70"/>
                <a:gd name="T40" fmla="*/ 66 w 81"/>
                <a:gd name="T41" fmla="*/ 68 h 70"/>
                <a:gd name="T42" fmla="*/ 60 w 81"/>
                <a:gd name="T43" fmla="*/ 65 h 70"/>
                <a:gd name="T44" fmla="*/ 55 w 81"/>
                <a:gd name="T45" fmla="*/ 66 h 70"/>
                <a:gd name="T46" fmla="*/ 51 w 81"/>
                <a:gd name="T47" fmla="*/ 65 h 70"/>
                <a:gd name="T48" fmla="*/ 46 w 81"/>
                <a:gd name="T49" fmla="*/ 68 h 70"/>
                <a:gd name="T50" fmla="*/ 43 w 81"/>
                <a:gd name="T51" fmla="*/ 64 h 70"/>
                <a:gd name="T52" fmla="*/ 38 w 81"/>
                <a:gd name="T53" fmla="*/ 64 h 70"/>
                <a:gd name="T54" fmla="*/ 36 w 81"/>
                <a:gd name="T55" fmla="*/ 59 h 70"/>
                <a:gd name="T56" fmla="*/ 32 w 81"/>
                <a:gd name="T57" fmla="*/ 58 h 70"/>
                <a:gd name="T58" fmla="*/ 29 w 81"/>
                <a:gd name="T59" fmla="*/ 56 h 70"/>
                <a:gd name="T60" fmla="*/ 26 w 81"/>
                <a:gd name="T61" fmla="*/ 54 h 70"/>
                <a:gd name="T62" fmla="*/ 24 w 81"/>
                <a:gd name="T63" fmla="*/ 55 h 70"/>
                <a:gd name="T64" fmla="*/ 19 w 81"/>
                <a:gd name="T65" fmla="*/ 55 h 70"/>
                <a:gd name="T66" fmla="*/ 19 w 81"/>
                <a:gd name="T67" fmla="*/ 51 h 70"/>
                <a:gd name="T68" fmla="*/ 14 w 81"/>
                <a:gd name="T69" fmla="*/ 50 h 70"/>
                <a:gd name="T70" fmla="*/ 10 w 81"/>
                <a:gd name="T71" fmla="*/ 47 h 70"/>
                <a:gd name="T72" fmla="*/ 6 w 81"/>
                <a:gd name="T73" fmla="*/ 48 h 70"/>
                <a:gd name="T74" fmla="*/ 7 w 81"/>
                <a:gd name="T75" fmla="*/ 43 h 70"/>
                <a:gd name="T76" fmla="*/ 6 w 81"/>
                <a:gd name="T77" fmla="*/ 40 h 70"/>
                <a:gd name="T78" fmla="*/ 4 w 81"/>
                <a:gd name="T79" fmla="*/ 36 h 70"/>
                <a:gd name="T80" fmla="*/ 5 w 81"/>
                <a:gd name="T81" fmla="*/ 32 h 70"/>
                <a:gd name="T82" fmla="*/ 3 w 81"/>
                <a:gd name="T83" fmla="*/ 26 h 70"/>
                <a:gd name="T84" fmla="*/ 2 w 81"/>
                <a:gd name="T85" fmla="*/ 21 h 70"/>
                <a:gd name="T86" fmla="*/ 5 w 81"/>
                <a:gd name="T87" fmla="*/ 16 h 70"/>
                <a:gd name="T88" fmla="*/ 5 w 81"/>
                <a:gd name="T89" fmla="*/ 11 h 70"/>
                <a:gd name="T90" fmla="*/ 12 w 81"/>
                <a:gd name="T91" fmla="*/ 8 h 70"/>
                <a:gd name="T92" fmla="*/ 20 w 81"/>
                <a:gd name="T93" fmla="*/ 3 h 70"/>
                <a:gd name="T94" fmla="*/ 28 w 81"/>
                <a:gd name="T95" fmla="*/ 0 h 70"/>
                <a:gd name="T96" fmla="*/ 35 w 81"/>
                <a:gd name="T97" fmla="*/ 0 h 70"/>
                <a:gd name="T98" fmla="*/ 35 w 81"/>
                <a:gd name="T99" fmla="*/ 0 h 70"/>
                <a:gd name="T100" fmla="*/ 38 w 81"/>
                <a:gd name="T101" fmla="*/ 6 h 70"/>
                <a:gd name="T102" fmla="*/ 38 w 81"/>
                <a:gd name="T103" fmla="*/ 9 h 70"/>
                <a:gd name="T104" fmla="*/ 37 w 81"/>
                <a:gd name="T105" fmla="*/ 15 h 70"/>
                <a:gd name="T106" fmla="*/ 33 w 81"/>
                <a:gd name="T107" fmla="*/ 20 h 70"/>
                <a:gd name="T108" fmla="*/ 37 w 81"/>
                <a:gd name="T109" fmla="*/ 23 h 70"/>
                <a:gd name="T110" fmla="*/ 39 w 81"/>
                <a:gd name="T111" fmla="*/ 24 h 70"/>
                <a:gd name="T112" fmla="*/ 33 w 81"/>
                <a:gd name="T113" fmla="*/ 21 h 70"/>
                <a:gd name="T114" fmla="*/ 37 w 81"/>
                <a:gd name="T115" fmla="*/ 16 h 70"/>
                <a:gd name="T116" fmla="*/ 38 w 81"/>
                <a:gd name="T117" fmla="*/ 9 h 70"/>
                <a:gd name="T118" fmla="*/ 44 w 81"/>
                <a:gd name="T119" fmla="*/ 5 h 70"/>
                <a:gd name="T120" fmla="*/ 41 w 81"/>
                <a:gd name="T121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70">
                  <a:moveTo>
                    <a:pt x="2" y="13"/>
                  </a:move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3"/>
                  </a:lnTo>
                  <a:close/>
                  <a:moveTo>
                    <a:pt x="1" y="11"/>
                  </a:move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40" y="10"/>
                  </a:moveTo>
                  <a:lnTo>
                    <a:pt x="40" y="10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5" y="7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7" y="15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1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3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39"/>
                  </a:lnTo>
                  <a:lnTo>
                    <a:pt x="76" y="39"/>
                  </a:lnTo>
                  <a:lnTo>
                    <a:pt x="76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1"/>
                  </a:lnTo>
                  <a:lnTo>
                    <a:pt x="77" y="41"/>
                  </a:lnTo>
                  <a:lnTo>
                    <a:pt x="77" y="42"/>
                  </a:lnTo>
                  <a:lnTo>
                    <a:pt x="77" y="41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79" y="48"/>
                  </a:lnTo>
                  <a:lnTo>
                    <a:pt x="80" y="49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79" y="53"/>
                  </a:lnTo>
                  <a:lnTo>
                    <a:pt x="78" y="53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5" y="56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3" y="59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2" y="60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69" y="63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5"/>
                  </a:lnTo>
                  <a:lnTo>
                    <a:pt x="70" y="65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71" y="70"/>
                  </a:lnTo>
                  <a:lnTo>
                    <a:pt x="70" y="70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8" y="69"/>
                  </a:lnTo>
                  <a:lnTo>
                    <a:pt x="67" y="69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7"/>
                  </a:lnTo>
                  <a:lnTo>
                    <a:pt x="64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2" y="65"/>
                  </a:lnTo>
                  <a:lnTo>
                    <a:pt x="62" y="66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7" y="65"/>
                  </a:lnTo>
                  <a:lnTo>
                    <a:pt x="57" y="66"/>
                  </a:lnTo>
                  <a:lnTo>
                    <a:pt x="56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0" y="65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9" y="66"/>
                  </a:lnTo>
                  <a:lnTo>
                    <a:pt x="48" y="66"/>
                  </a:lnTo>
                  <a:lnTo>
                    <a:pt x="48" y="67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7" y="68"/>
                  </a:lnTo>
                  <a:lnTo>
                    <a:pt x="47" y="67"/>
                  </a:lnTo>
                  <a:lnTo>
                    <a:pt x="47" y="67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5" y="65"/>
                  </a:lnTo>
                  <a:lnTo>
                    <a:pt x="44" y="65"/>
                  </a:lnTo>
                  <a:lnTo>
                    <a:pt x="45" y="65"/>
                  </a:lnTo>
                  <a:lnTo>
                    <a:pt x="44" y="65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3"/>
                  </a:lnTo>
                  <a:lnTo>
                    <a:pt x="43" y="63"/>
                  </a:lnTo>
                  <a:lnTo>
                    <a:pt x="43" y="63"/>
                  </a:lnTo>
                  <a:lnTo>
                    <a:pt x="43" y="64"/>
                  </a:lnTo>
                  <a:lnTo>
                    <a:pt x="42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8" y="64"/>
                  </a:lnTo>
                  <a:lnTo>
                    <a:pt x="39" y="64"/>
                  </a:lnTo>
                  <a:lnTo>
                    <a:pt x="38" y="64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7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3" y="55"/>
                  </a:lnTo>
                  <a:lnTo>
                    <a:pt x="22" y="55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2" y="56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6" y="50"/>
                  </a:lnTo>
                  <a:lnTo>
                    <a:pt x="16" y="51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50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8" y="46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8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2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40" y="10"/>
                  </a:lnTo>
                  <a:close/>
                  <a:moveTo>
                    <a:pt x="42" y="30"/>
                  </a:moveTo>
                  <a:lnTo>
                    <a:pt x="41" y="30"/>
                  </a:lnTo>
                  <a:lnTo>
                    <a:pt x="42" y="3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86"/>
            <p:cNvSpPr>
              <a:spLocks noEditPoints="1"/>
            </p:cNvSpPr>
            <p:nvPr/>
          </p:nvSpPr>
          <p:spPr bwMode="auto">
            <a:xfrm>
              <a:off x="5909279" y="3585355"/>
              <a:ext cx="46992" cy="16534"/>
            </a:xfrm>
            <a:custGeom>
              <a:avLst/>
              <a:gdLst>
                <a:gd name="T0" fmla="*/ 3 w 36"/>
                <a:gd name="T1" fmla="*/ 12 h 12"/>
                <a:gd name="T2" fmla="*/ 3 w 36"/>
                <a:gd name="T3" fmla="*/ 12 h 12"/>
                <a:gd name="T4" fmla="*/ 2 w 36"/>
                <a:gd name="T5" fmla="*/ 12 h 12"/>
                <a:gd name="T6" fmla="*/ 3 w 36"/>
                <a:gd name="T7" fmla="*/ 12 h 12"/>
                <a:gd name="T8" fmla="*/ 2 w 36"/>
                <a:gd name="T9" fmla="*/ 12 h 12"/>
                <a:gd name="T10" fmla="*/ 3 w 36"/>
                <a:gd name="T11" fmla="*/ 12 h 12"/>
                <a:gd name="T12" fmla="*/ 3 w 36"/>
                <a:gd name="T13" fmla="*/ 11 h 12"/>
                <a:gd name="T14" fmla="*/ 3 w 36"/>
                <a:gd name="T15" fmla="*/ 12 h 12"/>
                <a:gd name="T16" fmla="*/ 3 w 36"/>
                <a:gd name="T17" fmla="*/ 11 h 12"/>
                <a:gd name="T18" fmla="*/ 2 w 36"/>
                <a:gd name="T19" fmla="*/ 10 h 12"/>
                <a:gd name="T20" fmla="*/ 2 w 36"/>
                <a:gd name="T21" fmla="*/ 11 h 12"/>
                <a:gd name="T22" fmla="*/ 1 w 36"/>
                <a:gd name="T23" fmla="*/ 9 h 12"/>
                <a:gd name="T24" fmla="*/ 0 w 36"/>
                <a:gd name="T25" fmla="*/ 7 h 12"/>
                <a:gd name="T26" fmla="*/ 1 w 36"/>
                <a:gd name="T27" fmla="*/ 6 h 12"/>
                <a:gd name="T28" fmla="*/ 1 w 36"/>
                <a:gd name="T29" fmla="*/ 7 h 12"/>
                <a:gd name="T30" fmla="*/ 1 w 36"/>
                <a:gd name="T31" fmla="*/ 6 h 12"/>
                <a:gd name="T32" fmla="*/ 0 w 36"/>
                <a:gd name="T33" fmla="*/ 7 h 12"/>
                <a:gd name="T34" fmla="*/ 0 w 36"/>
                <a:gd name="T35" fmla="*/ 7 h 12"/>
                <a:gd name="T36" fmla="*/ 0 w 36"/>
                <a:gd name="T37" fmla="*/ 7 h 12"/>
                <a:gd name="T38" fmla="*/ 0 w 36"/>
                <a:gd name="T39" fmla="*/ 7 h 12"/>
                <a:gd name="T40" fmla="*/ 0 w 36"/>
                <a:gd name="T41" fmla="*/ 6 h 12"/>
                <a:gd name="T42" fmla="*/ 0 w 36"/>
                <a:gd name="T43" fmla="*/ 7 h 12"/>
                <a:gd name="T44" fmla="*/ 0 w 36"/>
                <a:gd name="T45" fmla="*/ 6 h 12"/>
                <a:gd name="T46" fmla="*/ 4 w 36"/>
                <a:gd name="T47" fmla="*/ 5 h 12"/>
                <a:gd name="T48" fmla="*/ 3 w 36"/>
                <a:gd name="T49" fmla="*/ 6 h 12"/>
                <a:gd name="T50" fmla="*/ 3 w 36"/>
                <a:gd name="T51" fmla="*/ 6 h 12"/>
                <a:gd name="T52" fmla="*/ 3 w 36"/>
                <a:gd name="T53" fmla="*/ 5 h 12"/>
                <a:gd name="T54" fmla="*/ 4 w 36"/>
                <a:gd name="T55" fmla="*/ 5 h 12"/>
                <a:gd name="T56" fmla="*/ 3 w 36"/>
                <a:gd name="T57" fmla="*/ 5 h 12"/>
                <a:gd name="T58" fmla="*/ 3 w 36"/>
                <a:gd name="T59" fmla="*/ 5 h 12"/>
                <a:gd name="T60" fmla="*/ 3 w 36"/>
                <a:gd name="T61" fmla="*/ 6 h 12"/>
                <a:gd name="T62" fmla="*/ 3 w 36"/>
                <a:gd name="T63" fmla="*/ 6 h 12"/>
                <a:gd name="T64" fmla="*/ 3 w 36"/>
                <a:gd name="T65" fmla="*/ 6 h 12"/>
                <a:gd name="T66" fmla="*/ 3 w 36"/>
                <a:gd name="T67" fmla="*/ 7 h 12"/>
                <a:gd name="T68" fmla="*/ 2 w 36"/>
                <a:gd name="T69" fmla="*/ 7 h 12"/>
                <a:gd name="T70" fmla="*/ 2 w 36"/>
                <a:gd name="T71" fmla="*/ 8 h 12"/>
                <a:gd name="T72" fmla="*/ 2 w 36"/>
                <a:gd name="T73" fmla="*/ 7 h 12"/>
                <a:gd name="T74" fmla="*/ 1 w 36"/>
                <a:gd name="T75" fmla="*/ 6 h 12"/>
                <a:gd name="T76" fmla="*/ 1 w 36"/>
                <a:gd name="T77" fmla="*/ 7 h 12"/>
                <a:gd name="T78" fmla="*/ 1 w 36"/>
                <a:gd name="T79" fmla="*/ 6 h 12"/>
                <a:gd name="T80" fmla="*/ 1 w 36"/>
                <a:gd name="T81" fmla="*/ 6 h 12"/>
                <a:gd name="T82" fmla="*/ 1 w 36"/>
                <a:gd name="T83" fmla="*/ 6 h 12"/>
                <a:gd name="T84" fmla="*/ 0 w 36"/>
                <a:gd name="T85" fmla="*/ 6 h 12"/>
                <a:gd name="T86" fmla="*/ 0 w 36"/>
                <a:gd name="T87" fmla="*/ 6 h 12"/>
                <a:gd name="T88" fmla="*/ 0 w 36"/>
                <a:gd name="T89" fmla="*/ 7 h 12"/>
                <a:gd name="T90" fmla="*/ 0 w 36"/>
                <a:gd name="T91" fmla="*/ 6 h 12"/>
                <a:gd name="T92" fmla="*/ 0 w 36"/>
                <a:gd name="T93" fmla="*/ 6 h 12"/>
                <a:gd name="T94" fmla="*/ 0 w 36"/>
                <a:gd name="T95" fmla="*/ 6 h 12"/>
                <a:gd name="T96" fmla="*/ 1 w 36"/>
                <a:gd name="T97" fmla="*/ 5 h 12"/>
                <a:gd name="T98" fmla="*/ 3 w 36"/>
                <a:gd name="T99" fmla="*/ 5 h 12"/>
                <a:gd name="T100" fmla="*/ 3 w 36"/>
                <a:gd name="T101" fmla="*/ 5 h 12"/>
                <a:gd name="T102" fmla="*/ 4 w 36"/>
                <a:gd name="T103" fmla="*/ 5 h 12"/>
                <a:gd name="T104" fmla="*/ 35 w 36"/>
                <a:gd name="T105" fmla="*/ 0 h 12"/>
                <a:gd name="T106" fmla="*/ 35 w 36"/>
                <a:gd name="T107" fmla="*/ 0 h 12"/>
                <a:gd name="T108" fmla="*/ 35 w 36"/>
                <a:gd name="T109" fmla="*/ 0 h 12"/>
                <a:gd name="T110" fmla="*/ 35 w 36"/>
                <a:gd name="T111" fmla="*/ 0 h 12"/>
                <a:gd name="T112" fmla="*/ 35 w 36"/>
                <a:gd name="T113" fmla="*/ 1 h 12"/>
                <a:gd name="T114" fmla="*/ 35 w 36"/>
                <a:gd name="T115" fmla="*/ 1 h 12"/>
                <a:gd name="T116" fmla="*/ 35 w 36"/>
                <a:gd name="T117" fmla="*/ 1 h 12"/>
                <a:gd name="T118" fmla="*/ 35 w 36"/>
                <a:gd name="T119" fmla="*/ 1 h 12"/>
                <a:gd name="T120" fmla="*/ 35 w 36"/>
                <a:gd name="T121" fmla="*/ 1 h 12"/>
                <a:gd name="T122" fmla="*/ 35 w 36"/>
                <a:gd name="T1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" h="12">
                  <a:moveTo>
                    <a:pt x="3" y="12"/>
                  </a:move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3" y="11"/>
                  </a:move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2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  <a:moveTo>
                    <a:pt x="1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87"/>
            <p:cNvSpPr>
              <a:spLocks noEditPoints="1"/>
            </p:cNvSpPr>
            <p:nvPr/>
          </p:nvSpPr>
          <p:spPr bwMode="auto">
            <a:xfrm>
              <a:off x="5909279" y="3586733"/>
              <a:ext cx="46992" cy="16534"/>
            </a:xfrm>
            <a:custGeom>
              <a:avLst/>
              <a:gdLst>
                <a:gd name="T0" fmla="*/ 3 w 36"/>
                <a:gd name="T1" fmla="*/ 12 h 12"/>
                <a:gd name="T2" fmla="*/ 3 w 36"/>
                <a:gd name="T3" fmla="*/ 12 h 12"/>
                <a:gd name="T4" fmla="*/ 3 w 36"/>
                <a:gd name="T5" fmla="*/ 12 h 12"/>
                <a:gd name="T6" fmla="*/ 3 w 36"/>
                <a:gd name="T7" fmla="*/ 10 h 12"/>
                <a:gd name="T8" fmla="*/ 3 w 36"/>
                <a:gd name="T9" fmla="*/ 10 h 12"/>
                <a:gd name="T10" fmla="*/ 3 w 36"/>
                <a:gd name="T11" fmla="*/ 10 h 12"/>
                <a:gd name="T12" fmla="*/ 3 w 36"/>
                <a:gd name="T13" fmla="*/ 10 h 12"/>
                <a:gd name="T14" fmla="*/ 3 w 36"/>
                <a:gd name="T15" fmla="*/ 10 h 12"/>
                <a:gd name="T16" fmla="*/ 3 w 36"/>
                <a:gd name="T17" fmla="*/ 10 h 12"/>
                <a:gd name="T18" fmla="*/ 3 w 36"/>
                <a:gd name="T19" fmla="*/ 10 h 12"/>
                <a:gd name="T20" fmla="*/ 3 w 36"/>
                <a:gd name="T21" fmla="*/ 10 h 12"/>
                <a:gd name="T22" fmla="*/ 3 w 36"/>
                <a:gd name="T23" fmla="*/ 10 h 12"/>
                <a:gd name="T24" fmla="*/ 2 w 36"/>
                <a:gd name="T25" fmla="*/ 8 h 12"/>
                <a:gd name="T26" fmla="*/ 2 w 36"/>
                <a:gd name="T27" fmla="*/ 8 h 12"/>
                <a:gd name="T28" fmla="*/ 2 w 36"/>
                <a:gd name="T29" fmla="*/ 8 h 12"/>
                <a:gd name="T30" fmla="*/ 2 w 36"/>
                <a:gd name="T31" fmla="*/ 8 h 12"/>
                <a:gd name="T32" fmla="*/ 2 w 36"/>
                <a:gd name="T33" fmla="*/ 8 h 12"/>
                <a:gd name="T34" fmla="*/ 0 w 36"/>
                <a:gd name="T35" fmla="*/ 7 h 12"/>
                <a:gd name="T36" fmla="*/ 0 w 36"/>
                <a:gd name="T37" fmla="*/ 7 h 12"/>
                <a:gd name="T38" fmla="*/ 0 w 36"/>
                <a:gd name="T39" fmla="*/ 7 h 12"/>
                <a:gd name="T40" fmla="*/ 0 w 36"/>
                <a:gd name="T41" fmla="*/ 7 h 12"/>
                <a:gd name="T42" fmla="*/ 0 w 36"/>
                <a:gd name="T43" fmla="*/ 6 h 12"/>
                <a:gd name="T44" fmla="*/ 0 w 36"/>
                <a:gd name="T45" fmla="*/ 5 h 12"/>
                <a:gd name="T46" fmla="*/ 0 w 36"/>
                <a:gd name="T47" fmla="*/ 6 h 12"/>
                <a:gd name="T48" fmla="*/ 0 w 36"/>
                <a:gd name="T49" fmla="*/ 5 h 12"/>
                <a:gd name="T50" fmla="*/ 0 w 36"/>
                <a:gd name="T51" fmla="*/ 6 h 12"/>
                <a:gd name="T52" fmla="*/ 0 w 36"/>
                <a:gd name="T53" fmla="*/ 5 h 12"/>
                <a:gd name="T54" fmla="*/ 0 w 36"/>
                <a:gd name="T55" fmla="*/ 6 h 12"/>
                <a:gd name="T56" fmla="*/ 0 w 36"/>
                <a:gd name="T57" fmla="*/ 5 h 12"/>
                <a:gd name="T58" fmla="*/ 1 w 36"/>
                <a:gd name="T59" fmla="*/ 5 h 12"/>
                <a:gd name="T60" fmla="*/ 1 w 36"/>
                <a:gd name="T61" fmla="*/ 5 h 12"/>
                <a:gd name="T62" fmla="*/ 1 w 36"/>
                <a:gd name="T63" fmla="*/ 5 h 12"/>
                <a:gd name="T64" fmla="*/ 0 w 36"/>
                <a:gd name="T65" fmla="*/ 5 h 12"/>
                <a:gd name="T66" fmla="*/ 0 w 36"/>
                <a:gd name="T67" fmla="*/ 5 h 12"/>
                <a:gd name="T68" fmla="*/ 1 w 36"/>
                <a:gd name="T69" fmla="*/ 5 h 12"/>
                <a:gd name="T70" fmla="*/ 0 w 36"/>
                <a:gd name="T71" fmla="*/ 5 h 12"/>
                <a:gd name="T72" fmla="*/ 1 w 36"/>
                <a:gd name="T73" fmla="*/ 5 h 12"/>
                <a:gd name="T74" fmla="*/ 36 w 36"/>
                <a:gd name="T75" fmla="*/ 0 h 12"/>
                <a:gd name="T76" fmla="*/ 36 w 36"/>
                <a:gd name="T77" fmla="*/ 0 h 12"/>
                <a:gd name="T78" fmla="*/ 36 w 36"/>
                <a:gd name="T7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" h="12">
                  <a:moveTo>
                    <a:pt x="3" y="12"/>
                  </a:moveTo>
                  <a:lnTo>
                    <a:pt x="3" y="12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5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0" y="5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1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1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5577726" y="3921545"/>
              <a:ext cx="6526" cy="2756"/>
            </a:xfrm>
            <a:custGeom>
              <a:avLst/>
              <a:gdLst>
                <a:gd name="T0" fmla="*/ 1 w 5"/>
                <a:gd name="T1" fmla="*/ 0 h 2"/>
                <a:gd name="T2" fmla="*/ 1 w 5"/>
                <a:gd name="T3" fmla="*/ 0 h 2"/>
                <a:gd name="T4" fmla="*/ 1 w 5"/>
                <a:gd name="T5" fmla="*/ 0 h 2"/>
                <a:gd name="T6" fmla="*/ 1 w 5"/>
                <a:gd name="T7" fmla="*/ 0 h 2"/>
                <a:gd name="T8" fmla="*/ 2 w 5"/>
                <a:gd name="T9" fmla="*/ 0 h 2"/>
                <a:gd name="T10" fmla="*/ 2 w 5"/>
                <a:gd name="T11" fmla="*/ 0 h 2"/>
                <a:gd name="T12" fmla="*/ 2 w 5"/>
                <a:gd name="T13" fmla="*/ 0 h 2"/>
                <a:gd name="T14" fmla="*/ 2 w 5"/>
                <a:gd name="T15" fmla="*/ 0 h 2"/>
                <a:gd name="T16" fmla="*/ 2 w 5"/>
                <a:gd name="T17" fmla="*/ 0 h 2"/>
                <a:gd name="T18" fmla="*/ 2 w 5"/>
                <a:gd name="T19" fmla="*/ 0 h 2"/>
                <a:gd name="T20" fmla="*/ 2 w 5"/>
                <a:gd name="T21" fmla="*/ 0 h 2"/>
                <a:gd name="T22" fmla="*/ 3 w 5"/>
                <a:gd name="T23" fmla="*/ 0 h 2"/>
                <a:gd name="T24" fmla="*/ 3 w 5"/>
                <a:gd name="T25" fmla="*/ 0 h 2"/>
                <a:gd name="T26" fmla="*/ 3 w 5"/>
                <a:gd name="T27" fmla="*/ 0 h 2"/>
                <a:gd name="T28" fmla="*/ 4 w 5"/>
                <a:gd name="T29" fmla="*/ 0 h 2"/>
                <a:gd name="T30" fmla="*/ 4 w 5"/>
                <a:gd name="T31" fmla="*/ 0 h 2"/>
                <a:gd name="T32" fmla="*/ 4 w 5"/>
                <a:gd name="T33" fmla="*/ 0 h 2"/>
                <a:gd name="T34" fmla="*/ 4 w 5"/>
                <a:gd name="T35" fmla="*/ 0 h 2"/>
                <a:gd name="T36" fmla="*/ 4 w 5"/>
                <a:gd name="T37" fmla="*/ 0 h 2"/>
                <a:gd name="T38" fmla="*/ 4 w 5"/>
                <a:gd name="T39" fmla="*/ 1 h 2"/>
                <a:gd name="T40" fmla="*/ 4 w 5"/>
                <a:gd name="T41" fmla="*/ 1 h 2"/>
                <a:gd name="T42" fmla="*/ 4 w 5"/>
                <a:gd name="T43" fmla="*/ 1 h 2"/>
                <a:gd name="T44" fmla="*/ 4 w 5"/>
                <a:gd name="T45" fmla="*/ 1 h 2"/>
                <a:gd name="T46" fmla="*/ 4 w 5"/>
                <a:gd name="T47" fmla="*/ 1 h 2"/>
                <a:gd name="T48" fmla="*/ 5 w 5"/>
                <a:gd name="T49" fmla="*/ 1 h 2"/>
                <a:gd name="T50" fmla="*/ 5 w 5"/>
                <a:gd name="T51" fmla="*/ 1 h 2"/>
                <a:gd name="T52" fmla="*/ 5 w 5"/>
                <a:gd name="T53" fmla="*/ 1 h 2"/>
                <a:gd name="T54" fmla="*/ 5 w 5"/>
                <a:gd name="T55" fmla="*/ 1 h 2"/>
                <a:gd name="T56" fmla="*/ 5 w 5"/>
                <a:gd name="T57" fmla="*/ 1 h 2"/>
                <a:gd name="T58" fmla="*/ 5 w 5"/>
                <a:gd name="T59" fmla="*/ 1 h 2"/>
                <a:gd name="T60" fmla="*/ 5 w 5"/>
                <a:gd name="T61" fmla="*/ 1 h 2"/>
                <a:gd name="T62" fmla="*/ 5 w 5"/>
                <a:gd name="T63" fmla="*/ 1 h 2"/>
                <a:gd name="T64" fmla="*/ 5 w 5"/>
                <a:gd name="T65" fmla="*/ 1 h 2"/>
                <a:gd name="T66" fmla="*/ 5 w 5"/>
                <a:gd name="T67" fmla="*/ 1 h 2"/>
                <a:gd name="T68" fmla="*/ 5 w 5"/>
                <a:gd name="T69" fmla="*/ 1 h 2"/>
                <a:gd name="T70" fmla="*/ 5 w 5"/>
                <a:gd name="T71" fmla="*/ 1 h 2"/>
                <a:gd name="T72" fmla="*/ 4 w 5"/>
                <a:gd name="T73" fmla="*/ 1 h 2"/>
                <a:gd name="T74" fmla="*/ 4 w 5"/>
                <a:gd name="T75" fmla="*/ 1 h 2"/>
                <a:gd name="T76" fmla="*/ 4 w 5"/>
                <a:gd name="T77" fmla="*/ 2 h 2"/>
                <a:gd name="T78" fmla="*/ 4 w 5"/>
                <a:gd name="T79" fmla="*/ 2 h 2"/>
                <a:gd name="T80" fmla="*/ 4 w 5"/>
                <a:gd name="T81" fmla="*/ 2 h 2"/>
                <a:gd name="T82" fmla="*/ 4 w 5"/>
                <a:gd name="T83" fmla="*/ 2 h 2"/>
                <a:gd name="T84" fmla="*/ 3 w 5"/>
                <a:gd name="T85" fmla="*/ 2 h 2"/>
                <a:gd name="T86" fmla="*/ 3 w 5"/>
                <a:gd name="T87" fmla="*/ 2 h 2"/>
                <a:gd name="T88" fmla="*/ 3 w 5"/>
                <a:gd name="T89" fmla="*/ 2 h 2"/>
                <a:gd name="T90" fmla="*/ 2 w 5"/>
                <a:gd name="T91" fmla="*/ 2 h 2"/>
                <a:gd name="T92" fmla="*/ 2 w 5"/>
                <a:gd name="T93" fmla="*/ 2 h 2"/>
                <a:gd name="T94" fmla="*/ 2 w 5"/>
                <a:gd name="T95" fmla="*/ 2 h 2"/>
                <a:gd name="T96" fmla="*/ 2 w 5"/>
                <a:gd name="T97" fmla="*/ 2 h 2"/>
                <a:gd name="T98" fmla="*/ 2 w 5"/>
                <a:gd name="T99" fmla="*/ 1 h 2"/>
                <a:gd name="T100" fmla="*/ 1 w 5"/>
                <a:gd name="T101" fmla="*/ 1 h 2"/>
                <a:gd name="T102" fmla="*/ 1 w 5"/>
                <a:gd name="T103" fmla="*/ 1 h 2"/>
                <a:gd name="T104" fmla="*/ 1 w 5"/>
                <a:gd name="T105" fmla="*/ 1 h 2"/>
                <a:gd name="T106" fmla="*/ 1 w 5"/>
                <a:gd name="T107" fmla="*/ 1 h 2"/>
                <a:gd name="T108" fmla="*/ 1 w 5"/>
                <a:gd name="T109" fmla="*/ 1 h 2"/>
                <a:gd name="T110" fmla="*/ 1 w 5"/>
                <a:gd name="T111" fmla="*/ 1 h 2"/>
                <a:gd name="T112" fmla="*/ 0 w 5"/>
                <a:gd name="T113" fmla="*/ 0 h 2"/>
                <a:gd name="T114" fmla="*/ 1 w 5"/>
                <a:gd name="T115" fmla="*/ 0 h 2"/>
                <a:gd name="T116" fmla="*/ 1 w 5"/>
                <a:gd name="T117" fmla="*/ 0 h 2"/>
                <a:gd name="T118" fmla="*/ 1 w 5"/>
                <a:gd name="T1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5487659" y="3847142"/>
              <a:ext cx="7832" cy="2756"/>
            </a:xfrm>
            <a:custGeom>
              <a:avLst/>
              <a:gdLst>
                <a:gd name="T0" fmla="*/ 1 w 6"/>
                <a:gd name="T1" fmla="*/ 0 h 2"/>
                <a:gd name="T2" fmla="*/ 1 w 6"/>
                <a:gd name="T3" fmla="*/ 0 h 2"/>
                <a:gd name="T4" fmla="*/ 1 w 6"/>
                <a:gd name="T5" fmla="*/ 0 h 2"/>
                <a:gd name="T6" fmla="*/ 1 w 6"/>
                <a:gd name="T7" fmla="*/ 0 h 2"/>
                <a:gd name="T8" fmla="*/ 2 w 6"/>
                <a:gd name="T9" fmla="*/ 0 h 2"/>
                <a:gd name="T10" fmla="*/ 2 w 6"/>
                <a:gd name="T11" fmla="*/ 0 h 2"/>
                <a:gd name="T12" fmla="*/ 2 w 6"/>
                <a:gd name="T13" fmla="*/ 0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3 w 6"/>
                <a:gd name="T21" fmla="*/ 1 h 2"/>
                <a:gd name="T22" fmla="*/ 3 w 6"/>
                <a:gd name="T23" fmla="*/ 0 h 2"/>
                <a:gd name="T24" fmla="*/ 3 w 6"/>
                <a:gd name="T25" fmla="*/ 0 h 2"/>
                <a:gd name="T26" fmla="*/ 3 w 6"/>
                <a:gd name="T27" fmla="*/ 0 h 2"/>
                <a:gd name="T28" fmla="*/ 3 w 6"/>
                <a:gd name="T29" fmla="*/ 0 h 2"/>
                <a:gd name="T30" fmla="*/ 4 w 6"/>
                <a:gd name="T31" fmla="*/ 0 h 2"/>
                <a:gd name="T32" fmla="*/ 4 w 6"/>
                <a:gd name="T33" fmla="*/ 0 h 2"/>
                <a:gd name="T34" fmla="*/ 4 w 6"/>
                <a:gd name="T35" fmla="*/ 1 h 2"/>
                <a:gd name="T36" fmla="*/ 4 w 6"/>
                <a:gd name="T37" fmla="*/ 0 h 2"/>
                <a:gd name="T38" fmla="*/ 4 w 6"/>
                <a:gd name="T39" fmla="*/ 0 h 2"/>
                <a:gd name="T40" fmla="*/ 4 w 6"/>
                <a:gd name="T41" fmla="*/ 0 h 2"/>
                <a:gd name="T42" fmla="*/ 4 w 6"/>
                <a:gd name="T43" fmla="*/ 0 h 2"/>
                <a:gd name="T44" fmla="*/ 5 w 6"/>
                <a:gd name="T45" fmla="*/ 0 h 2"/>
                <a:gd name="T46" fmla="*/ 5 w 6"/>
                <a:gd name="T47" fmla="*/ 0 h 2"/>
                <a:gd name="T48" fmla="*/ 5 w 6"/>
                <a:gd name="T49" fmla="*/ 0 h 2"/>
                <a:gd name="T50" fmla="*/ 5 w 6"/>
                <a:gd name="T51" fmla="*/ 0 h 2"/>
                <a:gd name="T52" fmla="*/ 6 w 6"/>
                <a:gd name="T53" fmla="*/ 0 h 2"/>
                <a:gd name="T54" fmla="*/ 6 w 6"/>
                <a:gd name="T55" fmla="*/ 1 h 2"/>
                <a:gd name="T56" fmla="*/ 6 w 6"/>
                <a:gd name="T57" fmla="*/ 1 h 2"/>
                <a:gd name="T58" fmla="*/ 6 w 6"/>
                <a:gd name="T59" fmla="*/ 2 h 2"/>
                <a:gd name="T60" fmla="*/ 5 w 6"/>
                <a:gd name="T61" fmla="*/ 2 h 2"/>
                <a:gd name="T62" fmla="*/ 5 w 6"/>
                <a:gd name="T63" fmla="*/ 2 h 2"/>
                <a:gd name="T64" fmla="*/ 5 w 6"/>
                <a:gd name="T65" fmla="*/ 2 h 2"/>
                <a:gd name="T66" fmla="*/ 5 w 6"/>
                <a:gd name="T67" fmla="*/ 2 h 2"/>
                <a:gd name="T68" fmla="*/ 5 w 6"/>
                <a:gd name="T69" fmla="*/ 2 h 2"/>
                <a:gd name="T70" fmla="*/ 5 w 6"/>
                <a:gd name="T71" fmla="*/ 2 h 2"/>
                <a:gd name="T72" fmla="*/ 4 w 6"/>
                <a:gd name="T73" fmla="*/ 2 h 2"/>
                <a:gd name="T74" fmla="*/ 4 w 6"/>
                <a:gd name="T75" fmla="*/ 2 h 2"/>
                <a:gd name="T76" fmla="*/ 4 w 6"/>
                <a:gd name="T77" fmla="*/ 2 h 2"/>
                <a:gd name="T78" fmla="*/ 4 w 6"/>
                <a:gd name="T79" fmla="*/ 2 h 2"/>
                <a:gd name="T80" fmla="*/ 4 w 6"/>
                <a:gd name="T81" fmla="*/ 2 h 2"/>
                <a:gd name="T82" fmla="*/ 3 w 6"/>
                <a:gd name="T83" fmla="*/ 2 h 2"/>
                <a:gd name="T84" fmla="*/ 3 w 6"/>
                <a:gd name="T85" fmla="*/ 2 h 2"/>
                <a:gd name="T86" fmla="*/ 3 w 6"/>
                <a:gd name="T87" fmla="*/ 2 h 2"/>
                <a:gd name="T88" fmla="*/ 3 w 6"/>
                <a:gd name="T89" fmla="*/ 2 h 2"/>
                <a:gd name="T90" fmla="*/ 3 w 6"/>
                <a:gd name="T91" fmla="*/ 2 h 2"/>
                <a:gd name="T92" fmla="*/ 3 w 6"/>
                <a:gd name="T93" fmla="*/ 2 h 2"/>
                <a:gd name="T94" fmla="*/ 2 w 6"/>
                <a:gd name="T95" fmla="*/ 2 h 2"/>
                <a:gd name="T96" fmla="*/ 2 w 6"/>
                <a:gd name="T97" fmla="*/ 2 h 2"/>
                <a:gd name="T98" fmla="*/ 2 w 6"/>
                <a:gd name="T99" fmla="*/ 2 h 2"/>
                <a:gd name="T100" fmla="*/ 2 w 6"/>
                <a:gd name="T101" fmla="*/ 2 h 2"/>
                <a:gd name="T102" fmla="*/ 2 w 6"/>
                <a:gd name="T103" fmla="*/ 2 h 2"/>
                <a:gd name="T104" fmla="*/ 1 w 6"/>
                <a:gd name="T105" fmla="*/ 2 h 2"/>
                <a:gd name="T106" fmla="*/ 1 w 6"/>
                <a:gd name="T107" fmla="*/ 2 h 2"/>
                <a:gd name="T108" fmla="*/ 1 w 6"/>
                <a:gd name="T109" fmla="*/ 1 h 2"/>
                <a:gd name="T110" fmla="*/ 1 w 6"/>
                <a:gd name="T111" fmla="*/ 1 h 2"/>
                <a:gd name="T112" fmla="*/ 1 w 6"/>
                <a:gd name="T113" fmla="*/ 1 h 2"/>
                <a:gd name="T114" fmla="*/ 0 w 6"/>
                <a:gd name="T115" fmla="*/ 0 h 2"/>
                <a:gd name="T116" fmla="*/ 0 w 6"/>
                <a:gd name="T117" fmla="*/ 0 h 2"/>
                <a:gd name="T118" fmla="*/ 0 w 6"/>
                <a:gd name="T119" fmla="*/ 0 h 2"/>
                <a:gd name="T120" fmla="*/ 0 w 6"/>
                <a:gd name="T121" fmla="*/ 0 h 2"/>
                <a:gd name="T122" fmla="*/ 1 w 6"/>
                <a:gd name="T123" fmla="*/ 0 h 2"/>
                <a:gd name="T124" fmla="*/ 1 w 6"/>
                <a:gd name="T1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5658656" y="3782385"/>
              <a:ext cx="35243" cy="78537"/>
            </a:xfrm>
            <a:custGeom>
              <a:avLst/>
              <a:gdLst>
                <a:gd name="T0" fmla="*/ 8 w 27"/>
                <a:gd name="T1" fmla="*/ 12 h 57"/>
                <a:gd name="T2" fmla="*/ 7 w 27"/>
                <a:gd name="T3" fmla="*/ 9 h 57"/>
                <a:gd name="T4" fmla="*/ 6 w 27"/>
                <a:gd name="T5" fmla="*/ 6 h 57"/>
                <a:gd name="T6" fmla="*/ 6 w 27"/>
                <a:gd name="T7" fmla="*/ 3 h 57"/>
                <a:gd name="T8" fmla="*/ 10 w 27"/>
                <a:gd name="T9" fmla="*/ 1 h 57"/>
                <a:gd name="T10" fmla="*/ 11 w 27"/>
                <a:gd name="T11" fmla="*/ 2 h 57"/>
                <a:gd name="T12" fmla="*/ 13 w 27"/>
                <a:gd name="T13" fmla="*/ 3 h 57"/>
                <a:gd name="T14" fmla="*/ 17 w 27"/>
                <a:gd name="T15" fmla="*/ 3 h 57"/>
                <a:gd name="T16" fmla="*/ 20 w 27"/>
                <a:gd name="T17" fmla="*/ 2 h 57"/>
                <a:gd name="T18" fmla="*/ 24 w 27"/>
                <a:gd name="T19" fmla="*/ 2 h 57"/>
                <a:gd name="T20" fmla="*/ 25 w 27"/>
                <a:gd name="T21" fmla="*/ 6 h 57"/>
                <a:gd name="T22" fmla="*/ 26 w 27"/>
                <a:gd name="T23" fmla="*/ 8 h 57"/>
                <a:gd name="T24" fmla="*/ 24 w 27"/>
                <a:gd name="T25" fmla="*/ 10 h 57"/>
                <a:gd name="T26" fmla="*/ 22 w 27"/>
                <a:gd name="T27" fmla="*/ 13 h 57"/>
                <a:gd name="T28" fmla="*/ 22 w 27"/>
                <a:gd name="T29" fmla="*/ 16 h 57"/>
                <a:gd name="T30" fmla="*/ 22 w 27"/>
                <a:gd name="T31" fmla="*/ 18 h 57"/>
                <a:gd name="T32" fmla="*/ 21 w 27"/>
                <a:gd name="T33" fmla="*/ 23 h 57"/>
                <a:gd name="T34" fmla="*/ 22 w 27"/>
                <a:gd name="T35" fmla="*/ 25 h 57"/>
                <a:gd name="T36" fmla="*/ 19 w 27"/>
                <a:gd name="T37" fmla="*/ 28 h 57"/>
                <a:gd name="T38" fmla="*/ 18 w 27"/>
                <a:gd name="T39" fmla="*/ 29 h 57"/>
                <a:gd name="T40" fmla="*/ 20 w 27"/>
                <a:gd name="T41" fmla="*/ 34 h 57"/>
                <a:gd name="T42" fmla="*/ 20 w 27"/>
                <a:gd name="T43" fmla="*/ 36 h 57"/>
                <a:gd name="T44" fmla="*/ 18 w 27"/>
                <a:gd name="T45" fmla="*/ 39 h 57"/>
                <a:gd name="T46" fmla="*/ 21 w 27"/>
                <a:gd name="T47" fmla="*/ 44 h 57"/>
                <a:gd name="T48" fmla="*/ 19 w 27"/>
                <a:gd name="T49" fmla="*/ 46 h 57"/>
                <a:gd name="T50" fmla="*/ 17 w 27"/>
                <a:gd name="T51" fmla="*/ 49 h 57"/>
                <a:gd name="T52" fmla="*/ 17 w 27"/>
                <a:gd name="T53" fmla="*/ 53 h 57"/>
                <a:gd name="T54" fmla="*/ 15 w 27"/>
                <a:gd name="T55" fmla="*/ 56 h 57"/>
                <a:gd name="T56" fmla="*/ 13 w 27"/>
                <a:gd name="T57" fmla="*/ 57 h 57"/>
                <a:gd name="T58" fmla="*/ 10 w 27"/>
                <a:gd name="T59" fmla="*/ 56 h 57"/>
                <a:gd name="T60" fmla="*/ 7 w 27"/>
                <a:gd name="T61" fmla="*/ 56 h 57"/>
                <a:gd name="T62" fmla="*/ 5 w 27"/>
                <a:gd name="T63" fmla="*/ 57 h 57"/>
                <a:gd name="T64" fmla="*/ 5 w 27"/>
                <a:gd name="T65" fmla="*/ 54 h 57"/>
                <a:gd name="T66" fmla="*/ 6 w 27"/>
                <a:gd name="T67" fmla="*/ 51 h 57"/>
                <a:gd name="T68" fmla="*/ 6 w 27"/>
                <a:gd name="T69" fmla="*/ 49 h 57"/>
                <a:gd name="T70" fmla="*/ 6 w 27"/>
                <a:gd name="T71" fmla="*/ 45 h 57"/>
                <a:gd name="T72" fmla="*/ 6 w 27"/>
                <a:gd name="T73" fmla="*/ 41 h 57"/>
                <a:gd name="T74" fmla="*/ 7 w 27"/>
                <a:gd name="T75" fmla="*/ 41 h 57"/>
                <a:gd name="T76" fmla="*/ 7 w 27"/>
                <a:gd name="T77" fmla="*/ 41 h 57"/>
                <a:gd name="T78" fmla="*/ 7 w 27"/>
                <a:gd name="T79" fmla="*/ 39 h 57"/>
                <a:gd name="T80" fmla="*/ 6 w 27"/>
                <a:gd name="T81" fmla="*/ 40 h 57"/>
                <a:gd name="T82" fmla="*/ 3 w 27"/>
                <a:gd name="T83" fmla="*/ 41 h 57"/>
                <a:gd name="T84" fmla="*/ 4 w 27"/>
                <a:gd name="T85" fmla="*/ 39 h 57"/>
                <a:gd name="T86" fmla="*/ 4 w 27"/>
                <a:gd name="T87" fmla="*/ 38 h 57"/>
                <a:gd name="T88" fmla="*/ 5 w 27"/>
                <a:gd name="T89" fmla="*/ 36 h 57"/>
                <a:gd name="T90" fmla="*/ 5 w 27"/>
                <a:gd name="T91" fmla="*/ 35 h 57"/>
                <a:gd name="T92" fmla="*/ 3 w 27"/>
                <a:gd name="T93" fmla="*/ 38 h 57"/>
                <a:gd name="T94" fmla="*/ 0 w 27"/>
                <a:gd name="T95" fmla="*/ 37 h 57"/>
                <a:gd name="T96" fmla="*/ 1 w 27"/>
                <a:gd name="T97" fmla="*/ 34 h 57"/>
                <a:gd name="T98" fmla="*/ 2 w 27"/>
                <a:gd name="T99" fmla="*/ 32 h 57"/>
                <a:gd name="T100" fmla="*/ 3 w 27"/>
                <a:gd name="T101" fmla="*/ 30 h 57"/>
                <a:gd name="T102" fmla="*/ 4 w 27"/>
                <a:gd name="T103" fmla="*/ 26 h 57"/>
                <a:gd name="T104" fmla="*/ 6 w 27"/>
                <a:gd name="T105" fmla="*/ 23 h 57"/>
                <a:gd name="T106" fmla="*/ 7 w 27"/>
                <a:gd name="T107" fmla="*/ 17 h 57"/>
                <a:gd name="T108" fmla="*/ 8 w 27"/>
                <a:gd name="T109" fmla="*/ 16 h 57"/>
                <a:gd name="T110" fmla="*/ 7 w 27"/>
                <a:gd name="T111" fmla="*/ 16 h 57"/>
                <a:gd name="T112" fmla="*/ 7 w 27"/>
                <a:gd name="T113" fmla="*/ 15 h 57"/>
                <a:gd name="T114" fmla="*/ 9 w 27"/>
                <a:gd name="T115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57">
                  <a:moveTo>
                    <a:pt x="11" y="12"/>
                  </a:move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7"/>
                  </a:lnTo>
                  <a:lnTo>
                    <a:pt x="14" y="56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2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91"/>
            <p:cNvSpPr>
              <a:spLocks noEditPoints="1"/>
            </p:cNvSpPr>
            <p:nvPr/>
          </p:nvSpPr>
          <p:spPr bwMode="auto">
            <a:xfrm>
              <a:off x="5971935" y="3687314"/>
              <a:ext cx="99205" cy="73025"/>
            </a:xfrm>
            <a:custGeom>
              <a:avLst/>
              <a:gdLst>
                <a:gd name="T0" fmla="*/ 61 w 76"/>
                <a:gd name="T1" fmla="*/ 49 h 53"/>
                <a:gd name="T2" fmla="*/ 56 w 76"/>
                <a:gd name="T3" fmla="*/ 47 h 53"/>
                <a:gd name="T4" fmla="*/ 49 w 76"/>
                <a:gd name="T5" fmla="*/ 48 h 53"/>
                <a:gd name="T6" fmla="*/ 45 w 76"/>
                <a:gd name="T7" fmla="*/ 50 h 53"/>
                <a:gd name="T8" fmla="*/ 39 w 76"/>
                <a:gd name="T9" fmla="*/ 52 h 53"/>
                <a:gd name="T10" fmla="*/ 35 w 76"/>
                <a:gd name="T11" fmla="*/ 51 h 53"/>
                <a:gd name="T12" fmla="*/ 30 w 76"/>
                <a:gd name="T13" fmla="*/ 51 h 53"/>
                <a:gd name="T14" fmla="*/ 24 w 76"/>
                <a:gd name="T15" fmla="*/ 50 h 53"/>
                <a:gd name="T16" fmla="*/ 21 w 76"/>
                <a:gd name="T17" fmla="*/ 49 h 53"/>
                <a:gd name="T18" fmla="*/ 19 w 76"/>
                <a:gd name="T19" fmla="*/ 45 h 53"/>
                <a:gd name="T20" fmla="*/ 19 w 76"/>
                <a:gd name="T21" fmla="*/ 42 h 53"/>
                <a:gd name="T22" fmla="*/ 15 w 76"/>
                <a:gd name="T23" fmla="*/ 43 h 53"/>
                <a:gd name="T24" fmla="*/ 11 w 76"/>
                <a:gd name="T25" fmla="*/ 41 h 53"/>
                <a:gd name="T26" fmla="*/ 10 w 76"/>
                <a:gd name="T27" fmla="*/ 38 h 53"/>
                <a:gd name="T28" fmla="*/ 9 w 76"/>
                <a:gd name="T29" fmla="*/ 35 h 53"/>
                <a:gd name="T30" fmla="*/ 6 w 76"/>
                <a:gd name="T31" fmla="*/ 34 h 53"/>
                <a:gd name="T32" fmla="*/ 4 w 76"/>
                <a:gd name="T33" fmla="*/ 30 h 53"/>
                <a:gd name="T34" fmla="*/ 3 w 76"/>
                <a:gd name="T35" fmla="*/ 28 h 53"/>
                <a:gd name="T36" fmla="*/ 1 w 76"/>
                <a:gd name="T37" fmla="*/ 24 h 53"/>
                <a:gd name="T38" fmla="*/ 5 w 76"/>
                <a:gd name="T39" fmla="*/ 23 h 53"/>
                <a:gd name="T40" fmla="*/ 8 w 76"/>
                <a:gd name="T41" fmla="*/ 19 h 53"/>
                <a:gd name="T42" fmla="*/ 10 w 76"/>
                <a:gd name="T43" fmla="*/ 17 h 53"/>
                <a:gd name="T44" fmla="*/ 11 w 76"/>
                <a:gd name="T45" fmla="*/ 13 h 53"/>
                <a:gd name="T46" fmla="*/ 13 w 76"/>
                <a:gd name="T47" fmla="*/ 9 h 53"/>
                <a:gd name="T48" fmla="*/ 16 w 76"/>
                <a:gd name="T49" fmla="*/ 5 h 53"/>
                <a:gd name="T50" fmla="*/ 20 w 76"/>
                <a:gd name="T51" fmla="*/ 4 h 53"/>
                <a:gd name="T52" fmla="*/ 24 w 76"/>
                <a:gd name="T53" fmla="*/ 1 h 53"/>
                <a:gd name="T54" fmla="*/ 28 w 76"/>
                <a:gd name="T55" fmla="*/ 2 h 53"/>
                <a:gd name="T56" fmla="*/ 31 w 76"/>
                <a:gd name="T57" fmla="*/ 4 h 53"/>
                <a:gd name="T58" fmla="*/ 36 w 76"/>
                <a:gd name="T59" fmla="*/ 4 h 53"/>
                <a:gd name="T60" fmla="*/ 39 w 76"/>
                <a:gd name="T61" fmla="*/ 5 h 53"/>
                <a:gd name="T62" fmla="*/ 45 w 76"/>
                <a:gd name="T63" fmla="*/ 3 h 53"/>
                <a:gd name="T64" fmla="*/ 48 w 76"/>
                <a:gd name="T65" fmla="*/ 1 h 53"/>
                <a:gd name="T66" fmla="*/ 52 w 76"/>
                <a:gd name="T67" fmla="*/ 0 h 53"/>
                <a:gd name="T68" fmla="*/ 54 w 76"/>
                <a:gd name="T69" fmla="*/ 1 h 53"/>
                <a:gd name="T70" fmla="*/ 56 w 76"/>
                <a:gd name="T71" fmla="*/ 5 h 53"/>
                <a:gd name="T72" fmla="*/ 58 w 76"/>
                <a:gd name="T73" fmla="*/ 8 h 53"/>
                <a:gd name="T74" fmla="*/ 58 w 76"/>
                <a:gd name="T75" fmla="*/ 10 h 53"/>
                <a:gd name="T76" fmla="*/ 60 w 76"/>
                <a:gd name="T77" fmla="*/ 12 h 53"/>
                <a:gd name="T78" fmla="*/ 62 w 76"/>
                <a:gd name="T79" fmla="*/ 14 h 53"/>
                <a:gd name="T80" fmla="*/ 63 w 76"/>
                <a:gd name="T81" fmla="*/ 17 h 53"/>
                <a:gd name="T82" fmla="*/ 64 w 76"/>
                <a:gd name="T83" fmla="*/ 20 h 53"/>
                <a:gd name="T84" fmla="*/ 63 w 76"/>
                <a:gd name="T85" fmla="*/ 22 h 53"/>
                <a:gd name="T86" fmla="*/ 63 w 76"/>
                <a:gd name="T87" fmla="*/ 23 h 53"/>
                <a:gd name="T88" fmla="*/ 63 w 76"/>
                <a:gd name="T89" fmla="*/ 26 h 53"/>
                <a:gd name="T90" fmla="*/ 63 w 76"/>
                <a:gd name="T91" fmla="*/ 30 h 53"/>
                <a:gd name="T92" fmla="*/ 64 w 76"/>
                <a:gd name="T93" fmla="*/ 33 h 53"/>
                <a:gd name="T94" fmla="*/ 68 w 76"/>
                <a:gd name="T95" fmla="*/ 35 h 53"/>
                <a:gd name="T96" fmla="*/ 68 w 76"/>
                <a:gd name="T97" fmla="*/ 35 h 53"/>
                <a:gd name="T98" fmla="*/ 70 w 76"/>
                <a:gd name="T99" fmla="*/ 33 h 53"/>
                <a:gd name="T100" fmla="*/ 74 w 76"/>
                <a:gd name="T101" fmla="*/ 33 h 53"/>
                <a:gd name="T102" fmla="*/ 75 w 76"/>
                <a:gd name="T103" fmla="*/ 35 h 53"/>
                <a:gd name="T104" fmla="*/ 73 w 76"/>
                <a:gd name="T105" fmla="*/ 37 h 53"/>
                <a:gd name="T106" fmla="*/ 73 w 76"/>
                <a:gd name="T107" fmla="*/ 39 h 53"/>
                <a:gd name="T108" fmla="*/ 69 w 76"/>
                <a:gd name="T109" fmla="*/ 42 h 53"/>
                <a:gd name="T110" fmla="*/ 67 w 76"/>
                <a:gd name="T111" fmla="*/ 46 h 53"/>
                <a:gd name="T112" fmla="*/ 67 w 76"/>
                <a:gd name="T113" fmla="*/ 47 h 53"/>
                <a:gd name="T114" fmla="*/ 73 w 76"/>
                <a:gd name="T115" fmla="*/ 37 h 53"/>
                <a:gd name="T116" fmla="*/ 71 w 76"/>
                <a:gd name="T117" fmla="*/ 36 h 53"/>
                <a:gd name="T118" fmla="*/ 71 w 76"/>
                <a:gd name="T11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" h="53">
                  <a:moveTo>
                    <a:pt x="67" y="50"/>
                  </a:moveTo>
                  <a:lnTo>
                    <a:pt x="66" y="50"/>
                  </a:lnTo>
                  <a:lnTo>
                    <a:pt x="67" y="50"/>
                  </a:lnTo>
                  <a:lnTo>
                    <a:pt x="67" y="51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3" y="50"/>
                  </a:lnTo>
                  <a:lnTo>
                    <a:pt x="62" y="50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59" y="49"/>
                  </a:lnTo>
                  <a:lnTo>
                    <a:pt x="59" y="48"/>
                  </a:lnTo>
                  <a:lnTo>
                    <a:pt x="58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1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1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0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3" y="51"/>
                  </a:lnTo>
                  <a:lnTo>
                    <a:pt x="33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30" y="51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4" y="43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6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5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70" y="35"/>
                  </a:lnTo>
                  <a:lnTo>
                    <a:pt x="70" y="36"/>
                  </a:lnTo>
                  <a:lnTo>
                    <a:pt x="71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3"/>
                  </a:lnTo>
                  <a:lnTo>
                    <a:pt x="68" y="34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69" y="33"/>
                  </a:lnTo>
                  <a:lnTo>
                    <a:pt x="70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2" y="33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3" y="33"/>
                  </a:lnTo>
                  <a:lnTo>
                    <a:pt x="74" y="33"/>
                  </a:lnTo>
                  <a:lnTo>
                    <a:pt x="73" y="33"/>
                  </a:lnTo>
                  <a:lnTo>
                    <a:pt x="73" y="32"/>
                  </a:lnTo>
                  <a:lnTo>
                    <a:pt x="74" y="32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4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38"/>
                  </a:lnTo>
                  <a:lnTo>
                    <a:pt x="73" y="37"/>
                  </a:lnTo>
                  <a:lnTo>
                    <a:pt x="74" y="37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5" y="38"/>
                  </a:lnTo>
                  <a:lnTo>
                    <a:pt x="75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40"/>
                  </a:lnTo>
                  <a:lnTo>
                    <a:pt x="70" y="40"/>
                  </a:lnTo>
                  <a:lnTo>
                    <a:pt x="70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68" y="43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7" y="50"/>
                  </a:lnTo>
                  <a:close/>
                  <a:moveTo>
                    <a:pt x="73" y="38"/>
                  </a:moveTo>
                  <a:lnTo>
                    <a:pt x="73" y="37"/>
                  </a:lnTo>
                  <a:lnTo>
                    <a:pt x="73" y="38"/>
                  </a:lnTo>
                  <a:close/>
                  <a:moveTo>
                    <a:pt x="72" y="38"/>
                  </a:moveTo>
                  <a:lnTo>
                    <a:pt x="72" y="37"/>
                  </a:lnTo>
                  <a:lnTo>
                    <a:pt x="72" y="38"/>
                  </a:lnTo>
                  <a:close/>
                  <a:moveTo>
                    <a:pt x="72" y="37"/>
                  </a:moveTo>
                  <a:lnTo>
                    <a:pt x="72" y="37"/>
                  </a:lnTo>
                  <a:lnTo>
                    <a:pt x="72" y="37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2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2" y="36"/>
                  </a:lnTo>
                  <a:lnTo>
                    <a:pt x="72" y="37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close/>
                  <a:moveTo>
                    <a:pt x="71" y="36"/>
                  </a:moveTo>
                  <a:lnTo>
                    <a:pt x="71" y="36"/>
                  </a:lnTo>
                  <a:lnTo>
                    <a:pt x="71" y="36"/>
                  </a:lnTo>
                  <a:close/>
                  <a:moveTo>
                    <a:pt x="73" y="38"/>
                  </a:moveTo>
                  <a:lnTo>
                    <a:pt x="72" y="38"/>
                  </a:lnTo>
                  <a:lnTo>
                    <a:pt x="73" y="38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6068529" y="3741050"/>
              <a:ext cx="130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0 w 1"/>
                <a:gd name="T25" fmla="*/ 0 w 1"/>
                <a:gd name="T26" fmla="*/ 0 w 1"/>
                <a:gd name="T27" fmla="*/ 0 w 1"/>
                <a:gd name="T28" fmla="*/ 0 w 1"/>
                <a:gd name="T29" fmla="*/ 0 w 1"/>
                <a:gd name="T30" fmla="*/ 0 w 1"/>
                <a:gd name="T31" fmla="*/ 0 w 1"/>
                <a:gd name="T32" fmla="*/ 0 w 1"/>
                <a:gd name="T33" fmla="*/ 0 w 1"/>
                <a:gd name="T34" fmla="*/ 0 w 1"/>
                <a:gd name="T35" fmla="*/ 0 w 1"/>
                <a:gd name="T36" fmla="*/ 0 w 1"/>
                <a:gd name="T37" fmla="*/ 0 w 1"/>
                <a:gd name="T38" fmla="*/ 0 w 1"/>
                <a:gd name="T39" fmla="*/ 1 w 1"/>
                <a:gd name="T40" fmla="*/ 1 w 1"/>
                <a:gd name="T41" fmla="*/ 1 w 1"/>
                <a:gd name="T42" fmla="*/ 0 w 1"/>
                <a:gd name="T4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93"/>
            <p:cNvSpPr>
              <a:spLocks noEditPoints="1"/>
            </p:cNvSpPr>
            <p:nvPr/>
          </p:nvSpPr>
          <p:spPr bwMode="auto">
            <a:xfrm>
              <a:off x="6056782" y="3734160"/>
              <a:ext cx="13053" cy="22045"/>
            </a:xfrm>
            <a:custGeom>
              <a:avLst/>
              <a:gdLst>
                <a:gd name="T0" fmla="*/ 2 w 10"/>
                <a:gd name="T1" fmla="*/ 16 h 16"/>
                <a:gd name="T2" fmla="*/ 2 w 10"/>
                <a:gd name="T3" fmla="*/ 16 h 16"/>
                <a:gd name="T4" fmla="*/ 2 w 10"/>
                <a:gd name="T5" fmla="*/ 16 h 16"/>
                <a:gd name="T6" fmla="*/ 2 w 10"/>
                <a:gd name="T7" fmla="*/ 16 h 16"/>
                <a:gd name="T8" fmla="*/ 2 w 10"/>
                <a:gd name="T9" fmla="*/ 16 h 16"/>
                <a:gd name="T10" fmla="*/ 2 w 10"/>
                <a:gd name="T11" fmla="*/ 13 h 16"/>
                <a:gd name="T12" fmla="*/ 2 w 10"/>
                <a:gd name="T13" fmla="*/ 13 h 16"/>
                <a:gd name="T14" fmla="*/ 2 w 10"/>
                <a:gd name="T15" fmla="*/ 13 h 16"/>
                <a:gd name="T16" fmla="*/ 2 w 10"/>
                <a:gd name="T17" fmla="*/ 13 h 16"/>
                <a:gd name="T18" fmla="*/ 2 w 10"/>
                <a:gd name="T19" fmla="*/ 13 h 16"/>
                <a:gd name="T20" fmla="*/ 2 w 10"/>
                <a:gd name="T21" fmla="*/ 13 h 16"/>
                <a:gd name="T22" fmla="*/ 2 w 10"/>
                <a:gd name="T23" fmla="*/ 13 h 16"/>
                <a:gd name="T24" fmla="*/ 2 w 10"/>
                <a:gd name="T25" fmla="*/ 11 h 16"/>
                <a:gd name="T26" fmla="*/ 2 w 10"/>
                <a:gd name="T27" fmla="*/ 11 h 16"/>
                <a:gd name="T28" fmla="*/ 2 w 10"/>
                <a:gd name="T29" fmla="*/ 11 h 16"/>
                <a:gd name="T30" fmla="*/ 2 w 10"/>
                <a:gd name="T31" fmla="*/ 11 h 16"/>
                <a:gd name="T32" fmla="*/ 2 w 10"/>
                <a:gd name="T33" fmla="*/ 11 h 16"/>
                <a:gd name="T34" fmla="*/ 2 w 10"/>
                <a:gd name="T35" fmla="*/ 11 h 16"/>
                <a:gd name="T36" fmla="*/ 2 w 10"/>
                <a:gd name="T37" fmla="*/ 11 h 16"/>
                <a:gd name="T38" fmla="*/ 2 w 10"/>
                <a:gd name="T39" fmla="*/ 11 h 16"/>
                <a:gd name="T40" fmla="*/ 9 w 10"/>
                <a:gd name="T41" fmla="*/ 5 h 16"/>
                <a:gd name="T42" fmla="*/ 9 w 10"/>
                <a:gd name="T43" fmla="*/ 5 h 16"/>
                <a:gd name="T44" fmla="*/ 9 w 10"/>
                <a:gd name="T45" fmla="*/ 5 h 16"/>
                <a:gd name="T46" fmla="*/ 9 w 10"/>
                <a:gd name="T47" fmla="*/ 5 h 16"/>
                <a:gd name="T48" fmla="*/ 9 w 10"/>
                <a:gd name="T49" fmla="*/ 5 h 16"/>
                <a:gd name="T50" fmla="*/ 9 w 10"/>
                <a:gd name="T51" fmla="*/ 5 h 16"/>
                <a:gd name="T52" fmla="*/ 10 w 10"/>
                <a:gd name="T53" fmla="*/ 5 h 16"/>
                <a:gd name="T54" fmla="*/ 10 w 10"/>
                <a:gd name="T55" fmla="*/ 5 h 16"/>
                <a:gd name="T56" fmla="*/ 10 w 10"/>
                <a:gd name="T57" fmla="*/ 5 h 16"/>
                <a:gd name="T58" fmla="*/ 10 w 10"/>
                <a:gd name="T59" fmla="*/ 5 h 16"/>
                <a:gd name="T60" fmla="*/ 10 w 10"/>
                <a:gd name="T61" fmla="*/ 5 h 16"/>
                <a:gd name="T62" fmla="*/ 10 w 10"/>
                <a:gd name="T63" fmla="*/ 5 h 16"/>
                <a:gd name="T64" fmla="*/ 10 w 10"/>
                <a:gd name="T65" fmla="*/ 5 h 16"/>
                <a:gd name="T66" fmla="*/ 4 w 10"/>
                <a:gd name="T67" fmla="*/ 1 h 16"/>
                <a:gd name="T68" fmla="*/ 4 w 10"/>
                <a:gd name="T69" fmla="*/ 1 h 16"/>
                <a:gd name="T70" fmla="*/ 4 w 10"/>
                <a:gd name="T71" fmla="*/ 1 h 16"/>
                <a:gd name="T72" fmla="*/ 4 w 10"/>
                <a:gd name="T73" fmla="*/ 1 h 16"/>
                <a:gd name="T74" fmla="*/ 4 w 10"/>
                <a:gd name="T75" fmla="*/ 1 h 16"/>
                <a:gd name="T76" fmla="*/ 0 w 10"/>
                <a:gd name="T77" fmla="*/ 0 h 16"/>
                <a:gd name="T78" fmla="*/ 0 w 10"/>
                <a:gd name="T79" fmla="*/ 0 h 16"/>
                <a:gd name="T80" fmla="*/ 0 w 10"/>
                <a:gd name="T81" fmla="*/ 0 h 16"/>
                <a:gd name="T82" fmla="*/ 0 w 10"/>
                <a:gd name="T83" fmla="*/ 0 h 16"/>
                <a:gd name="T84" fmla="*/ 0 w 10"/>
                <a:gd name="T85" fmla="*/ 0 h 16"/>
                <a:gd name="T86" fmla="*/ 0 w 10"/>
                <a:gd name="T8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16"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2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close/>
                  <a:moveTo>
                    <a:pt x="2" y="11"/>
                  </a:move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94"/>
            <p:cNvSpPr>
              <a:spLocks noEditPoints="1"/>
            </p:cNvSpPr>
            <p:nvPr/>
          </p:nvSpPr>
          <p:spPr bwMode="auto">
            <a:xfrm>
              <a:off x="6423084" y="3101939"/>
              <a:ext cx="1392785" cy="723361"/>
            </a:xfrm>
            <a:custGeom>
              <a:avLst/>
              <a:gdLst>
                <a:gd name="T0" fmla="*/ 1005 w 1067"/>
                <a:gd name="T1" fmla="*/ 202 h 525"/>
                <a:gd name="T2" fmla="*/ 1041 w 1067"/>
                <a:gd name="T3" fmla="*/ 221 h 525"/>
                <a:gd name="T4" fmla="*/ 687 w 1067"/>
                <a:gd name="T5" fmla="*/ 390 h 525"/>
                <a:gd name="T6" fmla="*/ 80 w 1067"/>
                <a:gd name="T7" fmla="*/ 284 h 525"/>
                <a:gd name="T8" fmla="*/ 65 w 1067"/>
                <a:gd name="T9" fmla="*/ 269 h 525"/>
                <a:gd name="T10" fmla="*/ 70 w 1067"/>
                <a:gd name="T11" fmla="*/ 262 h 525"/>
                <a:gd name="T12" fmla="*/ 69 w 1067"/>
                <a:gd name="T13" fmla="*/ 258 h 525"/>
                <a:gd name="T14" fmla="*/ 65 w 1067"/>
                <a:gd name="T15" fmla="*/ 252 h 525"/>
                <a:gd name="T16" fmla="*/ 61 w 1067"/>
                <a:gd name="T17" fmla="*/ 244 h 525"/>
                <a:gd name="T18" fmla="*/ 64 w 1067"/>
                <a:gd name="T19" fmla="*/ 232 h 525"/>
                <a:gd name="T20" fmla="*/ 92 w 1067"/>
                <a:gd name="T21" fmla="*/ 223 h 525"/>
                <a:gd name="T22" fmla="*/ 206 w 1067"/>
                <a:gd name="T23" fmla="*/ 172 h 525"/>
                <a:gd name="T24" fmla="*/ 634 w 1067"/>
                <a:gd name="T25" fmla="*/ 159 h 525"/>
                <a:gd name="T26" fmla="*/ 404 w 1067"/>
                <a:gd name="T27" fmla="*/ 78 h 525"/>
                <a:gd name="T28" fmla="*/ 420 w 1067"/>
                <a:gd name="T29" fmla="*/ 107 h 525"/>
                <a:gd name="T30" fmla="*/ 342 w 1067"/>
                <a:gd name="T31" fmla="*/ 152 h 525"/>
                <a:gd name="T32" fmla="*/ 344 w 1067"/>
                <a:gd name="T33" fmla="*/ 158 h 525"/>
                <a:gd name="T34" fmla="*/ 418 w 1067"/>
                <a:gd name="T35" fmla="*/ 126 h 525"/>
                <a:gd name="T36" fmla="*/ 501 w 1067"/>
                <a:gd name="T37" fmla="*/ 131 h 525"/>
                <a:gd name="T38" fmla="*/ 543 w 1067"/>
                <a:gd name="T39" fmla="*/ 178 h 525"/>
                <a:gd name="T40" fmla="*/ 532 w 1067"/>
                <a:gd name="T41" fmla="*/ 259 h 525"/>
                <a:gd name="T42" fmla="*/ 530 w 1067"/>
                <a:gd name="T43" fmla="*/ 212 h 525"/>
                <a:gd name="T44" fmla="*/ 564 w 1067"/>
                <a:gd name="T45" fmla="*/ 160 h 525"/>
                <a:gd name="T46" fmla="*/ 624 w 1067"/>
                <a:gd name="T47" fmla="*/ 157 h 525"/>
                <a:gd name="T48" fmla="*/ 635 w 1067"/>
                <a:gd name="T49" fmla="*/ 163 h 525"/>
                <a:gd name="T50" fmla="*/ 673 w 1067"/>
                <a:gd name="T51" fmla="*/ 138 h 525"/>
                <a:gd name="T52" fmla="*/ 735 w 1067"/>
                <a:gd name="T53" fmla="*/ 152 h 525"/>
                <a:gd name="T54" fmla="*/ 699 w 1067"/>
                <a:gd name="T55" fmla="*/ 205 h 525"/>
                <a:gd name="T56" fmla="*/ 716 w 1067"/>
                <a:gd name="T57" fmla="*/ 200 h 525"/>
                <a:gd name="T58" fmla="*/ 810 w 1067"/>
                <a:gd name="T59" fmla="*/ 168 h 525"/>
                <a:gd name="T60" fmla="*/ 815 w 1067"/>
                <a:gd name="T61" fmla="*/ 200 h 525"/>
                <a:gd name="T62" fmla="*/ 939 w 1067"/>
                <a:gd name="T63" fmla="*/ 179 h 525"/>
                <a:gd name="T64" fmla="*/ 975 w 1067"/>
                <a:gd name="T65" fmla="*/ 259 h 525"/>
                <a:gd name="T66" fmla="*/ 858 w 1067"/>
                <a:gd name="T67" fmla="*/ 313 h 525"/>
                <a:gd name="T68" fmla="*/ 813 w 1067"/>
                <a:gd name="T69" fmla="*/ 404 h 525"/>
                <a:gd name="T70" fmla="*/ 869 w 1067"/>
                <a:gd name="T71" fmla="*/ 282 h 525"/>
                <a:gd name="T72" fmla="*/ 787 w 1067"/>
                <a:gd name="T73" fmla="*/ 323 h 525"/>
                <a:gd name="T74" fmla="*/ 627 w 1067"/>
                <a:gd name="T75" fmla="*/ 379 h 525"/>
                <a:gd name="T76" fmla="*/ 671 w 1067"/>
                <a:gd name="T77" fmla="*/ 416 h 525"/>
                <a:gd name="T78" fmla="*/ 591 w 1067"/>
                <a:gd name="T79" fmla="*/ 520 h 525"/>
                <a:gd name="T80" fmla="*/ 505 w 1067"/>
                <a:gd name="T81" fmla="*/ 417 h 525"/>
                <a:gd name="T82" fmla="*/ 260 w 1067"/>
                <a:gd name="T83" fmla="*/ 438 h 525"/>
                <a:gd name="T84" fmla="*/ 36 w 1067"/>
                <a:gd name="T85" fmla="*/ 401 h 525"/>
                <a:gd name="T86" fmla="*/ 59 w 1067"/>
                <a:gd name="T87" fmla="*/ 221 h 525"/>
                <a:gd name="T88" fmla="*/ 92 w 1067"/>
                <a:gd name="T89" fmla="*/ 174 h 525"/>
                <a:gd name="T90" fmla="*/ 121 w 1067"/>
                <a:gd name="T91" fmla="*/ 158 h 525"/>
                <a:gd name="T92" fmla="*/ 63 w 1067"/>
                <a:gd name="T93" fmla="*/ 236 h 525"/>
                <a:gd name="T94" fmla="*/ 57 w 1067"/>
                <a:gd name="T95" fmla="*/ 271 h 525"/>
                <a:gd name="T96" fmla="*/ 80 w 1067"/>
                <a:gd name="T97" fmla="*/ 286 h 525"/>
                <a:gd name="T98" fmla="*/ 70 w 1067"/>
                <a:gd name="T99" fmla="*/ 246 h 525"/>
                <a:gd name="T100" fmla="*/ 121 w 1067"/>
                <a:gd name="T101" fmla="*/ 231 h 525"/>
                <a:gd name="T102" fmla="*/ 168 w 1067"/>
                <a:gd name="T103" fmla="*/ 239 h 525"/>
                <a:gd name="T104" fmla="*/ 169 w 1067"/>
                <a:gd name="T105" fmla="*/ 208 h 525"/>
                <a:gd name="T106" fmla="*/ 159 w 1067"/>
                <a:gd name="T107" fmla="*/ 164 h 525"/>
                <a:gd name="T108" fmla="*/ 200 w 1067"/>
                <a:gd name="T109" fmla="*/ 175 h 525"/>
                <a:gd name="T110" fmla="*/ 192 w 1067"/>
                <a:gd name="T111" fmla="*/ 141 h 525"/>
                <a:gd name="T112" fmla="*/ 265 w 1067"/>
                <a:gd name="T113" fmla="*/ 148 h 525"/>
                <a:gd name="T114" fmla="*/ 239 w 1067"/>
                <a:gd name="T115" fmla="*/ 106 h 525"/>
                <a:gd name="T116" fmla="*/ 334 w 1067"/>
                <a:gd name="T117" fmla="*/ 96 h 525"/>
                <a:gd name="T118" fmla="*/ 402 w 1067"/>
                <a:gd name="T119" fmla="*/ 100 h 525"/>
                <a:gd name="T120" fmla="*/ 359 w 1067"/>
                <a:gd name="T121" fmla="*/ 66 h 525"/>
                <a:gd name="T122" fmla="*/ 932 w 1067"/>
                <a:gd name="T123" fmla="*/ 239 h 525"/>
                <a:gd name="T124" fmla="*/ 295 w 1067"/>
                <a:gd name="T125" fmla="*/ 2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7" h="525">
                  <a:moveTo>
                    <a:pt x="1067" y="232"/>
                  </a:moveTo>
                  <a:lnTo>
                    <a:pt x="1066" y="232"/>
                  </a:lnTo>
                  <a:lnTo>
                    <a:pt x="1066" y="232"/>
                  </a:lnTo>
                  <a:lnTo>
                    <a:pt x="1065" y="232"/>
                  </a:lnTo>
                  <a:lnTo>
                    <a:pt x="1065" y="233"/>
                  </a:lnTo>
                  <a:lnTo>
                    <a:pt x="1065" y="232"/>
                  </a:lnTo>
                  <a:lnTo>
                    <a:pt x="1065" y="233"/>
                  </a:lnTo>
                  <a:lnTo>
                    <a:pt x="1065" y="233"/>
                  </a:lnTo>
                  <a:lnTo>
                    <a:pt x="1065" y="233"/>
                  </a:lnTo>
                  <a:lnTo>
                    <a:pt x="1064" y="233"/>
                  </a:lnTo>
                  <a:lnTo>
                    <a:pt x="1063" y="233"/>
                  </a:lnTo>
                  <a:lnTo>
                    <a:pt x="1063" y="234"/>
                  </a:lnTo>
                  <a:lnTo>
                    <a:pt x="1063" y="234"/>
                  </a:lnTo>
                  <a:lnTo>
                    <a:pt x="1063" y="234"/>
                  </a:lnTo>
                  <a:lnTo>
                    <a:pt x="1062" y="234"/>
                  </a:lnTo>
                  <a:lnTo>
                    <a:pt x="1062" y="234"/>
                  </a:lnTo>
                  <a:lnTo>
                    <a:pt x="1062" y="235"/>
                  </a:lnTo>
                  <a:lnTo>
                    <a:pt x="1062" y="234"/>
                  </a:lnTo>
                  <a:lnTo>
                    <a:pt x="1063" y="234"/>
                  </a:lnTo>
                  <a:lnTo>
                    <a:pt x="1063" y="235"/>
                  </a:lnTo>
                  <a:lnTo>
                    <a:pt x="1063" y="236"/>
                  </a:lnTo>
                  <a:lnTo>
                    <a:pt x="1062" y="236"/>
                  </a:lnTo>
                  <a:lnTo>
                    <a:pt x="1062" y="236"/>
                  </a:lnTo>
                  <a:lnTo>
                    <a:pt x="1063" y="236"/>
                  </a:lnTo>
                  <a:lnTo>
                    <a:pt x="1062" y="236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2" y="238"/>
                  </a:lnTo>
                  <a:lnTo>
                    <a:pt x="1062" y="238"/>
                  </a:lnTo>
                  <a:lnTo>
                    <a:pt x="1061" y="238"/>
                  </a:lnTo>
                  <a:lnTo>
                    <a:pt x="1060" y="238"/>
                  </a:lnTo>
                  <a:lnTo>
                    <a:pt x="1060" y="238"/>
                  </a:lnTo>
                  <a:lnTo>
                    <a:pt x="1060" y="237"/>
                  </a:lnTo>
                  <a:lnTo>
                    <a:pt x="1060" y="238"/>
                  </a:lnTo>
                  <a:lnTo>
                    <a:pt x="1060" y="237"/>
                  </a:lnTo>
                  <a:lnTo>
                    <a:pt x="1059" y="237"/>
                  </a:lnTo>
                  <a:lnTo>
                    <a:pt x="1059" y="237"/>
                  </a:lnTo>
                  <a:lnTo>
                    <a:pt x="1059" y="237"/>
                  </a:lnTo>
                  <a:lnTo>
                    <a:pt x="1058" y="237"/>
                  </a:lnTo>
                  <a:lnTo>
                    <a:pt x="1058" y="237"/>
                  </a:lnTo>
                  <a:lnTo>
                    <a:pt x="1057" y="237"/>
                  </a:lnTo>
                  <a:lnTo>
                    <a:pt x="1057" y="236"/>
                  </a:lnTo>
                  <a:lnTo>
                    <a:pt x="1057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5"/>
                  </a:lnTo>
                  <a:lnTo>
                    <a:pt x="1055" y="235"/>
                  </a:lnTo>
                  <a:lnTo>
                    <a:pt x="1055" y="235"/>
                  </a:lnTo>
                  <a:lnTo>
                    <a:pt x="1055" y="234"/>
                  </a:lnTo>
                  <a:lnTo>
                    <a:pt x="1055" y="235"/>
                  </a:lnTo>
                  <a:lnTo>
                    <a:pt x="1055" y="235"/>
                  </a:lnTo>
                  <a:lnTo>
                    <a:pt x="1055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7"/>
                  </a:lnTo>
                  <a:lnTo>
                    <a:pt x="1056" y="237"/>
                  </a:lnTo>
                  <a:lnTo>
                    <a:pt x="1056" y="237"/>
                  </a:lnTo>
                  <a:lnTo>
                    <a:pt x="1057" y="237"/>
                  </a:lnTo>
                  <a:lnTo>
                    <a:pt x="1058" y="237"/>
                  </a:lnTo>
                  <a:lnTo>
                    <a:pt x="1058" y="237"/>
                  </a:lnTo>
                  <a:lnTo>
                    <a:pt x="1058" y="238"/>
                  </a:lnTo>
                  <a:lnTo>
                    <a:pt x="1059" y="238"/>
                  </a:lnTo>
                  <a:lnTo>
                    <a:pt x="1059" y="238"/>
                  </a:lnTo>
                  <a:lnTo>
                    <a:pt x="1059" y="239"/>
                  </a:lnTo>
                  <a:lnTo>
                    <a:pt x="1059" y="240"/>
                  </a:lnTo>
                  <a:lnTo>
                    <a:pt x="1058" y="240"/>
                  </a:lnTo>
                  <a:lnTo>
                    <a:pt x="1058" y="240"/>
                  </a:lnTo>
                  <a:lnTo>
                    <a:pt x="1057" y="240"/>
                  </a:lnTo>
                  <a:lnTo>
                    <a:pt x="1057" y="239"/>
                  </a:lnTo>
                  <a:lnTo>
                    <a:pt x="1056" y="239"/>
                  </a:lnTo>
                  <a:lnTo>
                    <a:pt x="1057" y="239"/>
                  </a:lnTo>
                  <a:lnTo>
                    <a:pt x="1056" y="239"/>
                  </a:lnTo>
                  <a:lnTo>
                    <a:pt x="1056" y="239"/>
                  </a:lnTo>
                  <a:lnTo>
                    <a:pt x="1055" y="239"/>
                  </a:lnTo>
                  <a:lnTo>
                    <a:pt x="1055" y="239"/>
                  </a:lnTo>
                  <a:lnTo>
                    <a:pt x="1054" y="239"/>
                  </a:lnTo>
                  <a:lnTo>
                    <a:pt x="1054" y="239"/>
                  </a:lnTo>
                  <a:lnTo>
                    <a:pt x="1053" y="239"/>
                  </a:lnTo>
                  <a:lnTo>
                    <a:pt x="1054" y="239"/>
                  </a:lnTo>
                  <a:lnTo>
                    <a:pt x="1053" y="239"/>
                  </a:lnTo>
                  <a:lnTo>
                    <a:pt x="1052" y="240"/>
                  </a:lnTo>
                  <a:lnTo>
                    <a:pt x="1051" y="240"/>
                  </a:lnTo>
                  <a:lnTo>
                    <a:pt x="1051" y="240"/>
                  </a:lnTo>
                  <a:lnTo>
                    <a:pt x="1050" y="240"/>
                  </a:lnTo>
                  <a:lnTo>
                    <a:pt x="1051" y="240"/>
                  </a:lnTo>
                  <a:lnTo>
                    <a:pt x="1051" y="240"/>
                  </a:lnTo>
                  <a:lnTo>
                    <a:pt x="1052" y="240"/>
                  </a:lnTo>
                  <a:lnTo>
                    <a:pt x="1052" y="240"/>
                  </a:lnTo>
                  <a:lnTo>
                    <a:pt x="1052" y="239"/>
                  </a:lnTo>
                  <a:lnTo>
                    <a:pt x="1052" y="239"/>
                  </a:lnTo>
                  <a:lnTo>
                    <a:pt x="1051" y="239"/>
                  </a:lnTo>
                  <a:lnTo>
                    <a:pt x="1051" y="239"/>
                  </a:lnTo>
                  <a:lnTo>
                    <a:pt x="1051" y="238"/>
                  </a:lnTo>
                  <a:lnTo>
                    <a:pt x="1050" y="238"/>
                  </a:lnTo>
                  <a:lnTo>
                    <a:pt x="1049" y="238"/>
                  </a:lnTo>
                  <a:lnTo>
                    <a:pt x="1049" y="239"/>
                  </a:lnTo>
                  <a:lnTo>
                    <a:pt x="1049" y="239"/>
                  </a:lnTo>
                  <a:lnTo>
                    <a:pt x="1049" y="238"/>
                  </a:lnTo>
                  <a:lnTo>
                    <a:pt x="1048" y="238"/>
                  </a:lnTo>
                  <a:lnTo>
                    <a:pt x="1049" y="238"/>
                  </a:lnTo>
                  <a:lnTo>
                    <a:pt x="1049" y="238"/>
                  </a:lnTo>
                  <a:lnTo>
                    <a:pt x="1048" y="238"/>
                  </a:lnTo>
                  <a:lnTo>
                    <a:pt x="1048" y="238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7" y="237"/>
                  </a:lnTo>
                  <a:lnTo>
                    <a:pt x="1047" y="237"/>
                  </a:lnTo>
                  <a:lnTo>
                    <a:pt x="1046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8"/>
                  </a:lnTo>
                  <a:lnTo>
                    <a:pt x="1046" y="238"/>
                  </a:lnTo>
                  <a:lnTo>
                    <a:pt x="1047" y="238"/>
                  </a:lnTo>
                  <a:lnTo>
                    <a:pt x="1047" y="238"/>
                  </a:lnTo>
                  <a:lnTo>
                    <a:pt x="1047" y="238"/>
                  </a:lnTo>
                  <a:lnTo>
                    <a:pt x="1048" y="238"/>
                  </a:lnTo>
                  <a:lnTo>
                    <a:pt x="1047" y="238"/>
                  </a:lnTo>
                  <a:lnTo>
                    <a:pt x="1047" y="239"/>
                  </a:lnTo>
                  <a:lnTo>
                    <a:pt x="1048" y="239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50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49" y="241"/>
                  </a:lnTo>
                  <a:lnTo>
                    <a:pt x="1049" y="241"/>
                  </a:lnTo>
                  <a:lnTo>
                    <a:pt x="1049" y="242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8" y="243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6" y="243"/>
                  </a:lnTo>
                  <a:lnTo>
                    <a:pt x="1046" y="243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6" y="244"/>
                  </a:lnTo>
                  <a:lnTo>
                    <a:pt x="1046" y="243"/>
                  </a:lnTo>
                  <a:lnTo>
                    <a:pt x="1046" y="244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8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4"/>
                  </a:lnTo>
                  <a:lnTo>
                    <a:pt x="1049" y="243"/>
                  </a:lnTo>
                  <a:lnTo>
                    <a:pt x="1049" y="244"/>
                  </a:lnTo>
                  <a:lnTo>
                    <a:pt x="1049" y="244"/>
                  </a:lnTo>
                  <a:lnTo>
                    <a:pt x="1049" y="244"/>
                  </a:lnTo>
                  <a:lnTo>
                    <a:pt x="1049" y="245"/>
                  </a:lnTo>
                  <a:lnTo>
                    <a:pt x="1050" y="245"/>
                  </a:lnTo>
                  <a:lnTo>
                    <a:pt x="1049" y="245"/>
                  </a:lnTo>
                  <a:lnTo>
                    <a:pt x="1049" y="246"/>
                  </a:lnTo>
                  <a:lnTo>
                    <a:pt x="1048" y="247"/>
                  </a:lnTo>
                  <a:lnTo>
                    <a:pt x="1048" y="247"/>
                  </a:lnTo>
                  <a:lnTo>
                    <a:pt x="1048" y="247"/>
                  </a:lnTo>
                  <a:lnTo>
                    <a:pt x="1047" y="247"/>
                  </a:lnTo>
                  <a:lnTo>
                    <a:pt x="1047" y="247"/>
                  </a:lnTo>
                  <a:lnTo>
                    <a:pt x="1047" y="248"/>
                  </a:lnTo>
                  <a:lnTo>
                    <a:pt x="1046" y="248"/>
                  </a:lnTo>
                  <a:lnTo>
                    <a:pt x="1045" y="248"/>
                  </a:lnTo>
                  <a:lnTo>
                    <a:pt x="1046" y="248"/>
                  </a:lnTo>
                  <a:lnTo>
                    <a:pt x="1047" y="248"/>
                  </a:lnTo>
                  <a:lnTo>
                    <a:pt x="1047" y="247"/>
                  </a:lnTo>
                  <a:lnTo>
                    <a:pt x="1046" y="247"/>
                  </a:lnTo>
                  <a:lnTo>
                    <a:pt x="1046" y="248"/>
                  </a:lnTo>
                  <a:lnTo>
                    <a:pt x="1045" y="248"/>
                  </a:lnTo>
                  <a:lnTo>
                    <a:pt x="1045" y="248"/>
                  </a:lnTo>
                  <a:lnTo>
                    <a:pt x="1045" y="248"/>
                  </a:lnTo>
                  <a:lnTo>
                    <a:pt x="1044" y="248"/>
                  </a:lnTo>
                  <a:lnTo>
                    <a:pt x="1044" y="248"/>
                  </a:lnTo>
                  <a:lnTo>
                    <a:pt x="1043" y="248"/>
                  </a:lnTo>
                  <a:lnTo>
                    <a:pt x="1043" y="248"/>
                  </a:lnTo>
                  <a:lnTo>
                    <a:pt x="1042" y="248"/>
                  </a:lnTo>
                  <a:lnTo>
                    <a:pt x="1042" y="249"/>
                  </a:lnTo>
                  <a:lnTo>
                    <a:pt x="1041" y="249"/>
                  </a:lnTo>
                  <a:lnTo>
                    <a:pt x="1041" y="249"/>
                  </a:lnTo>
                  <a:lnTo>
                    <a:pt x="1041" y="249"/>
                  </a:lnTo>
                  <a:lnTo>
                    <a:pt x="1042" y="249"/>
                  </a:lnTo>
                  <a:lnTo>
                    <a:pt x="1042" y="249"/>
                  </a:lnTo>
                  <a:lnTo>
                    <a:pt x="1043" y="249"/>
                  </a:lnTo>
                  <a:lnTo>
                    <a:pt x="1043" y="249"/>
                  </a:lnTo>
                  <a:lnTo>
                    <a:pt x="1043" y="248"/>
                  </a:lnTo>
                  <a:lnTo>
                    <a:pt x="1043" y="249"/>
                  </a:lnTo>
                  <a:lnTo>
                    <a:pt x="1044" y="249"/>
                  </a:lnTo>
                  <a:lnTo>
                    <a:pt x="1044" y="249"/>
                  </a:lnTo>
                  <a:lnTo>
                    <a:pt x="1044" y="249"/>
                  </a:lnTo>
                  <a:lnTo>
                    <a:pt x="1044" y="250"/>
                  </a:lnTo>
                  <a:lnTo>
                    <a:pt x="1044" y="250"/>
                  </a:lnTo>
                  <a:lnTo>
                    <a:pt x="1044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2" y="251"/>
                  </a:lnTo>
                  <a:lnTo>
                    <a:pt x="1042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4" y="251"/>
                  </a:lnTo>
                  <a:lnTo>
                    <a:pt x="1044" y="251"/>
                  </a:lnTo>
                  <a:lnTo>
                    <a:pt x="1043" y="251"/>
                  </a:lnTo>
                  <a:lnTo>
                    <a:pt x="1044" y="252"/>
                  </a:lnTo>
                  <a:lnTo>
                    <a:pt x="1043" y="251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4" y="252"/>
                  </a:lnTo>
                  <a:lnTo>
                    <a:pt x="1044" y="251"/>
                  </a:lnTo>
                  <a:lnTo>
                    <a:pt x="1044" y="251"/>
                  </a:lnTo>
                  <a:lnTo>
                    <a:pt x="1044" y="252"/>
                  </a:lnTo>
                  <a:lnTo>
                    <a:pt x="1045" y="252"/>
                  </a:lnTo>
                  <a:lnTo>
                    <a:pt x="1045" y="252"/>
                  </a:lnTo>
                  <a:lnTo>
                    <a:pt x="1045" y="252"/>
                  </a:lnTo>
                  <a:lnTo>
                    <a:pt x="1046" y="252"/>
                  </a:lnTo>
                  <a:lnTo>
                    <a:pt x="1047" y="252"/>
                  </a:lnTo>
                  <a:lnTo>
                    <a:pt x="1047" y="252"/>
                  </a:lnTo>
                  <a:lnTo>
                    <a:pt x="1047" y="253"/>
                  </a:lnTo>
                  <a:lnTo>
                    <a:pt x="1048" y="254"/>
                  </a:lnTo>
                  <a:lnTo>
                    <a:pt x="1048" y="254"/>
                  </a:lnTo>
                  <a:lnTo>
                    <a:pt x="1049" y="254"/>
                  </a:lnTo>
                  <a:lnTo>
                    <a:pt x="1047" y="254"/>
                  </a:lnTo>
                  <a:lnTo>
                    <a:pt x="1047" y="255"/>
                  </a:lnTo>
                  <a:lnTo>
                    <a:pt x="1046" y="255"/>
                  </a:lnTo>
                  <a:lnTo>
                    <a:pt x="1045" y="255"/>
                  </a:lnTo>
                  <a:lnTo>
                    <a:pt x="1045" y="255"/>
                  </a:lnTo>
                  <a:lnTo>
                    <a:pt x="1045" y="254"/>
                  </a:lnTo>
                  <a:lnTo>
                    <a:pt x="1045" y="254"/>
                  </a:lnTo>
                  <a:lnTo>
                    <a:pt x="1044" y="254"/>
                  </a:lnTo>
                  <a:lnTo>
                    <a:pt x="1044" y="253"/>
                  </a:lnTo>
                  <a:lnTo>
                    <a:pt x="1044" y="253"/>
                  </a:lnTo>
                  <a:lnTo>
                    <a:pt x="1043" y="253"/>
                  </a:lnTo>
                  <a:lnTo>
                    <a:pt x="1043" y="254"/>
                  </a:lnTo>
                  <a:lnTo>
                    <a:pt x="1044" y="254"/>
                  </a:lnTo>
                  <a:lnTo>
                    <a:pt x="1043" y="254"/>
                  </a:lnTo>
                  <a:lnTo>
                    <a:pt x="1043" y="253"/>
                  </a:lnTo>
                  <a:lnTo>
                    <a:pt x="1043" y="253"/>
                  </a:lnTo>
                  <a:lnTo>
                    <a:pt x="1043" y="254"/>
                  </a:lnTo>
                  <a:lnTo>
                    <a:pt x="1042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5"/>
                  </a:lnTo>
                  <a:lnTo>
                    <a:pt x="1044" y="255"/>
                  </a:lnTo>
                  <a:lnTo>
                    <a:pt x="1044" y="255"/>
                  </a:lnTo>
                  <a:lnTo>
                    <a:pt x="1044" y="256"/>
                  </a:lnTo>
                  <a:lnTo>
                    <a:pt x="1043" y="256"/>
                  </a:lnTo>
                  <a:lnTo>
                    <a:pt x="1043" y="256"/>
                  </a:lnTo>
                  <a:lnTo>
                    <a:pt x="1043" y="256"/>
                  </a:lnTo>
                  <a:lnTo>
                    <a:pt x="1042" y="256"/>
                  </a:lnTo>
                  <a:lnTo>
                    <a:pt x="1041" y="256"/>
                  </a:lnTo>
                  <a:lnTo>
                    <a:pt x="1041" y="256"/>
                  </a:lnTo>
                  <a:lnTo>
                    <a:pt x="1040" y="256"/>
                  </a:lnTo>
                  <a:lnTo>
                    <a:pt x="1040" y="256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4"/>
                  </a:lnTo>
                  <a:lnTo>
                    <a:pt x="1040" y="255"/>
                  </a:lnTo>
                  <a:lnTo>
                    <a:pt x="1041" y="255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1" y="254"/>
                  </a:lnTo>
                  <a:lnTo>
                    <a:pt x="1041" y="253"/>
                  </a:lnTo>
                  <a:lnTo>
                    <a:pt x="1041" y="254"/>
                  </a:lnTo>
                  <a:lnTo>
                    <a:pt x="1041" y="253"/>
                  </a:lnTo>
                  <a:lnTo>
                    <a:pt x="1040" y="253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3"/>
                  </a:lnTo>
                  <a:lnTo>
                    <a:pt x="1040" y="253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0" y="255"/>
                  </a:lnTo>
                  <a:lnTo>
                    <a:pt x="1039" y="255"/>
                  </a:lnTo>
                  <a:lnTo>
                    <a:pt x="1039" y="255"/>
                  </a:lnTo>
                  <a:lnTo>
                    <a:pt x="1039" y="255"/>
                  </a:lnTo>
                  <a:lnTo>
                    <a:pt x="1038" y="255"/>
                  </a:lnTo>
                  <a:lnTo>
                    <a:pt x="1037" y="255"/>
                  </a:lnTo>
                  <a:lnTo>
                    <a:pt x="1037" y="256"/>
                  </a:lnTo>
                  <a:lnTo>
                    <a:pt x="1037" y="255"/>
                  </a:lnTo>
                  <a:lnTo>
                    <a:pt x="1037" y="255"/>
                  </a:lnTo>
                  <a:lnTo>
                    <a:pt x="1036" y="255"/>
                  </a:lnTo>
                  <a:lnTo>
                    <a:pt x="1036" y="255"/>
                  </a:lnTo>
                  <a:lnTo>
                    <a:pt x="1035" y="255"/>
                  </a:lnTo>
                  <a:lnTo>
                    <a:pt x="1035" y="254"/>
                  </a:lnTo>
                  <a:lnTo>
                    <a:pt x="1034" y="254"/>
                  </a:lnTo>
                  <a:lnTo>
                    <a:pt x="1034" y="254"/>
                  </a:lnTo>
                  <a:lnTo>
                    <a:pt x="1034" y="254"/>
                  </a:lnTo>
                  <a:lnTo>
                    <a:pt x="1034" y="253"/>
                  </a:lnTo>
                  <a:lnTo>
                    <a:pt x="1034" y="252"/>
                  </a:lnTo>
                  <a:lnTo>
                    <a:pt x="1033" y="252"/>
                  </a:lnTo>
                  <a:lnTo>
                    <a:pt x="1033" y="252"/>
                  </a:lnTo>
                  <a:lnTo>
                    <a:pt x="1033" y="252"/>
                  </a:lnTo>
                  <a:lnTo>
                    <a:pt x="1032" y="251"/>
                  </a:lnTo>
                  <a:lnTo>
                    <a:pt x="1031" y="251"/>
                  </a:lnTo>
                  <a:lnTo>
                    <a:pt x="1031" y="251"/>
                  </a:lnTo>
                  <a:lnTo>
                    <a:pt x="1030" y="251"/>
                  </a:lnTo>
                  <a:lnTo>
                    <a:pt x="1030" y="251"/>
                  </a:lnTo>
                  <a:lnTo>
                    <a:pt x="1029" y="250"/>
                  </a:lnTo>
                  <a:lnTo>
                    <a:pt x="1029" y="250"/>
                  </a:lnTo>
                  <a:lnTo>
                    <a:pt x="1028" y="249"/>
                  </a:lnTo>
                  <a:lnTo>
                    <a:pt x="1028" y="249"/>
                  </a:lnTo>
                  <a:lnTo>
                    <a:pt x="1027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5" y="249"/>
                  </a:lnTo>
                  <a:lnTo>
                    <a:pt x="1025" y="249"/>
                  </a:lnTo>
                  <a:lnTo>
                    <a:pt x="1024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8"/>
                  </a:lnTo>
                  <a:lnTo>
                    <a:pt x="1023" y="249"/>
                  </a:lnTo>
                  <a:lnTo>
                    <a:pt x="1023" y="248"/>
                  </a:lnTo>
                  <a:lnTo>
                    <a:pt x="1023" y="248"/>
                  </a:lnTo>
                  <a:lnTo>
                    <a:pt x="1022" y="248"/>
                  </a:lnTo>
                  <a:lnTo>
                    <a:pt x="1022" y="248"/>
                  </a:lnTo>
                  <a:lnTo>
                    <a:pt x="1022" y="248"/>
                  </a:lnTo>
                  <a:lnTo>
                    <a:pt x="1021" y="247"/>
                  </a:lnTo>
                  <a:lnTo>
                    <a:pt x="1021" y="247"/>
                  </a:lnTo>
                  <a:lnTo>
                    <a:pt x="1020" y="247"/>
                  </a:lnTo>
                  <a:lnTo>
                    <a:pt x="1020" y="247"/>
                  </a:lnTo>
                  <a:lnTo>
                    <a:pt x="1019" y="247"/>
                  </a:lnTo>
                  <a:lnTo>
                    <a:pt x="1019" y="246"/>
                  </a:lnTo>
                  <a:lnTo>
                    <a:pt x="1020" y="246"/>
                  </a:lnTo>
                  <a:lnTo>
                    <a:pt x="1020" y="245"/>
                  </a:lnTo>
                  <a:lnTo>
                    <a:pt x="1020" y="245"/>
                  </a:lnTo>
                  <a:lnTo>
                    <a:pt x="1021" y="244"/>
                  </a:lnTo>
                  <a:lnTo>
                    <a:pt x="1020" y="244"/>
                  </a:lnTo>
                  <a:lnTo>
                    <a:pt x="1019" y="243"/>
                  </a:lnTo>
                  <a:lnTo>
                    <a:pt x="1019" y="243"/>
                  </a:lnTo>
                  <a:lnTo>
                    <a:pt x="1019" y="242"/>
                  </a:lnTo>
                  <a:lnTo>
                    <a:pt x="1019" y="241"/>
                  </a:lnTo>
                  <a:lnTo>
                    <a:pt x="1018" y="241"/>
                  </a:lnTo>
                  <a:lnTo>
                    <a:pt x="1018" y="241"/>
                  </a:lnTo>
                  <a:lnTo>
                    <a:pt x="1018" y="241"/>
                  </a:lnTo>
                  <a:lnTo>
                    <a:pt x="1019" y="241"/>
                  </a:lnTo>
                  <a:lnTo>
                    <a:pt x="1019" y="242"/>
                  </a:lnTo>
                  <a:lnTo>
                    <a:pt x="1019" y="242"/>
                  </a:lnTo>
                  <a:lnTo>
                    <a:pt x="1019" y="243"/>
                  </a:lnTo>
                  <a:lnTo>
                    <a:pt x="1019" y="242"/>
                  </a:lnTo>
                  <a:lnTo>
                    <a:pt x="1019" y="242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9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6" y="240"/>
                  </a:lnTo>
                  <a:lnTo>
                    <a:pt x="1015" y="239"/>
                  </a:lnTo>
                  <a:lnTo>
                    <a:pt x="1014" y="238"/>
                  </a:lnTo>
                  <a:lnTo>
                    <a:pt x="1013" y="238"/>
                  </a:lnTo>
                  <a:lnTo>
                    <a:pt x="1012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09" y="238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2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0" y="237"/>
                  </a:lnTo>
                  <a:lnTo>
                    <a:pt x="1011" y="237"/>
                  </a:lnTo>
                  <a:lnTo>
                    <a:pt x="1010" y="237"/>
                  </a:lnTo>
                  <a:lnTo>
                    <a:pt x="1011" y="237"/>
                  </a:lnTo>
                  <a:lnTo>
                    <a:pt x="1011" y="237"/>
                  </a:lnTo>
                  <a:lnTo>
                    <a:pt x="1011" y="237"/>
                  </a:lnTo>
                  <a:lnTo>
                    <a:pt x="1010" y="237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09" y="238"/>
                  </a:lnTo>
                  <a:lnTo>
                    <a:pt x="1009" y="238"/>
                  </a:lnTo>
                  <a:lnTo>
                    <a:pt x="1008" y="238"/>
                  </a:lnTo>
                  <a:lnTo>
                    <a:pt x="1008" y="239"/>
                  </a:lnTo>
                  <a:lnTo>
                    <a:pt x="1008" y="239"/>
                  </a:lnTo>
                  <a:lnTo>
                    <a:pt x="1008" y="240"/>
                  </a:lnTo>
                  <a:lnTo>
                    <a:pt x="1007" y="240"/>
                  </a:lnTo>
                  <a:lnTo>
                    <a:pt x="1007" y="240"/>
                  </a:lnTo>
                  <a:lnTo>
                    <a:pt x="1006" y="240"/>
                  </a:lnTo>
                  <a:lnTo>
                    <a:pt x="1006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4" y="240"/>
                  </a:lnTo>
                  <a:lnTo>
                    <a:pt x="1004" y="240"/>
                  </a:lnTo>
                  <a:lnTo>
                    <a:pt x="1004" y="240"/>
                  </a:lnTo>
                  <a:lnTo>
                    <a:pt x="1003" y="240"/>
                  </a:lnTo>
                  <a:lnTo>
                    <a:pt x="1003" y="240"/>
                  </a:lnTo>
                  <a:lnTo>
                    <a:pt x="1003" y="240"/>
                  </a:lnTo>
                  <a:lnTo>
                    <a:pt x="1002" y="240"/>
                  </a:lnTo>
                  <a:lnTo>
                    <a:pt x="1002" y="240"/>
                  </a:lnTo>
                  <a:lnTo>
                    <a:pt x="1002" y="240"/>
                  </a:lnTo>
                  <a:lnTo>
                    <a:pt x="1001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999" y="240"/>
                  </a:lnTo>
                  <a:lnTo>
                    <a:pt x="999" y="240"/>
                  </a:lnTo>
                  <a:lnTo>
                    <a:pt x="999" y="240"/>
                  </a:lnTo>
                  <a:lnTo>
                    <a:pt x="998" y="240"/>
                  </a:lnTo>
                  <a:lnTo>
                    <a:pt x="998" y="239"/>
                  </a:lnTo>
                  <a:lnTo>
                    <a:pt x="998" y="240"/>
                  </a:lnTo>
                  <a:lnTo>
                    <a:pt x="998" y="239"/>
                  </a:lnTo>
                  <a:lnTo>
                    <a:pt x="999" y="239"/>
                  </a:lnTo>
                  <a:lnTo>
                    <a:pt x="999" y="238"/>
                  </a:lnTo>
                  <a:lnTo>
                    <a:pt x="999" y="238"/>
                  </a:lnTo>
                  <a:lnTo>
                    <a:pt x="999" y="237"/>
                  </a:lnTo>
                  <a:lnTo>
                    <a:pt x="999" y="237"/>
                  </a:lnTo>
                  <a:lnTo>
                    <a:pt x="999" y="237"/>
                  </a:lnTo>
                  <a:lnTo>
                    <a:pt x="999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5"/>
                  </a:lnTo>
                  <a:lnTo>
                    <a:pt x="997" y="235"/>
                  </a:lnTo>
                  <a:lnTo>
                    <a:pt x="997" y="236"/>
                  </a:lnTo>
                  <a:lnTo>
                    <a:pt x="997" y="235"/>
                  </a:lnTo>
                  <a:lnTo>
                    <a:pt x="996" y="234"/>
                  </a:lnTo>
                  <a:lnTo>
                    <a:pt x="996" y="234"/>
                  </a:lnTo>
                  <a:lnTo>
                    <a:pt x="995" y="234"/>
                  </a:lnTo>
                  <a:lnTo>
                    <a:pt x="996" y="234"/>
                  </a:lnTo>
                  <a:lnTo>
                    <a:pt x="996" y="233"/>
                  </a:lnTo>
                  <a:lnTo>
                    <a:pt x="996" y="233"/>
                  </a:lnTo>
                  <a:lnTo>
                    <a:pt x="995" y="233"/>
                  </a:lnTo>
                  <a:lnTo>
                    <a:pt x="995" y="232"/>
                  </a:lnTo>
                  <a:lnTo>
                    <a:pt x="995" y="232"/>
                  </a:lnTo>
                  <a:lnTo>
                    <a:pt x="995" y="232"/>
                  </a:lnTo>
                  <a:lnTo>
                    <a:pt x="995" y="233"/>
                  </a:lnTo>
                  <a:lnTo>
                    <a:pt x="996" y="233"/>
                  </a:lnTo>
                  <a:lnTo>
                    <a:pt x="996" y="233"/>
                  </a:lnTo>
                  <a:lnTo>
                    <a:pt x="997" y="233"/>
                  </a:lnTo>
                  <a:lnTo>
                    <a:pt x="997" y="232"/>
                  </a:lnTo>
                  <a:lnTo>
                    <a:pt x="997" y="232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8" y="231"/>
                  </a:lnTo>
                  <a:lnTo>
                    <a:pt x="999" y="230"/>
                  </a:lnTo>
                  <a:lnTo>
                    <a:pt x="998" y="230"/>
                  </a:lnTo>
                  <a:lnTo>
                    <a:pt x="998" y="230"/>
                  </a:lnTo>
                  <a:lnTo>
                    <a:pt x="999" y="230"/>
                  </a:lnTo>
                  <a:lnTo>
                    <a:pt x="999" y="229"/>
                  </a:lnTo>
                  <a:lnTo>
                    <a:pt x="998" y="229"/>
                  </a:lnTo>
                  <a:lnTo>
                    <a:pt x="999" y="229"/>
                  </a:lnTo>
                  <a:lnTo>
                    <a:pt x="999" y="228"/>
                  </a:lnTo>
                  <a:lnTo>
                    <a:pt x="999" y="227"/>
                  </a:lnTo>
                  <a:lnTo>
                    <a:pt x="999" y="227"/>
                  </a:lnTo>
                  <a:lnTo>
                    <a:pt x="999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8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7" y="229"/>
                  </a:lnTo>
                  <a:lnTo>
                    <a:pt x="996" y="229"/>
                  </a:lnTo>
                  <a:lnTo>
                    <a:pt x="997" y="229"/>
                  </a:lnTo>
                  <a:lnTo>
                    <a:pt x="996" y="229"/>
                  </a:lnTo>
                  <a:lnTo>
                    <a:pt x="996" y="230"/>
                  </a:lnTo>
                  <a:lnTo>
                    <a:pt x="996" y="230"/>
                  </a:lnTo>
                  <a:lnTo>
                    <a:pt x="996" y="230"/>
                  </a:lnTo>
                  <a:lnTo>
                    <a:pt x="995" y="230"/>
                  </a:lnTo>
                  <a:lnTo>
                    <a:pt x="995" y="230"/>
                  </a:lnTo>
                  <a:lnTo>
                    <a:pt x="994" y="230"/>
                  </a:lnTo>
                  <a:lnTo>
                    <a:pt x="994" y="229"/>
                  </a:lnTo>
                  <a:lnTo>
                    <a:pt x="993" y="229"/>
                  </a:lnTo>
                  <a:lnTo>
                    <a:pt x="993" y="229"/>
                  </a:lnTo>
                  <a:lnTo>
                    <a:pt x="994" y="229"/>
                  </a:lnTo>
                  <a:lnTo>
                    <a:pt x="994" y="228"/>
                  </a:lnTo>
                  <a:lnTo>
                    <a:pt x="994" y="227"/>
                  </a:lnTo>
                  <a:lnTo>
                    <a:pt x="993" y="227"/>
                  </a:lnTo>
                  <a:lnTo>
                    <a:pt x="993" y="228"/>
                  </a:lnTo>
                  <a:lnTo>
                    <a:pt x="993" y="229"/>
                  </a:lnTo>
                  <a:lnTo>
                    <a:pt x="993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28"/>
                  </a:lnTo>
                  <a:lnTo>
                    <a:pt x="991" y="228"/>
                  </a:lnTo>
                  <a:lnTo>
                    <a:pt x="991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30"/>
                  </a:lnTo>
                  <a:lnTo>
                    <a:pt x="993" y="230"/>
                  </a:lnTo>
                  <a:lnTo>
                    <a:pt x="992" y="230"/>
                  </a:lnTo>
                  <a:lnTo>
                    <a:pt x="992" y="230"/>
                  </a:lnTo>
                  <a:lnTo>
                    <a:pt x="992" y="231"/>
                  </a:lnTo>
                  <a:lnTo>
                    <a:pt x="991" y="231"/>
                  </a:lnTo>
                  <a:lnTo>
                    <a:pt x="991" y="231"/>
                  </a:lnTo>
                  <a:lnTo>
                    <a:pt x="990" y="231"/>
                  </a:lnTo>
                  <a:lnTo>
                    <a:pt x="989" y="231"/>
                  </a:lnTo>
                  <a:lnTo>
                    <a:pt x="989" y="231"/>
                  </a:lnTo>
                  <a:lnTo>
                    <a:pt x="989" y="231"/>
                  </a:lnTo>
                  <a:lnTo>
                    <a:pt x="990" y="231"/>
                  </a:lnTo>
                  <a:lnTo>
                    <a:pt x="990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1"/>
                  </a:lnTo>
                  <a:lnTo>
                    <a:pt x="988" y="231"/>
                  </a:lnTo>
                  <a:lnTo>
                    <a:pt x="988" y="232"/>
                  </a:lnTo>
                  <a:lnTo>
                    <a:pt x="988" y="232"/>
                  </a:lnTo>
                  <a:lnTo>
                    <a:pt x="988" y="233"/>
                  </a:lnTo>
                  <a:lnTo>
                    <a:pt x="988" y="233"/>
                  </a:lnTo>
                  <a:lnTo>
                    <a:pt x="988" y="233"/>
                  </a:lnTo>
                  <a:lnTo>
                    <a:pt x="988" y="234"/>
                  </a:lnTo>
                  <a:lnTo>
                    <a:pt x="988" y="234"/>
                  </a:lnTo>
                  <a:lnTo>
                    <a:pt x="988" y="235"/>
                  </a:lnTo>
                  <a:lnTo>
                    <a:pt x="989" y="236"/>
                  </a:lnTo>
                  <a:lnTo>
                    <a:pt x="989" y="235"/>
                  </a:lnTo>
                  <a:lnTo>
                    <a:pt x="988" y="235"/>
                  </a:lnTo>
                  <a:lnTo>
                    <a:pt x="988" y="236"/>
                  </a:lnTo>
                  <a:lnTo>
                    <a:pt x="988" y="235"/>
                  </a:lnTo>
                  <a:lnTo>
                    <a:pt x="988" y="236"/>
                  </a:lnTo>
                  <a:lnTo>
                    <a:pt x="989" y="236"/>
                  </a:lnTo>
                  <a:lnTo>
                    <a:pt x="989" y="236"/>
                  </a:lnTo>
                  <a:lnTo>
                    <a:pt x="989" y="236"/>
                  </a:lnTo>
                  <a:lnTo>
                    <a:pt x="990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8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2" y="237"/>
                  </a:lnTo>
                  <a:lnTo>
                    <a:pt x="992" y="237"/>
                  </a:lnTo>
                  <a:lnTo>
                    <a:pt x="992" y="238"/>
                  </a:lnTo>
                  <a:lnTo>
                    <a:pt x="992" y="238"/>
                  </a:lnTo>
                  <a:lnTo>
                    <a:pt x="992" y="238"/>
                  </a:lnTo>
                  <a:lnTo>
                    <a:pt x="992" y="239"/>
                  </a:lnTo>
                  <a:lnTo>
                    <a:pt x="992" y="239"/>
                  </a:lnTo>
                  <a:lnTo>
                    <a:pt x="992" y="240"/>
                  </a:lnTo>
                  <a:lnTo>
                    <a:pt x="991" y="240"/>
                  </a:lnTo>
                  <a:lnTo>
                    <a:pt x="991" y="240"/>
                  </a:lnTo>
                  <a:lnTo>
                    <a:pt x="991" y="241"/>
                  </a:lnTo>
                  <a:lnTo>
                    <a:pt x="991" y="240"/>
                  </a:lnTo>
                  <a:lnTo>
                    <a:pt x="990" y="241"/>
                  </a:lnTo>
                  <a:lnTo>
                    <a:pt x="989" y="241"/>
                  </a:lnTo>
                  <a:lnTo>
                    <a:pt x="989" y="241"/>
                  </a:lnTo>
                  <a:lnTo>
                    <a:pt x="989" y="240"/>
                  </a:lnTo>
                  <a:lnTo>
                    <a:pt x="989" y="241"/>
                  </a:lnTo>
                  <a:lnTo>
                    <a:pt x="988" y="241"/>
                  </a:lnTo>
                  <a:lnTo>
                    <a:pt x="988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190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8" y="192"/>
                  </a:lnTo>
                  <a:lnTo>
                    <a:pt x="988" y="192"/>
                  </a:lnTo>
                  <a:lnTo>
                    <a:pt x="989" y="192"/>
                  </a:lnTo>
                  <a:lnTo>
                    <a:pt x="989" y="192"/>
                  </a:lnTo>
                  <a:lnTo>
                    <a:pt x="990" y="192"/>
                  </a:lnTo>
                  <a:lnTo>
                    <a:pt x="991" y="192"/>
                  </a:lnTo>
                  <a:lnTo>
                    <a:pt x="990" y="192"/>
                  </a:lnTo>
                  <a:lnTo>
                    <a:pt x="990" y="191"/>
                  </a:lnTo>
                  <a:lnTo>
                    <a:pt x="991" y="191"/>
                  </a:lnTo>
                  <a:lnTo>
                    <a:pt x="991" y="192"/>
                  </a:lnTo>
                  <a:lnTo>
                    <a:pt x="991" y="192"/>
                  </a:lnTo>
                  <a:lnTo>
                    <a:pt x="992" y="192"/>
                  </a:lnTo>
                  <a:lnTo>
                    <a:pt x="992" y="193"/>
                  </a:lnTo>
                  <a:lnTo>
                    <a:pt x="993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2" y="192"/>
                  </a:lnTo>
                  <a:lnTo>
                    <a:pt x="991" y="192"/>
                  </a:lnTo>
                  <a:lnTo>
                    <a:pt x="992" y="192"/>
                  </a:lnTo>
                  <a:lnTo>
                    <a:pt x="991" y="192"/>
                  </a:lnTo>
                  <a:lnTo>
                    <a:pt x="991" y="193"/>
                  </a:lnTo>
                  <a:lnTo>
                    <a:pt x="992" y="193"/>
                  </a:lnTo>
                  <a:lnTo>
                    <a:pt x="991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4" y="193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4"/>
                  </a:lnTo>
                  <a:lnTo>
                    <a:pt x="996" y="194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5"/>
                  </a:lnTo>
                  <a:lnTo>
                    <a:pt x="997" y="195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7" y="197"/>
                  </a:lnTo>
                  <a:lnTo>
                    <a:pt x="996" y="197"/>
                  </a:lnTo>
                  <a:lnTo>
                    <a:pt x="997" y="197"/>
                  </a:lnTo>
                  <a:lnTo>
                    <a:pt x="998" y="197"/>
                  </a:lnTo>
                  <a:lnTo>
                    <a:pt x="998" y="197"/>
                  </a:lnTo>
                  <a:lnTo>
                    <a:pt x="999" y="197"/>
                  </a:lnTo>
                  <a:lnTo>
                    <a:pt x="999" y="197"/>
                  </a:lnTo>
                  <a:lnTo>
                    <a:pt x="999" y="198"/>
                  </a:lnTo>
                  <a:lnTo>
                    <a:pt x="999" y="197"/>
                  </a:lnTo>
                  <a:lnTo>
                    <a:pt x="1000" y="197"/>
                  </a:lnTo>
                  <a:lnTo>
                    <a:pt x="999" y="198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8"/>
                  </a:lnTo>
                  <a:lnTo>
                    <a:pt x="1000" y="198"/>
                  </a:lnTo>
                  <a:lnTo>
                    <a:pt x="1000" y="198"/>
                  </a:lnTo>
                  <a:lnTo>
                    <a:pt x="1001" y="198"/>
                  </a:lnTo>
                  <a:lnTo>
                    <a:pt x="1001" y="199"/>
                  </a:lnTo>
                  <a:lnTo>
                    <a:pt x="1002" y="199"/>
                  </a:lnTo>
                  <a:lnTo>
                    <a:pt x="1002" y="199"/>
                  </a:lnTo>
                  <a:lnTo>
                    <a:pt x="1002" y="199"/>
                  </a:lnTo>
                  <a:lnTo>
                    <a:pt x="1003" y="199"/>
                  </a:lnTo>
                  <a:lnTo>
                    <a:pt x="1003" y="200"/>
                  </a:lnTo>
                  <a:lnTo>
                    <a:pt x="1002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2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4" y="200"/>
                  </a:lnTo>
                  <a:lnTo>
                    <a:pt x="1004" y="200"/>
                  </a:lnTo>
                  <a:lnTo>
                    <a:pt x="1005" y="200"/>
                  </a:lnTo>
                  <a:lnTo>
                    <a:pt x="1006" y="200"/>
                  </a:lnTo>
                  <a:lnTo>
                    <a:pt x="1006" y="201"/>
                  </a:lnTo>
                  <a:lnTo>
                    <a:pt x="1005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5" y="201"/>
                  </a:lnTo>
                  <a:lnTo>
                    <a:pt x="1005" y="202"/>
                  </a:lnTo>
                  <a:lnTo>
                    <a:pt x="1004" y="202"/>
                  </a:lnTo>
                  <a:lnTo>
                    <a:pt x="1005" y="202"/>
                  </a:lnTo>
                  <a:lnTo>
                    <a:pt x="1005" y="203"/>
                  </a:lnTo>
                  <a:lnTo>
                    <a:pt x="1005" y="203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5" y="205"/>
                  </a:lnTo>
                  <a:lnTo>
                    <a:pt x="1005" y="206"/>
                  </a:lnTo>
                  <a:lnTo>
                    <a:pt x="1004" y="206"/>
                  </a:lnTo>
                  <a:lnTo>
                    <a:pt x="1004" y="206"/>
                  </a:lnTo>
                  <a:lnTo>
                    <a:pt x="1004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2" y="207"/>
                  </a:lnTo>
                  <a:lnTo>
                    <a:pt x="1002" y="207"/>
                  </a:lnTo>
                  <a:lnTo>
                    <a:pt x="1001" y="207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8" y="208"/>
                  </a:lnTo>
                  <a:lnTo>
                    <a:pt x="998" y="209"/>
                  </a:lnTo>
                  <a:lnTo>
                    <a:pt x="997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4" y="210"/>
                  </a:lnTo>
                  <a:lnTo>
                    <a:pt x="994" y="209"/>
                  </a:lnTo>
                  <a:lnTo>
                    <a:pt x="994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2" y="209"/>
                  </a:lnTo>
                  <a:lnTo>
                    <a:pt x="992" y="210"/>
                  </a:lnTo>
                  <a:lnTo>
                    <a:pt x="992" y="210"/>
                  </a:lnTo>
                  <a:lnTo>
                    <a:pt x="991" y="210"/>
                  </a:lnTo>
                  <a:lnTo>
                    <a:pt x="991" y="209"/>
                  </a:lnTo>
                  <a:lnTo>
                    <a:pt x="991" y="208"/>
                  </a:lnTo>
                  <a:lnTo>
                    <a:pt x="991" y="208"/>
                  </a:lnTo>
                  <a:lnTo>
                    <a:pt x="991" y="208"/>
                  </a:lnTo>
                  <a:lnTo>
                    <a:pt x="991" y="209"/>
                  </a:lnTo>
                  <a:lnTo>
                    <a:pt x="991" y="210"/>
                  </a:lnTo>
                  <a:lnTo>
                    <a:pt x="992" y="210"/>
                  </a:lnTo>
                  <a:lnTo>
                    <a:pt x="992" y="210"/>
                  </a:lnTo>
                  <a:lnTo>
                    <a:pt x="992" y="209"/>
                  </a:lnTo>
                  <a:lnTo>
                    <a:pt x="992" y="210"/>
                  </a:lnTo>
                  <a:lnTo>
                    <a:pt x="993" y="210"/>
                  </a:lnTo>
                  <a:lnTo>
                    <a:pt x="992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4" y="210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7" y="211"/>
                  </a:lnTo>
                  <a:lnTo>
                    <a:pt x="996" y="211"/>
                  </a:lnTo>
                  <a:lnTo>
                    <a:pt x="996" y="211"/>
                  </a:lnTo>
                  <a:lnTo>
                    <a:pt x="996" y="212"/>
                  </a:lnTo>
                  <a:lnTo>
                    <a:pt x="996" y="212"/>
                  </a:lnTo>
                  <a:lnTo>
                    <a:pt x="996" y="213"/>
                  </a:lnTo>
                  <a:lnTo>
                    <a:pt x="996" y="213"/>
                  </a:lnTo>
                  <a:lnTo>
                    <a:pt x="996" y="214"/>
                  </a:lnTo>
                  <a:lnTo>
                    <a:pt x="996" y="214"/>
                  </a:lnTo>
                  <a:lnTo>
                    <a:pt x="997" y="214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6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7" y="214"/>
                  </a:lnTo>
                  <a:lnTo>
                    <a:pt x="996" y="214"/>
                  </a:lnTo>
                  <a:lnTo>
                    <a:pt x="996" y="214"/>
                  </a:lnTo>
                  <a:lnTo>
                    <a:pt x="996" y="213"/>
                  </a:lnTo>
                  <a:lnTo>
                    <a:pt x="996" y="212"/>
                  </a:lnTo>
                  <a:lnTo>
                    <a:pt x="996" y="212"/>
                  </a:lnTo>
                  <a:lnTo>
                    <a:pt x="996" y="211"/>
                  </a:lnTo>
                  <a:lnTo>
                    <a:pt x="996" y="211"/>
                  </a:lnTo>
                  <a:lnTo>
                    <a:pt x="997" y="211"/>
                  </a:lnTo>
                  <a:lnTo>
                    <a:pt x="996" y="211"/>
                  </a:lnTo>
                  <a:lnTo>
                    <a:pt x="997" y="211"/>
                  </a:lnTo>
                  <a:lnTo>
                    <a:pt x="997" y="210"/>
                  </a:lnTo>
                  <a:lnTo>
                    <a:pt x="997" y="211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09"/>
                  </a:lnTo>
                  <a:lnTo>
                    <a:pt x="998" y="209"/>
                  </a:lnTo>
                  <a:lnTo>
                    <a:pt x="998" y="209"/>
                  </a:lnTo>
                  <a:lnTo>
                    <a:pt x="998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1" y="208"/>
                  </a:lnTo>
                  <a:lnTo>
                    <a:pt x="1000" y="208"/>
                  </a:lnTo>
                  <a:lnTo>
                    <a:pt x="1001" y="207"/>
                  </a:lnTo>
                  <a:lnTo>
                    <a:pt x="1002" y="207"/>
                  </a:lnTo>
                  <a:lnTo>
                    <a:pt x="1002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4" y="207"/>
                  </a:lnTo>
                  <a:lnTo>
                    <a:pt x="1004" y="207"/>
                  </a:lnTo>
                  <a:lnTo>
                    <a:pt x="1004" y="206"/>
                  </a:lnTo>
                  <a:lnTo>
                    <a:pt x="1005" y="206"/>
                  </a:lnTo>
                  <a:lnTo>
                    <a:pt x="1006" y="206"/>
                  </a:lnTo>
                  <a:lnTo>
                    <a:pt x="1006" y="206"/>
                  </a:lnTo>
                  <a:lnTo>
                    <a:pt x="1006" y="205"/>
                  </a:lnTo>
                  <a:lnTo>
                    <a:pt x="1007" y="205"/>
                  </a:lnTo>
                  <a:lnTo>
                    <a:pt x="1006" y="205"/>
                  </a:lnTo>
                  <a:lnTo>
                    <a:pt x="1007" y="205"/>
                  </a:lnTo>
                  <a:lnTo>
                    <a:pt x="1007" y="205"/>
                  </a:lnTo>
                  <a:lnTo>
                    <a:pt x="1007" y="204"/>
                  </a:lnTo>
                  <a:lnTo>
                    <a:pt x="1007" y="205"/>
                  </a:lnTo>
                  <a:lnTo>
                    <a:pt x="1007" y="204"/>
                  </a:lnTo>
                  <a:lnTo>
                    <a:pt x="1007" y="204"/>
                  </a:lnTo>
                  <a:lnTo>
                    <a:pt x="1007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8" y="201"/>
                  </a:lnTo>
                  <a:lnTo>
                    <a:pt x="1008" y="201"/>
                  </a:lnTo>
                  <a:lnTo>
                    <a:pt x="1008" y="201"/>
                  </a:lnTo>
                  <a:lnTo>
                    <a:pt x="1009" y="202"/>
                  </a:lnTo>
                  <a:lnTo>
                    <a:pt x="1008" y="202"/>
                  </a:lnTo>
                  <a:lnTo>
                    <a:pt x="1009" y="202"/>
                  </a:lnTo>
                  <a:lnTo>
                    <a:pt x="1008" y="202"/>
                  </a:lnTo>
                  <a:lnTo>
                    <a:pt x="1009" y="202"/>
                  </a:lnTo>
                  <a:lnTo>
                    <a:pt x="1009" y="203"/>
                  </a:lnTo>
                  <a:lnTo>
                    <a:pt x="1008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10" y="203"/>
                  </a:lnTo>
                  <a:lnTo>
                    <a:pt x="1010" y="204"/>
                  </a:lnTo>
                  <a:lnTo>
                    <a:pt x="1009" y="204"/>
                  </a:lnTo>
                  <a:lnTo>
                    <a:pt x="1008" y="204"/>
                  </a:lnTo>
                  <a:lnTo>
                    <a:pt x="1009" y="204"/>
                  </a:lnTo>
                  <a:lnTo>
                    <a:pt x="1009" y="204"/>
                  </a:lnTo>
                  <a:lnTo>
                    <a:pt x="1009" y="204"/>
                  </a:lnTo>
                  <a:lnTo>
                    <a:pt x="1008" y="204"/>
                  </a:lnTo>
                  <a:lnTo>
                    <a:pt x="1009" y="204"/>
                  </a:lnTo>
                  <a:lnTo>
                    <a:pt x="1010" y="204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1" y="203"/>
                  </a:lnTo>
                  <a:lnTo>
                    <a:pt x="1011" y="203"/>
                  </a:lnTo>
                  <a:lnTo>
                    <a:pt x="1012" y="203"/>
                  </a:lnTo>
                  <a:lnTo>
                    <a:pt x="1012" y="204"/>
                  </a:lnTo>
                  <a:lnTo>
                    <a:pt x="1013" y="204"/>
                  </a:lnTo>
                  <a:lnTo>
                    <a:pt x="1013" y="204"/>
                  </a:lnTo>
                  <a:lnTo>
                    <a:pt x="1012" y="204"/>
                  </a:lnTo>
                  <a:lnTo>
                    <a:pt x="1012" y="205"/>
                  </a:lnTo>
                  <a:lnTo>
                    <a:pt x="1013" y="205"/>
                  </a:lnTo>
                  <a:lnTo>
                    <a:pt x="1012" y="205"/>
                  </a:lnTo>
                  <a:lnTo>
                    <a:pt x="1011" y="205"/>
                  </a:lnTo>
                  <a:lnTo>
                    <a:pt x="1011" y="205"/>
                  </a:lnTo>
                  <a:lnTo>
                    <a:pt x="1011" y="205"/>
                  </a:lnTo>
                  <a:lnTo>
                    <a:pt x="1012" y="205"/>
                  </a:lnTo>
                  <a:lnTo>
                    <a:pt x="1013" y="205"/>
                  </a:lnTo>
                  <a:lnTo>
                    <a:pt x="1013" y="205"/>
                  </a:lnTo>
                  <a:lnTo>
                    <a:pt x="1013" y="205"/>
                  </a:lnTo>
                  <a:lnTo>
                    <a:pt x="1014" y="205"/>
                  </a:lnTo>
                  <a:lnTo>
                    <a:pt x="1014" y="205"/>
                  </a:lnTo>
                  <a:lnTo>
                    <a:pt x="1014" y="206"/>
                  </a:lnTo>
                  <a:lnTo>
                    <a:pt x="1014" y="205"/>
                  </a:lnTo>
                  <a:lnTo>
                    <a:pt x="1014" y="206"/>
                  </a:lnTo>
                  <a:lnTo>
                    <a:pt x="1015" y="206"/>
                  </a:lnTo>
                  <a:lnTo>
                    <a:pt x="1015" y="206"/>
                  </a:lnTo>
                  <a:lnTo>
                    <a:pt x="1016" y="206"/>
                  </a:lnTo>
                  <a:lnTo>
                    <a:pt x="1017" y="206"/>
                  </a:lnTo>
                  <a:lnTo>
                    <a:pt x="1017" y="206"/>
                  </a:lnTo>
                  <a:lnTo>
                    <a:pt x="1017" y="206"/>
                  </a:lnTo>
                  <a:lnTo>
                    <a:pt x="1017" y="205"/>
                  </a:lnTo>
                  <a:lnTo>
                    <a:pt x="1016" y="205"/>
                  </a:lnTo>
                  <a:lnTo>
                    <a:pt x="1015" y="205"/>
                  </a:lnTo>
                  <a:lnTo>
                    <a:pt x="1015" y="205"/>
                  </a:lnTo>
                  <a:lnTo>
                    <a:pt x="1015" y="205"/>
                  </a:lnTo>
                  <a:lnTo>
                    <a:pt x="1014" y="205"/>
                  </a:lnTo>
                  <a:lnTo>
                    <a:pt x="1014" y="204"/>
                  </a:lnTo>
                  <a:lnTo>
                    <a:pt x="1015" y="205"/>
                  </a:lnTo>
                  <a:lnTo>
                    <a:pt x="1017" y="205"/>
                  </a:lnTo>
                  <a:lnTo>
                    <a:pt x="1017" y="206"/>
                  </a:lnTo>
                  <a:lnTo>
                    <a:pt x="1018" y="206"/>
                  </a:lnTo>
                  <a:lnTo>
                    <a:pt x="1018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8" y="207"/>
                  </a:lnTo>
                  <a:lnTo>
                    <a:pt x="1018" y="207"/>
                  </a:lnTo>
                  <a:lnTo>
                    <a:pt x="1018" y="207"/>
                  </a:lnTo>
                  <a:lnTo>
                    <a:pt x="1017" y="207"/>
                  </a:lnTo>
                  <a:lnTo>
                    <a:pt x="1017" y="208"/>
                  </a:lnTo>
                  <a:lnTo>
                    <a:pt x="1018" y="208"/>
                  </a:lnTo>
                  <a:lnTo>
                    <a:pt x="1018" y="208"/>
                  </a:lnTo>
                  <a:lnTo>
                    <a:pt x="1017" y="208"/>
                  </a:lnTo>
                  <a:lnTo>
                    <a:pt x="1017" y="208"/>
                  </a:lnTo>
                  <a:lnTo>
                    <a:pt x="1016" y="208"/>
                  </a:lnTo>
                  <a:lnTo>
                    <a:pt x="1016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4" y="209"/>
                  </a:lnTo>
                  <a:lnTo>
                    <a:pt x="1014" y="209"/>
                  </a:lnTo>
                  <a:lnTo>
                    <a:pt x="1014" y="208"/>
                  </a:lnTo>
                  <a:lnTo>
                    <a:pt x="1013" y="208"/>
                  </a:lnTo>
                  <a:lnTo>
                    <a:pt x="1014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2" y="208"/>
                  </a:lnTo>
                  <a:lnTo>
                    <a:pt x="1011" y="209"/>
                  </a:lnTo>
                  <a:lnTo>
                    <a:pt x="1011" y="209"/>
                  </a:lnTo>
                  <a:lnTo>
                    <a:pt x="1010" y="209"/>
                  </a:lnTo>
                  <a:lnTo>
                    <a:pt x="1010" y="209"/>
                  </a:lnTo>
                  <a:lnTo>
                    <a:pt x="1010" y="209"/>
                  </a:lnTo>
                  <a:lnTo>
                    <a:pt x="1011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10"/>
                  </a:lnTo>
                  <a:lnTo>
                    <a:pt x="1012" y="210"/>
                  </a:lnTo>
                  <a:lnTo>
                    <a:pt x="1012" y="211"/>
                  </a:lnTo>
                  <a:lnTo>
                    <a:pt x="1011" y="211"/>
                  </a:lnTo>
                  <a:lnTo>
                    <a:pt x="1011" y="211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09" y="212"/>
                  </a:lnTo>
                  <a:lnTo>
                    <a:pt x="1009" y="213"/>
                  </a:lnTo>
                  <a:lnTo>
                    <a:pt x="1009" y="214"/>
                  </a:lnTo>
                  <a:lnTo>
                    <a:pt x="1008" y="214"/>
                  </a:lnTo>
                  <a:lnTo>
                    <a:pt x="1008" y="214"/>
                  </a:lnTo>
                  <a:lnTo>
                    <a:pt x="1008" y="214"/>
                  </a:lnTo>
                  <a:lnTo>
                    <a:pt x="1009" y="214"/>
                  </a:lnTo>
                  <a:lnTo>
                    <a:pt x="1009" y="213"/>
                  </a:lnTo>
                  <a:lnTo>
                    <a:pt x="1009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1"/>
                  </a:lnTo>
                  <a:lnTo>
                    <a:pt x="1011" y="211"/>
                  </a:lnTo>
                  <a:lnTo>
                    <a:pt x="1012" y="211"/>
                  </a:lnTo>
                  <a:lnTo>
                    <a:pt x="1012" y="210"/>
                  </a:lnTo>
                  <a:lnTo>
                    <a:pt x="1012" y="211"/>
                  </a:lnTo>
                  <a:lnTo>
                    <a:pt x="1012" y="210"/>
                  </a:lnTo>
                  <a:lnTo>
                    <a:pt x="1012" y="210"/>
                  </a:lnTo>
                  <a:lnTo>
                    <a:pt x="1012" y="209"/>
                  </a:lnTo>
                  <a:lnTo>
                    <a:pt x="1012" y="210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2" y="208"/>
                  </a:lnTo>
                  <a:lnTo>
                    <a:pt x="1013" y="208"/>
                  </a:lnTo>
                  <a:lnTo>
                    <a:pt x="1012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9"/>
                  </a:lnTo>
                  <a:lnTo>
                    <a:pt x="1014" y="209"/>
                  </a:lnTo>
                  <a:lnTo>
                    <a:pt x="1014" y="209"/>
                  </a:lnTo>
                  <a:lnTo>
                    <a:pt x="1014" y="210"/>
                  </a:lnTo>
                  <a:lnTo>
                    <a:pt x="1015" y="210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6" y="209"/>
                  </a:lnTo>
                  <a:lnTo>
                    <a:pt x="1016" y="210"/>
                  </a:lnTo>
                  <a:lnTo>
                    <a:pt x="1017" y="210"/>
                  </a:lnTo>
                  <a:lnTo>
                    <a:pt x="1017" y="210"/>
                  </a:lnTo>
                  <a:lnTo>
                    <a:pt x="1018" y="210"/>
                  </a:lnTo>
                  <a:lnTo>
                    <a:pt x="1018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1"/>
                  </a:lnTo>
                  <a:lnTo>
                    <a:pt x="1019" y="211"/>
                  </a:lnTo>
                  <a:lnTo>
                    <a:pt x="1020" y="211"/>
                  </a:lnTo>
                  <a:lnTo>
                    <a:pt x="1020" y="210"/>
                  </a:lnTo>
                  <a:lnTo>
                    <a:pt x="1020" y="211"/>
                  </a:lnTo>
                  <a:lnTo>
                    <a:pt x="1020" y="210"/>
                  </a:lnTo>
                  <a:lnTo>
                    <a:pt x="1020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2" y="212"/>
                  </a:lnTo>
                  <a:lnTo>
                    <a:pt x="1023" y="212"/>
                  </a:lnTo>
                  <a:lnTo>
                    <a:pt x="1022" y="211"/>
                  </a:lnTo>
                  <a:lnTo>
                    <a:pt x="1023" y="211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3"/>
                  </a:lnTo>
                  <a:lnTo>
                    <a:pt x="1023" y="212"/>
                  </a:lnTo>
                  <a:lnTo>
                    <a:pt x="1023" y="213"/>
                  </a:lnTo>
                  <a:lnTo>
                    <a:pt x="1023" y="213"/>
                  </a:lnTo>
                  <a:lnTo>
                    <a:pt x="1022" y="213"/>
                  </a:lnTo>
                  <a:lnTo>
                    <a:pt x="1022" y="214"/>
                  </a:lnTo>
                  <a:lnTo>
                    <a:pt x="1022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0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8" y="214"/>
                  </a:lnTo>
                  <a:lnTo>
                    <a:pt x="1018" y="215"/>
                  </a:lnTo>
                  <a:lnTo>
                    <a:pt x="1018" y="215"/>
                  </a:lnTo>
                  <a:lnTo>
                    <a:pt x="1018" y="215"/>
                  </a:lnTo>
                  <a:lnTo>
                    <a:pt x="1018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20" y="214"/>
                  </a:lnTo>
                  <a:lnTo>
                    <a:pt x="1020" y="215"/>
                  </a:lnTo>
                  <a:lnTo>
                    <a:pt x="1020" y="214"/>
                  </a:lnTo>
                  <a:lnTo>
                    <a:pt x="1020" y="215"/>
                  </a:lnTo>
                  <a:lnTo>
                    <a:pt x="1020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2" y="214"/>
                  </a:lnTo>
                  <a:lnTo>
                    <a:pt x="1022" y="214"/>
                  </a:lnTo>
                  <a:lnTo>
                    <a:pt x="1022" y="213"/>
                  </a:lnTo>
                  <a:lnTo>
                    <a:pt x="1023" y="213"/>
                  </a:lnTo>
                  <a:lnTo>
                    <a:pt x="1023" y="213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1"/>
                  </a:lnTo>
                  <a:lnTo>
                    <a:pt x="1022" y="211"/>
                  </a:lnTo>
                  <a:lnTo>
                    <a:pt x="1023" y="211"/>
                  </a:lnTo>
                  <a:lnTo>
                    <a:pt x="1023" y="211"/>
                  </a:lnTo>
                  <a:lnTo>
                    <a:pt x="1023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2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1" y="210"/>
                  </a:lnTo>
                  <a:lnTo>
                    <a:pt x="1021" y="210"/>
                  </a:lnTo>
                  <a:lnTo>
                    <a:pt x="1020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09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18" y="208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20" y="208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21" y="208"/>
                  </a:lnTo>
                  <a:lnTo>
                    <a:pt x="1021" y="208"/>
                  </a:lnTo>
                  <a:lnTo>
                    <a:pt x="1022" y="208"/>
                  </a:lnTo>
                  <a:lnTo>
                    <a:pt x="1023" y="209"/>
                  </a:lnTo>
                  <a:lnTo>
                    <a:pt x="1024" y="209"/>
                  </a:lnTo>
                  <a:lnTo>
                    <a:pt x="1024" y="210"/>
                  </a:lnTo>
                  <a:lnTo>
                    <a:pt x="1024" y="210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6" y="212"/>
                  </a:lnTo>
                  <a:lnTo>
                    <a:pt x="1025" y="212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3"/>
                  </a:lnTo>
                  <a:lnTo>
                    <a:pt x="1025" y="214"/>
                  </a:lnTo>
                  <a:lnTo>
                    <a:pt x="1024" y="214"/>
                  </a:lnTo>
                  <a:lnTo>
                    <a:pt x="1023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5" y="214"/>
                  </a:lnTo>
                  <a:lnTo>
                    <a:pt x="1025" y="214"/>
                  </a:lnTo>
                  <a:lnTo>
                    <a:pt x="1026" y="214"/>
                  </a:lnTo>
                  <a:lnTo>
                    <a:pt x="1026" y="214"/>
                  </a:lnTo>
                  <a:lnTo>
                    <a:pt x="1026" y="213"/>
                  </a:lnTo>
                  <a:lnTo>
                    <a:pt x="1026" y="212"/>
                  </a:lnTo>
                  <a:lnTo>
                    <a:pt x="1027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7" y="212"/>
                  </a:lnTo>
                  <a:lnTo>
                    <a:pt x="1028" y="213"/>
                  </a:lnTo>
                  <a:lnTo>
                    <a:pt x="1028" y="214"/>
                  </a:lnTo>
                  <a:lnTo>
                    <a:pt x="1029" y="214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8" y="214"/>
                  </a:lnTo>
                  <a:lnTo>
                    <a:pt x="1028" y="214"/>
                  </a:lnTo>
                  <a:lnTo>
                    <a:pt x="1028" y="215"/>
                  </a:lnTo>
                  <a:lnTo>
                    <a:pt x="1028" y="215"/>
                  </a:lnTo>
                  <a:lnTo>
                    <a:pt x="1028" y="216"/>
                  </a:lnTo>
                  <a:lnTo>
                    <a:pt x="1028" y="216"/>
                  </a:lnTo>
                  <a:lnTo>
                    <a:pt x="1028" y="217"/>
                  </a:lnTo>
                  <a:lnTo>
                    <a:pt x="1027" y="217"/>
                  </a:lnTo>
                  <a:lnTo>
                    <a:pt x="1028" y="217"/>
                  </a:lnTo>
                  <a:lnTo>
                    <a:pt x="1027" y="217"/>
                  </a:lnTo>
                  <a:lnTo>
                    <a:pt x="1027" y="218"/>
                  </a:lnTo>
                  <a:lnTo>
                    <a:pt x="1028" y="218"/>
                  </a:lnTo>
                  <a:lnTo>
                    <a:pt x="1027" y="218"/>
                  </a:lnTo>
                  <a:lnTo>
                    <a:pt x="1028" y="218"/>
                  </a:lnTo>
                  <a:lnTo>
                    <a:pt x="1028" y="219"/>
                  </a:lnTo>
                  <a:lnTo>
                    <a:pt x="1028" y="219"/>
                  </a:lnTo>
                  <a:lnTo>
                    <a:pt x="1028" y="219"/>
                  </a:lnTo>
                  <a:lnTo>
                    <a:pt x="1029" y="219"/>
                  </a:lnTo>
                  <a:lnTo>
                    <a:pt x="1029" y="220"/>
                  </a:lnTo>
                  <a:lnTo>
                    <a:pt x="1028" y="220"/>
                  </a:lnTo>
                  <a:lnTo>
                    <a:pt x="1029" y="221"/>
                  </a:lnTo>
                  <a:lnTo>
                    <a:pt x="1029" y="221"/>
                  </a:lnTo>
                  <a:lnTo>
                    <a:pt x="1029" y="222"/>
                  </a:lnTo>
                  <a:lnTo>
                    <a:pt x="1029" y="222"/>
                  </a:lnTo>
                  <a:lnTo>
                    <a:pt x="1029" y="223"/>
                  </a:lnTo>
                  <a:lnTo>
                    <a:pt x="1029" y="222"/>
                  </a:lnTo>
                  <a:lnTo>
                    <a:pt x="1028" y="222"/>
                  </a:lnTo>
                  <a:lnTo>
                    <a:pt x="1028" y="222"/>
                  </a:lnTo>
                  <a:lnTo>
                    <a:pt x="1028" y="223"/>
                  </a:lnTo>
                  <a:lnTo>
                    <a:pt x="1027" y="223"/>
                  </a:lnTo>
                  <a:lnTo>
                    <a:pt x="1027" y="223"/>
                  </a:lnTo>
                  <a:lnTo>
                    <a:pt x="1026" y="223"/>
                  </a:lnTo>
                  <a:lnTo>
                    <a:pt x="1027" y="223"/>
                  </a:lnTo>
                  <a:lnTo>
                    <a:pt x="1028" y="223"/>
                  </a:lnTo>
                  <a:lnTo>
                    <a:pt x="1028" y="224"/>
                  </a:lnTo>
                  <a:lnTo>
                    <a:pt x="1028" y="223"/>
                  </a:lnTo>
                  <a:lnTo>
                    <a:pt x="1028" y="224"/>
                  </a:lnTo>
                  <a:lnTo>
                    <a:pt x="1028" y="225"/>
                  </a:lnTo>
                  <a:lnTo>
                    <a:pt x="1028" y="224"/>
                  </a:lnTo>
                  <a:lnTo>
                    <a:pt x="1028" y="224"/>
                  </a:lnTo>
                  <a:lnTo>
                    <a:pt x="1029" y="224"/>
                  </a:lnTo>
                  <a:lnTo>
                    <a:pt x="1029" y="224"/>
                  </a:lnTo>
                  <a:lnTo>
                    <a:pt x="1029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1" y="225"/>
                  </a:lnTo>
                  <a:lnTo>
                    <a:pt x="1031" y="226"/>
                  </a:lnTo>
                  <a:lnTo>
                    <a:pt x="1032" y="226"/>
                  </a:lnTo>
                  <a:lnTo>
                    <a:pt x="1032" y="226"/>
                  </a:lnTo>
                  <a:lnTo>
                    <a:pt x="1031" y="226"/>
                  </a:lnTo>
                  <a:lnTo>
                    <a:pt x="1031" y="226"/>
                  </a:lnTo>
                  <a:lnTo>
                    <a:pt x="1031" y="226"/>
                  </a:lnTo>
                  <a:lnTo>
                    <a:pt x="1030" y="226"/>
                  </a:lnTo>
                  <a:lnTo>
                    <a:pt x="1031" y="226"/>
                  </a:lnTo>
                  <a:lnTo>
                    <a:pt x="1030" y="226"/>
                  </a:lnTo>
                  <a:lnTo>
                    <a:pt x="1031" y="226"/>
                  </a:lnTo>
                  <a:lnTo>
                    <a:pt x="1030" y="227"/>
                  </a:lnTo>
                  <a:lnTo>
                    <a:pt x="1031" y="227"/>
                  </a:lnTo>
                  <a:lnTo>
                    <a:pt x="1030" y="227"/>
                  </a:lnTo>
                  <a:lnTo>
                    <a:pt x="1030" y="227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0" y="228"/>
                  </a:lnTo>
                  <a:lnTo>
                    <a:pt x="1031" y="228"/>
                  </a:lnTo>
                  <a:lnTo>
                    <a:pt x="1030" y="228"/>
                  </a:lnTo>
                  <a:lnTo>
                    <a:pt x="1031" y="228"/>
                  </a:lnTo>
                  <a:lnTo>
                    <a:pt x="1031" y="229"/>
                  </a:lnTo>
                  <a:lnTo>
                    <a:pt x="1031" y="228"/>
                  </a:lnTo>
                  <a:lnTo>
                    <a:pt x="1031" y="229"/>
                  </a:lnTo>
                  <a:lnTo>
                    <a:pt x="1032" y="229"/>
                  </a:lnTo>
                  <a:lnTo>
                    <a:pt x="1031" y="229"/>
                  </a:lnTo>
                  <a:lnTo>
                    <a:pt x="1032" y="229"/>
                  </a:lnTo>
                  <a:lnTo>
                    <a:pt x="1032" y="228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2" y="228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3" y="227"/>
                  </a:lnTo>
                  <a:lnTo>
                    <a:pt x="1033" y="227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4" y="226"/>
                  </a:lnTo>
                  <a:lnTo>
                    <a:pt x="1034" y="226"/>
                  </a:lnTo>
                  <a:lnTo>
                    <a:pt x="1034" y="226"/>
                  </a:lnTo>
                  <a:lnTo>
                    <a:pt x="1035" y="226"/>
                  </a:lnTo>
                  <a:lnTo>
                    <a:pt x="1034" y="226"/>
                  </a:lnTo>
                  <a:lnTo>
                    <a:pt x="1034" y="227"/>
                  </a:lnTo>
                  <a:lnTo>
                    <a:pt x="1035" y="227"/>
                  </a:lnTo>
                  <a:lnTo>
                    <a:pt x="1035" y="228"/>
                  </a:lnTo>
                  <a:lnTo>
                    <a:pt x="1035" y="227"/>
                  </a:lnTo>
                  <a:lnTo>
                    <a:pt x="1035" y="228"/>
                  </a:lnTo>
                  <a:lnTo>
                    <a:pt x="1034" y="227"/>
                  </a:lnTo>
                  <a:lnTo>
                    <a:pt x="1034" y="228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3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30"/>
                  </a:lnTo>
                  <a:lnTo>
                    <a:pt x="1034" y="229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4" y="231"/>
                  </a:lnTo>
                  <a:lnTo>
                    <a:pt x="1035" y="231"/>
                  </a:lnTo>
                  <a:lnTo>
                    <a:pt x="1034" y="231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4" y="229"/>
                  </a:lnTo>
                  <a:lnTo>
                    <a:pt x="1035" y="229"/>
                  </a:lnTo>
                  <a:lnTo>
                    <a:pt x="1035" y="229"/>
                  </a:lnTo>
                  <a:lnTo>
                    <a:pt x="1036" y="229"/>
                  </a:lnTo>
                  <a:lnTo>
                    <a:pt x="1036" y="228"/>
                  </a:lnTo>
                  <a:lnTo>
                    <a:pt x="1036" y="228"/>
                  </a:lnTo>
                  <a:lnTo>
                    <a:pt x="1035" y="228"/>
                  </a:lnTo>
                  <a:lnTo>
                    <a:pt x="1036" y="228"/>
                  </a:lnTo>
                  <a:lnTo>
                    <a:pt x="1036" y="227"/>
                  </a:lnTo>
                  <a:lnTo>
                    <a:pt x="1036" y="227"/>
                  </a:lnTo>
                  <a:lnTo>
                    <a:pt x="1037" y="227"/>
                  </a:lnTo>
                  <a:lnTo>
                    <a:pt x="1036" y="227"/>
                  </a:lnTo>
                  <a:lnTo>
                    <a:pt x="1037" y="227"/>
                  </a:lnTo>
                  <a:lnTo>
                    <a:pt x="1037" y="227"/>
                  </a:lnTo>
                  <a:lnTo>
                    <a:pt x="1037" y="226"/>
                  </a:lnTo>
                  <a:lnTo>
                    <a:pt x="1036" y="226"/>
                  </a:lnTo>
                  <a:lnTo>
                    <a:pt x="1036" y="226"/>
                  </a:lnTo>
                  <a:lnTo>
                    <a:pt x="1036" y="225"/>
                  </a:lnTo>
                  <a:lnTo>
                    <a:pt x="1035" y="225"/>
                  </a:lnTo>
                  <a:lnTo>
                    <a:pt x="1034" y="225"/>
                  </a:lnTo>
                  <a:lnTo>
                    <a:pt x="1034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3" y="226"/>
                  </a:lnTo>
                  <a:lnTo>
                    <a:pt x="1032" y="226"/>
                  </a:lnTo>
                  <a:lnTo>
                    <a:pt x="1032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4" y="224"/>
                  </a:lnTo>
                  <a:lnTo>
                    <a:pt x="1035" y="223"/>
                  </a:lnTo>
                  <a:lnTo>
                    <a:pt x="1035" y="223"/>
                  </a:lnTo>
                  <a:lnTo>
                    <a:pt x="1035" y="222"/>
                  </a:lnTo>
                  <a:lnTo>
                    <a:pt x="1035" y="222"/>
                  </a:lnTo>
                  <a:lnTo>
                    <a:pt x="1035" y="221"/>
                  </a:lnTo>
                  <a:lnTo>
                    <a:pt x="1034" y="221"/>
                  </a:lnTo>
                  <a:lnTo>
                    <a:pt x="1034" y="221"/>
                  </a:lnTo>
                  <a:lnTo>
                    <a:pt x="1034" y="220"/>
                  </a:lnTo>
                  <a:lnTo>
                    <a:pt x="1034" y="219"/>
                  </a:lnTo>
                  <a:lnTo>
                    <a:pt x="1034" y="219"/>
                  </a:lnTo>
                  <a:lnTo>
                    <a:pt x="1034" y="219"/>
                  </a:lnTo>
                  <a:lnTo>
                    <a:pt x="1033" y="219"/>
                  </a:lnTo>
                  <a:lnTo>
                    <a:pt x="1033" y="219"/>
                  </a:lnTo>
                  <a:lnTo>
                    <a:pt x="1032" y="219"/>
                  </a:lnTo>
                  <a:lnTo>
                    <a:pt x="1033" y="219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1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1" y="218"/>
                  </a:lnTo>
                  <a:lnTo>
                    <a:pt x="1031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1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29" y="218"/>
                  </a:lnTo>
                  <a:lnTo>
                    <a:pt x="1029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1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4" y="218"/>
                  </a:lnTo>
                  <a:lnTo>
                    <a:pt x="1036" y="218"/>
                  </a:lnTo>
                  <a:lnTo>
                    <a:pt x="1036" y="218"/>
                  </a:lnTo>
                  <a:lnTo>
                    <a:pt x="1037" y="218"/>
                  </a:lnTo>
                  <a:lnTo>
                    <a:pt x="1037" y="217"/>
                  </a:lnTo>
                  <a:lnTo>
                    <a:pt x="1038" y="217"/>
                  </a:lnTo>
                  <a:lnTo>
                    <a:pt x="1039" y="218"/>
                  </a:lnTo>
                  <a:lnTo>
                    <a:pt x="1039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2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20"/>
                  </a:lnTo>
                  <a:lnTo>
                    <a:pt x="1040" y="220"/>
                  </a:lnTo>
                  <a:lnTo>
                    <a:pt x="1040" y="220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2" y="221"/>
                  </a:lnTo>
                  <a:lnTo>
                    <a:pt x="1042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1" y="220"/>
                  </a:lnTo>
                  <a:lnTo>
                    <a:pt x="1041" y="220"/>
                  </a:lnTo>
                  <a:lnTo>
                    <a:pt x="1040" y="220"/>
                  </a:lnTo>
                  <a:lnTo>
                    <a:pt x="1041" y="220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2" y="219"/>
                  </a:lnTo>
                  <a:lnTo>
                    <a:pt x="1042" y="219"/>
                  </a:lnTo>
                  <a:lnTo>
                    <a:pt x="1042" y="220"/>
                  </a:lnTo>
                  <a:lnTo>
                    <a:pt x="1042" y="219"/>
                  </a:lnTo>
                  <a:lnTo>
                    <a:pt x="1042" y="220"/>
                  </a:lnTo>
                  <a:lnTo>
                    <a:pt x="1043" y="220"/>
                  </a:lnTo>
                  <a:lnTo>
                    <a:pt x="1043" y="220"/>
                  </a:lnTo>
                  <a:lnTo>
                    <a:pt x="1044" y="220"/>
                  </a:lnTo>
                  <a:lnTo>
                    <a:pt x="1044" y="220"/>
                  </a:lnTo>
                  <a:lnTo>
                    <a:pt x="1045" y="220"/>
                  </a:lnTo>
                  <a:lnTo>
                    <a:pt x="1045" y="220"/>
                  </a:lnTo>
                  <a:lnTo>
                    <a:pt x="1045" y="219"/>
                  </a:lnTo>
                  <a:lnTo>
                    <a:pt x="1045" y="220"/>
                  </a:lnTo>
                  <a:lnTo>
                    <a:pt x="1046" y="219"/>
                  </a:lnTo>
                  <a:lnTo>
                    <a:pt x="1046" y="220"/>
                  </a:lnTo>
                  <a:lnTo>
                    <a:pt x="1047" y="220"/>
                  </a:lnTo>
                  <a:lnTo>
                    <a:pt x="1047" y="220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7" y="219"/>
                  </a:lnTo>
                  <a:lnTo>
                    <a:pt x="1047" y="219"/>
                  </a:lnTo>
                  <a:lnTo>
                    <a:pt x="1046" y="219"/>
                  </a:lnTo>
                  <a:lnTo>
                    <a:pt x="1045" y="219"/>
                  </a:lnTo>
                  <a:lnTo>
                    <a:pt x="1045" y="219"/>
                  </a:lnTo>
                  <a:lnTo>
                    <a:pt x="1044" y="219"/>
                  </a:lnTo>
                  <a:lnTo>
                    <a:pt x="1043" y="218"/>
                  </a:lnTo>
                  <a:lnTo>
                    <a:pt x="1043" y="218"/>
                  </a:lnTo>
                  <a:lnTo>
                    <a:pt x="1042" y="218"/>
                  </a:lnTo>
                  <a:lnTo>
                    <a:pt x="1043" y="218"/>
                  </a:lnTo>
                  <a:lnTo>
                    <a:pt x="1042" y="218"/>
                  </a:lnTo>
                  <a:lnTo>
                    <a:pt x="1043" y="218"/>
                  </a:lnTo>
                  <a:lnTo>
                    <a:pt x="1044" y="218"/>
                  </a:lnTo>
                  <a:lnTo>
                    <a:pt x="1044" y="218"/>
                  </a:lnTo>
                  <a:lnTo>
                    <a:pt x="1045" y="218"/>
                  </a:lnTo>
                  <a:lnTo>
                    <a:pt x="1045" y="218"/>
                  </a:lnTo>
                  <a:lnTo>
                    <a:pt x="1046" y="218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50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2" y="219"/>
                  </a:lnTo>
                  <a:lnTo>
                    <a:pt x="1052" y="219"/>
                  </a:lnTo>
                  <a:lnTo>
                    <a:pt x="1053" y="219"/>
                  </a:lnTo>
                  <a:lnTo>
                    <a:pt x="1054" y="219"/>
                  </a:lnTo>
                  <a:lnTo>
                    <a:pt x="1054" y="220"/>
                  </a:lnTo>
                  <a:lnTo>
                    <a:pt x="1053" y="220"/>
                  </a:lnTo>
                  <a:lnTo>
                    <a:pt x="1053" y="221"/>
                  </a:lnTo>
                  <a:lnTo>
                    <a:pt x="1054" y="221"/>
                  </a:lnTo>
                  <a:lnTo>
                    <a:pt x="1054" y="221"/>
                  </a:lnTo>
                  <a:lnTo>
                    <a:pt x="1054" y="221"/>
                  </a:lnTo>
                  <a:lnTo>
                    <a:pt x="1055" y="222"/>
                  </a:lnTo>
                  <a:lnTo>
                    <a:pt x="1055" y="222"/>
                  </a:lnTo>
                  <a:lnTo>
                    <a:pt x="1056" y="222"/>
                  </a:lnTo>
                  <a:lnTo>
                    <a:pt x="1056" y="222"/>
                  </a:lnTo>
                  <a:lnTo>
                    <a:pt x="1055" y="222"/>
                  </a:lnTo>
                  <a:lnTo>
                    <a:pt x="1055" y="223"/>
                  </a:lnTo>
                  <a:lnTo>
                    <a:pt x="1056" y="223"/>
                  </a:lnTo>
                  <a:lnTo>
                    <a:pt x="1055" y="223"/>
                  </a:lnTo>
                  <a:lnTo>
                    <a:pt x="1056" y="223"/>
                  </a:lnTo>
                  <a:lnTo>
                    <a:pt x="1056" y="223"/>
                  </a:lnTo>
                  <a:lnTo>
                    <a:pt x="1056" y="223"/>
                  </a:lnTo>
                  <a:lnTo>
                    <a:pt x="1056" y="224"/>
                  </a:lnTo>
                  <a:lnTo>
                    <a:pt x="1057" y="224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7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7"/>
                  </a:lnTo>
                  <a:lnTo>
                    <a:pt x="1054" y="227"/>
                  </a:lnTo>
                  <a:lnTo>
                    <a:pt x="1055" y="227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7" y="226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9" y="225"/>
                  </a:lnTo>
                  <a:lnTo>
                    <a:pt x="1059" y="225"/>
                  </a:lnTo>
                  <a:lnTo>
                    <a:pt x="1059" y="226"/>
                  </a:lnTo>
                  <a:lnTo>
                    <a:pt x="1060" y="226"/>
                  </a:lnTo>
                  <a:lnTo>
                    <a:pt x="1060" y="226"/>
                  </a:lnTo>
                  <a:lnTo>
                    <a:pt x="1061" y="226"/>
                  </a:lnTo>
                  <a:lnTo>
                    <a:pt x="1061" y="227"/>
                  </a:lnTo>
                  <a:lnTo>
                    <a:pt x="1062" y="227"/>
                  </a:lnTo>
                  <a:lnTo>
                    <a:pt x="1062" y="227"/>
                  </a:lnTo>
                  <a:lnTo>
                    <a:pt x="1062" y="227"/>
                  </a:lnTo>
                  <a:lnTo>
                    <a:pt x="1062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4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1" y="229"/>
                  </a:lnTo>
                  <a:lnTo>
                    <a:pt x="1062" y="229"/>
                  </a:lnTo>
                  <a:lnTo>
                    <a:pt x="1061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1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3" y="229"/>
                  </a:lnTo>
                  <a:lnTo>
                    <a:pt x="1063" y="229"/>
                  </a:lnTo>
                  <a:lnTo>
                    <a:pt x="1063" y="229"/>
                  </a:lnTo>
                  <a:lnTo>
                    <a:pt x="1064" y="229"/>
                  </a:lnTo>
                  <a:lnTo>
                    <a:pt x="1065" y="229"/>
                  </a:lnTo>
                  <a:lnTo>
                    <a:pt x="1065" y="228"/>
                  </a:lnTo>
                  <a:lnTo>
                    <a:pt x="1064" y="228"/>
                  </a:lnTo>
                  <a:lnTo>
                    <a:pt x="1065" y="228"/>
                  </a:lnTo>
                  <a:lnTo>
                    <a:pt x="1065" y="229"/>
                  </a:lnTo>
                  <a:lnTo>
                    <a:pt x="1065" y="229"/>
                  </a:lnTo>
                  <a:lnTo>
                    <a:pt x="1065" y="229"/>
                  </a:lnTo>
                  <a:lnTo>
                    <a:pt x="1066" y="229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4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7" y="230"/>
                  </a:lnTo>
                  <a:lnTo>
                    <a:pt x="1067" y="232"/>
                  </a:lnTo>
                  <a:close/>
                  <a:moveTo>
                    <a:pt x="987" y="242"/>
                  </a:moveTo>
                  <a:lnTo>
                    <a:pt x="987" y="242"/>
                  </a:lnTo>
                  <a:lnTo>
                    <a:pt x="988" y="242"/>
                  </a:lnTo>
                  <a:lnTo>
                    <a:pt x="990" y="242"/>
                  </a:lnTo>
                  <a:lnTo>
                    <a:pt x="990" y="243"/>
                  </a:lnTo>
                  <a:lnTo>
                    <a:pt x="990" y="243"/>
                  </a:lnTo>
                  <a:lnTo>
                    <a:pt x="989" y="243"/>
                  </a:lnTo>
                  <a:lnTo>
                    <a:pt x="989" y="244"/>
                  </a:lnTo>
                  <a:lnTo>
                    <a:pt x="989" y="244"/>
                  </a:lnTo>
                  <a:lnTo>
                    <a:pt x="989" y="244"/>
                  </a:lnTo>
                  <a:lnTo>
                    <a:pt x="988" y="244"/>
                  </a:lnTo>
                  <a:lnTo>
                    <a:pt x="988" y="244"/>
                  </a:lnTo>
                  <a:lnTo>
                    <a:pt x="988" y="245"/>
                  </a:lnTo>
                  <a:lnTo>
                    <a:pt x="987" y="245"/>
                  </a:lnTo>
                  <a:lnTo>
                    <a:pt x="987" y="245"/>
                  </a:lnTo>
                  <a:lnTo>
                    <a:pt x="987" y="245"/>
                  </a:lnTo>
                  <a:lnTo>
                    <a:pt x="987" y="244"/>
                  </a:lnTo>
                  <a:lnTo>
                    <a:pt x="987" y="242"/>
                  </a:lnTo>
                  <a:close/>
                  <a:moveTo>
                    <a:pt x="990" y="242"/>
                  </a:moveTo>
                  <a:lnTo>
                    <a:pt x="987" y="242"/>
                  </a:lnTo>
                  <a:lnTo>
                    <a:pt x="987" y="242"/>
                  </a:lnTo>
                  <a:lnTo>
                    <a:pt x="990" y="242"/>
                  </a:lnTo>
                  <a:close/>
                  <a:moveTo>
                    <a:pt x="987" y="242"/>
                  </a:moveTo>
                  <a:lnTo>
                    <a:pt x="987" y="242"/>
                  </a:lnTo>
                  <a:lnTo>
                    <a:pt x="987" y="242"/>
                  </a:lnTo>
                  <a:close/>
                  <a:moveTo>
                    <a:pt x="990" y="242"/>
                  </a:moveTo>
                  <a:lnTo>
                    <a:pt x="987" y="242"/>
                  </a:lnTo>
                  <a:lnTo>
                    <a:pt x="987" y="241"/>
                  </a:lnTo>
                  <a:lnTo>
                    <a:pt x="987" y="242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8" y="241"/>
                  </a:lnTo>
                  <a:lnTo>
                    <a:pt x="988" y="241"/>
                  </a:lnTo>
                  <a:lnTo>
                    <a:pt x="989" y="241"/>
                  </a:lnTo>
                  <a:lnTo>
                    <a:pt x="989" y="241"/>
                  </a:lnTo>
                  <a:lnTo>
                    <a:pt x="990" y="241"/>
                  </a:lnTo>
                  <a:lnTo>
                    <a:pt x="991" y="241"/>
                  </a:lnTo>
                  <a:lnTo>
                    <a:pt x="990" y="241"/>
                  </a:lnTo>
                  <a:lnTo>
                    <a:pt x="991" y="241"/>
                  </a:lnTo>
                  <a:lnTo>
                    <a:pt x="991" y="241"/>
                  </a:lnTo>
                  <a:lnTo>
                    <a:pt x="990" y="241"/>
                  </a:lnTo>
                  <a:lnTo>
                    <a:pt x="990" y="242"/>
                  </a:lnTo>
                  <a:close/>
                  <a:moveTo>
                    <a:pt x="1006" y="203"/>
                  </a:moveTo>
                  <a:lnTo>
                    <a:pt x="1006" y="203"/>
                  </a:lnTo>
                  <a:lnTo>
                    <a:pt x="1006" y="203"/>
                  </a:lnTo>
                  <a:lnTo>
                    <a:pt x="1007" y="203"/>
                  </a:lnTo>
                  <a:lnTo>
                    <a:pt x="1006" y="204"/>
                  </a:lnTo>
                  <a:lnTo>
                    <a:pt x="1007" y="203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close/>
                  <a:moveTo>
                    <a:pt x="1006" y="202"/>
                  </a:moveTo>
                  <a:lnTo>
                    <a:pt x="1006" y="202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2"/>
                  </a:lnTo>
                  <a:close/>
                  <a:moveTo>
                    <a:pt x="1006" y="203"/>
                  </a:moveTo>
                  <a:lnTo>
                    <a:pt x="1005" y="203"/>
                  </a:lnTo>
                  <a:lnTo>
                    <a:pt x="1005" y="202"/>
                  </a:lnTo>
                  <a:lnTo>
                    <a:pt x="1006" y="201"/>
                  </a:lnTo>
                  <a:lnTo>
                    <a:pt x="1006" y="202"/>
                  </a:lnTo>
                  <a:lnTo>
                    <a:pt x="1006" y="201"/>
                  </a:lnTo>
                  <a:lnTo>
                    <a:pt x="1006" y="201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4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3"/>
                  </a:lnTo>
                  <a:close/>
                  <a:moveTo>
                    <a:pt x="692" y="443"/>
                  </a:moveTo>
                  <a:lnTo>
                    <a:pt x="692" y="443"/>
                  </a:lnTo>
                  <a:lnTo>
                    <a:pt x="691" y="443"/>
                  </a:lnTo>
                  <a:lnTo>
                    <a:pt x="691" y="443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2" y="444"/>
                  </a:lnTo>
                  <a:lnTo>
                    <a:pt x="692" y="444"/>
                  </a:lnTo>
                  <a:lnTo>
                    <a:pt x="693" y="444"/>
                  </a:lnTo>
                  <a:lnTo>
                    <a:pt x="693" y="444"/>
                  </a:lnTo>
                  <a:lnTo>
                    <a:pt x="693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1" y="445"/>
                  </a:lnTo>
                  <a:lnTo>
                    <a:pt x="691" y="444"/>
                  </a:lnTo>
                  <a:lnTo>
                    <a:pt x="691" y="445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0" y="444"/>
                  </a:lnTo>
                  <a:lnTo>
                    <a:pt x="690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6"/>
                  </a:lnTo>
                  <a:lnTo>
                    <a:pt x="690" y="446"/>
                  </a:lnTo>
                  <a:lnTo>
                    <a:pt x="690" y="446"/>
                  </a:lnTo>
                  <a:lnTo>
                    <a:pt x="689" y="447"/>
                  </a:lnTo>
                  <a:lnTo>
                    <a:pt x="689" y="447"/>
                  </a:lnTo>
                  <a:lnTo>
                    <a:pt x="688" y="447"/>
                  </a:lnTo>
                  <a:lnTo>
                    <a:pt x="688" y="448"/>
                  </a:lnTo>
                  <a:lnTo>
                    <a:pt x="689" y="448"/>
                  </a:lnTo>
                  <a:lnTo>
                    <a:pt x="689" y="448"/>
                  </a:lnTo>
                  <a:lnTo>
                    <a:pt x="689" y="449"/>
                  </a:lnTo>
                  <a:lnTo>
                    <a:pt x="689" y="450"/>
                  </a:lnTo>
                  <a:lnTo>
                    <a:pt x="688" y="450"/>
                  </a:lnTo>
                  <a:lnTo>
                    <a:pt x="688" y="450"/>
                  </a:lnTo>
                  <a:lnTo>
                    <a:pt x="688" y="451"/>
                  </a:lnTo>
                  <a:lnTo>
                    <a:pt x="688" y="451"/>
                  </a:lnTo>
                  <a:lnTo>
                    <a:pt x="687" y="452"/>
                  </a:lnTo>
                  <a:lnTo>
                    <a:pt x="687" y="453"/>
                  </a:lnTo>
                  <a:lnTo>
                    <a:pt x="687" y="453"/>
                  </a:lnTo>
                  <a:lnTo>
                    <a:pt x="687" y="454"/>
                  </a:lnTo>
                  <a:lnTo>
                    <a:pt x="687" y="454"/>
                  </a:lnTo>
                  <a:lnTo>
                    <a:pt x="687" y="454"/>
                  </a:lnTo>
                  <a:lnTo>
                    <a:pt x="687" y="455"/>
                  </a:lnTo>
                  <a:lnTo>
                    <a:pt x="686" y="456"/>
                  </a:lnTo>
                  <a:lnTo>
                    <a:pt x="686" y="457"/>
                  </a:lnTo>
                  <a:lnTo>
                    <a:pt x="686" y="457"/>
                  </a:lnTo>
                  <a:lnTo>
                    <a:pt x="686" y="457"/>
                  </a:lnTo>
                  <a:lnTo>
                    <a:pt x="686" y="458"/>
                  </a:lnTo>
                  <a:lnTo>
                    <a:pt x="686" y="458"/>
                  </a:lnTo>
                  <a:lnTo>
                    <a:pt x="686" y="458"/>
                  </a:lnTo>
                  <a:lnTo>
                    <a:pt x="686" y="459"/>
                  </a:lnTo>
                  <a:lnTo>
                    <a:pt x="686" y="459"/>
                  </a:lnTo>
                  <a:lnTo>
                    <a:pt x="686" y="460"/>
                  </a:lnTo>
                  <a:lnTo>
                    <a:pt x="686" y="461"/>
                  </a:lnTo>
                  <a:lnTo>
                    <a:pt x="685" y="461"/>
                  </a:lnTo>
                  <a:lnTo>
                    <a:pt x="685" y="461"/>
                  </a:lnTo>
                  <a:lnTo>
                    <a:pt x="686" y="461"/>
                  </a:lnTo>
                  <a:lnTo>
                    <a:pt x="686" y="462"/>
                  </a:lnTo>
                  <a:lnTo>
                    <a:pt x="686" y="462"/>
                  </a:lnTo>
                  <a:lnTo>
                    <a:pt x="686" y="463"/>
                  </a:lnTo>
                  <a:lnTo>
                    <a:pt x="686" y="464"/>
                  </a:lnTo>
                  <a:lnTo>
                    <a:pt x="686" y="464"/>
                  </a:lnTo>
                  <a:lnTo>
                    <a:pt x="686" y="464"/>
                  </a:lnTo>
                  <a:lnTo>
                    <a:pt x="686" y="465"/>
                  </a:lnTo>
                  <a:lnTo>
                    <a:pt x="687" y="465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8" y="466"/>
                  </a:lnTo>
                  <a:lnTo>
                    <a:pt x="688" y="467"/>
                  </a:lnTo>
                  <a:lnTo>
                    <a:pt x="688" y="467"/>
                  </a:lnTo>
                  <a:lnTo>
                    <a:pt x="688" y="468"/>
                  </a:lnTo>
                  <a:lnTo>
                    <a:pt x="689" y="468"/>
                  </a:lnTo>
                  <a:lnTo>
                    <a:pt x="689" y="468"/>
                  </a:lnTo>
                  <a:lnTo>
                    <a:pt x="689" y="469"/>
                  </a:lnTo>
                  <a:lnTo>
                    <a:pt x="690" y="469"/>
                  </a:lnTo>
                  <a:lnTo>
                    <a:pt x="690" y="469"/>
                  </a:lnTo>
                  <a:lnTo>
                    <a:pt x="690" y="470"/>
                  </a:lnTo>
                  <a:lnTo>
                    <a:pt x="689" y="470"/>
                  </a:lnTo>
                  <a:lnTo>
                    <a:pt x="689" y="470"/>
                  </a:lnTo>
                  <a:lnTo>
                    <a:pt x="690" y="470"/>
                  </a:lnTo>
                  <a:lnTo>
                    <a:pt x="690" y="471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4"/>
                  </a:lnTo>
                  <a:lnTo>
                    <a:pt x="690" y="474"/>
                  </a:lnTo>
                  <a:lnTo>
                    <a:pt x="691" y="474"/>
                  </a:lnTo>
                  <a:lnTo>
                    <a:pt x="691" y="474"/>
                  </a:lnTo>
                  <a:lnTo>
                    <a:pt x="692" y="474"/>
                  </a:lnTo>
                  <a:lnTo>
                    <a:pt x="692" y="475"/>
                  </a:lnTo>
                  <a:lnTo>
                    <a:pt x="692" y="474"/>
                  </a:lnTo>
                  <a:lnTo>
                    <a:pt x="693" y="474"/>
                  </a:lnTo>
                  <a:lnTo>
                    <a:pt x="692" y="474"/>
                  </a:lnTo>
                  <a:lnTo>
                    <a:pt x="692" y="474"/>
                  </a:lnTo>
                  <a:lnTo>
                    <a:pt x="691" y="474"/>
                  </a:lnTo>
                  <a:lnTo>
                    <a:pt x="691" y="474"/>
                  </a:lnTo>
                  <a:lnTo>
                    <a:pt x="691" y="473"/>
                  </a:lnTo>
                  <a:lnTo>
                    <a:pt x="691" y="474"/>
                  </a:lnTo>
                  <a:lnTo>
                    <a:pt x="691" y="473"/>
                  </a:lnTo>
                  <a:lnTo>
                    <a:pt x="690" y="473"/>
                  </a:lnTo>
                  <a:lnTo>
                    <a:pt x="691" y="473"/>
                  </a:lnTo>
                  <a:lnTo>
                    <a:pt x="690" y="473"/>
                  </a:lnTo>
                  <a:lnTo>
                    <a:pt x="691" y="473"/>
                  </a:lnTo>
                  <a:lnTo>
                    <a:pt x="691" y="473"/>
                  </a:lnTo>
                  <a:lnTo>
                    <a:pt x="691" y="473"/>
                  </a:lnTo>
                  <a:lnTo>
                    <a:pt x="692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4"/>
                  </a:lnTo>
                  <a:lnTo>
                    <a:pt x="693" y="474"/>
                  </a:lnTo>
                  <a:lnTo>
                    <a:pt x="693" y="475"/>
                  </a:lnTo>
                  <a:lnTo>
                    <a:pt x="693" y="476"/>
                  </a:lnTo>
                  <a:lnTo>
                    <a:pt x="693" y="476"/>
                  </a:lnTo>
                  <a:lnTo>
                    <a:pt x="694" y="476"/>
                  </a:lnTo>
                  <a:lnTo>
                    <a:pt x="694" y="477"/>
                  </a:lnTo>
                  <a:lnTo>
                    <a:pt x="694" y="477"/>
                  </a:lnTo>
                  <a:lnTo>
                    <a:pt x="694" y="478"/>
                  </a:lnTo>
                  <a:lnTo>
                    <a:pt x="694" y="479"/>
                  </a:lnTo>
                  <a:lnTo>
                    <a:pt x="694" y="478"/>
                  </a:lnTo>
                  <a:lnTo>
                    <a:pt x="694" y="479"/>
                  </a:lnTo>
                  <a:lnTo>
                    <a:pt x="694" y="479"/>
                  </a:lnTo>
                  <a:lnTo>
                    <a:pt x="694" y="479"/>
                  </a:lnTo>
                  <a:lnTo>
                    <a:pt x="693" y="479"/>
                  </a:lnTo>
                  <a:lnTo>
                    <a:pt x="693" y="480"/>
                  </a:lnTo>
                  <a:lnTo>
                    <a:pt x="693" y="480"/>
                  </a:lnTo>
                  <a:lnTo>
                    <a:pt x="693" y="481"/>
                  </a:lnTo>
                  <a:lnTo>
                    <a:pt x="693" y="481"/>
                  </a:lnTo>
                  <a:lnTo>
                    <a:pt x="693" y="482"/>
                  </a:lnTo>
                  <a:lnTo>
                    <a:pt x="693" y="483"/>
                  </a:lnTo>
                  <a:lnTo>
                    <a:pt x="693" y="482"/>
                  </a:lnTo>
                  <a:lnTo>
                    <a:pt x="693" y="481"/>
                  </a:lnTo>
                  <a:lnTo>
                    <a:pt x="693" y="481"/>
                  </a:lnTo>
                  <a:lnTo>
                    <a:pt x="693" y="480"/>
                  </a:lnTo>
                  <a:lnTo>
                    <a:pt x="693" y="480"/>
                  </a:lnTo>
                  <a:lnTo>
                    <a:pt x="693" y="479"/>
                  </a:lnTo>
                  <a:lnTo>
                    <a:pt x="692" y="479"/>
                  </a:lnTo>
                  <a:lnTo>
                    <a:pt x="692" y="479"/>
                  </a:lnTo>
                  <a:lnTo>
                    <a:pt x="692" y="478"/>
                  </a:lnTo>
                  <a:lnTo>
                    <a:pt x="692" y="477"/>
                  </a:lnTo>
                  <a:lnTo>
                    <a:pt x="692" y="477"/>
                  </a:lnTo>
                  <a:lnTo>
                    <a:pt x="691" y="477"/>
                  </a:lnTo>
                  <a:lnTo>
                    <a:pt x="692" y="477"/>
                  </a:lnTo>
                  <a:lnTo>
                    <a:pt x="692" y="476"/>
                  </a:lnTo>
                  <a:lnTo>
                    <a:pt x="691" y="476"/>
                  </a:lnTo>
                  <a:lnTo>
                    <a:pt x="691" y="477"/>
                  </a:lnTo>
                  <a:lnTo>
                    <a:pt x="691" y="476"/>
                  </a:lnTo>
                  <a:lnTo>
                    <a:pt x="691" y="476"/>
                  </a:lnTo>
                  <a:lnTo>
                    <a:pt x="691" y="476"/>
                  </a:lnTo>
                  <a:lnTo>
                    <a:pt x="690" y="476"/>
                  </a:lnTo>
                  <a:lnTo>
                    <a:pt x="690" y="476"/>
                  </a:lnTo>
                  <a:lnTo>
                    <a:pt x="689" y="476"/>
                  </a:lnTo>
                  <a:lnTo>
                    <a:pt x="688" y="476"/>
                  </a:lnTo>
                  <a:lnTo>
                    <a:pt x="688" y="476"/>
                  </a:lnTo>
                  <a:lnTo>
                    <a:pt x="687" y="476"/>
                  </a:lnTo>
                  <a:lnTo>
                    <a:pt x="687" y="475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6" y="474"/>
                  </a:lnTo>
                  <a:lnTo>
                    <a:pt x="686" y="474"/>
                  </a:lnTo>
                  <a:lnTo>
                    <a:pt x="685" y="474"/>
                  </a:lnTo>
                  <a:lnTo>
                    <a:pt x="686" y="474"/>
                  </a:lnTo>
                  <a:lnTo>
                    <a:pt x="685" y="474"/>
                  </a:lnTo>
                  <a:lnTo>
                    <a:pt x="686" y="474"/>
                  </a:lnTo>
                  <a:lnTo>
                    <a:pt x="685" y="475"/>
                  </a:lnTo>
                  <a:lnTo>
                    <a:pt x="684" y="476"/>
                  </a:lnTo>
                  <a:lnTo>
                    <a:pt x="684" y="476"/>
                  </a:lnTo>
                  <a:lnTo>
                    <a:pt x="684" y="477"/>
                  </a:lnTo>
                  <a:lnTo>
                    <a:pt x="684" y="477"/>
                  </a:lnTo>
                  <a:lnTo>
                    <a:pt x="684" y="478"/>
                  </a:lnTo>
                  <a:lnTo>
                    <a:pt x="684" y="479"/>
                  </a:lnTo>
                  <a:lnTo>
                    <a:pt x="683" y="479"/>
                  </a:lnTo>
                  <a:lnTo>
                    <a:pt x="683" y="479"/>
                  </a:lnTo>
                  <a:lnTo>
                    <a:pt x="683" y="480"/>
                  </a:lnTo>
                  <a:lnTo>
                    <a:pt x="683" y="480"/>
                  </a:lnTo>
                  <a:lnTo>
                    <a:pt x="683" y="481"/>
                  </a:lnTo>
                  <a:lnTo>
                    <a:pt x="683" y="481"/>
                  </a:lnTo>
                  <a:lnTo>
                    <a:pt x="683" y="481"/>
                  </a:lnTo>
                  <a:lnTo>
                    <a:pt x="683" y="482"/>
                  </a:lnTo>
                  <a:lnTo>
                    <a:pt x="683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4"/>
                  </a:lnTo>
                  <a:lnTo>
                    <a:pt x="682" y="483"/>
                  </a:lnTo>
                  <a:lnTo>
                    <a:pt x="682" y="484"/>
                  </a:lnTo>
                  <a:lnTo>
                    <a:pt x="682" y="483"/>
                  </a:lnTo>
                  <a:lnTo>
                    <a:pt x="681" y="483"/>
                  </a:lnTo>
                  <a:lnTo>
                    <a:pt x="681" y="483"/>
                  </a:lnTo>
                  <a:lnTo>
                    <a:pt x="680" y="483"/>
                  </a:lnTo>
                  <a:lnTo>
                    <a:pt x="680" y="482"/>
                  </a:lnTo>
                  <a:lnTo>
                    <a:pt x="680" y="481"/>
                  </a:lnTo>
                  <a:lnTo>
                    <a:pt x="680" y="481"/>
                  </a:lnTo>
                  <a:lnTo>
                    <a:pt x="680" y="480"/>
                  </a:lnTo>
                  <a:lnTo>
                    <a:pt x="680" y="480"/>
                  </a:lnTo>
                  <a:lnTo>
                    <a:pt x="680" y="479"/>
                  </a:lnTo>
                  <a:lnTo>
                    <a:pt x="680" y="479"/>
                  </a:lnTo>
                  <a:lnTo>
                    <a:pt x="680" y="478"/>
                  </a:lnTo>
                  <a:lnTo>
                    <a:pt x="680" y="477"/>
                  </a:lnTo>
                  <a:lnTo>
                    <a:pt x="680" y="477"/>
                  </a:lnTo>
                  <a:lnTo>
                    <a:pt x="680" y="476"/>
                  </a:lnTo>
                  <a:lnTo>
                    <a:pt x="680" y="476"/>
                  </a:lnTo>
                  <a:lnTo>
                    <a:pt x="680" y="475"/>
                  </a:lnTo>
                  <a:lnTo>
                    <a:pt x="680" y="474"/>
                  </a:lnTo>
                  <a:lnTo>
                    <a:pt x="680" y="474"/>
                  </a:lnTo>
                  <a:lnTo>
                    <a:pt x="680" y="474"/>
                  </a:lnTo>
                  <a:lnTo>
                    <a:pt x="680" y="473"/>
                  </a:lnTo>
                  <a:lnTo>
                    <a:pt x="681" y="473"/>
                  </a:lnTo>
                  <a:lnTo>
                    <a:pt x="681" y="472"/>
                  </a:lnTo>
                  <a:lnTo>
                    <a:pt x="681" y="472"/>
                  </a:lnTo>
                  <a:lnTo>
                    <a:pt x="682" y="472"/>
                  </a:lnTo>
                  <a:lnTo>
                    <a:pt x="682" y="471"/>
                  </a:lnTo>
                  <a:lnTo>
                    <a:pt x="682" y="470"/>
                  </a:lnTo>
                  <a:lnTo>
                    <a:pt x="682" y="470"/>
                  </a:lnTo>
                  <a:lnTo>
                    <a:pt x="682" y="469"/>
                  </a:lnTo>
                  <a:lnTo>
                    <a:pt x="682" y="469"/>
                  </a:lnTo>
                  <a:lnTo>
                    <a:pt x="682" y="468"/>
                  </a:lnTo>
                  <a:lnTo>
                    <a:pt x="681" y="468"/>
                  </a:lnTo>
                  <a:lnTo>
                    <a:pt x="681" y="468"/>
                  </a:lnTo>
                  <a:lnTo>
                    <a:pt x="681" y="467"/>
                  </a:lnTo>
                  <a:lnTo>
                    <a:pt x="681" y="466"/>
                  </a:lnTo>
                  <a:lnTo>
                    <a:pt x="681" y="466"/>
                  </a:lnTo>
                  <a:lnTo>
                    <a:pt x="681" y="465"/>
                  </a:lnTo>
                  <a:lnTo>
                    <a:pt x="681" y="465"/>
                  </a:lnTo>
                  <a:lnTo>
                    <a:pt x="681" y="464"/>
                  </a:lnTo>
                  <a:lnTo>
                    <a:pt x="681" y="464"/>
                  </a:lnTo>
                  <a:lnTo>
                    <a:pt x="681" y="463"/>
                  </a:lnTo>
                  <a:lnTo>
                    <a:pt x="682" y="463"/>
                  </a:lnTo>
                  <a:lnTo>
                    <a:pt x="682" y="462"/>
                  </a:lnTo>
                  <a:lnTo>
                    <a:pt x="682" y="462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3" y="460"/>
                  </a:lnTo>
                  <a:lnTo>
                    <a:pt x="683" y="459"/>
                  </a:lnTo>
                  <a:lnTo>
                    <a:pt x="683" y="459"/>
                  </a:lnTo>
                  <a:lnTo>
                    <a:pt x="683" y="458"/>
                  </a:lnTo>
                  <a:lnTo>
                    <a:pt x="683" y="458"/>
                  </a:lnTo>
                  <a:lnTo>
                    <a:pt x="683" y="457"/>
                  </a:lnTo>
                  <a:lnTo>
                    <a:pt x="682" y="457"/>
                  </a:lnTo>
                  <a:lnTo>
                    <a:pt x="682" y="456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3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4"/>
                  </a:lnTo>
                  <a:lnTo>
                    <a:pt x="681" y="454"/>
                  </a:lnTo>
                  <a:lnTo>
                    <a:pt x="681" y="453"/>
                  </a:lnTo>
                  <a:lnTo>
                    <a:pt x="680" y="453"/>
                  </a:lnTo>
                  <a:lnTo>
                    <a:pt x="680" y="452"/>
                  </a:lnTo>
                  <a:lnTo>
                    <a:pt x="680" y="452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0"/>
                  </a:lnTo>
                  <a:lnTo>
                    <a:pt x="680" y="450"/>
                  </a:lnTo>
                  <a:lnTo>
                    <a:pt x="680" y="450"/>
                  </a:lnTo>
                  <a:lnTo>
                    <a:pt x="681" y="450"/>
                  </a:lnTo>
                  <a:lnTo>
                    <a:pt x="681" y="449"/>
                  </a:lnTo>
                  <a:lnTo>
                    <a:pt x="681" y="448"/>
                  </a:lnTo>
                  <a:lnTo>
                    <a:pt x="681" y="449"/>
                  </a:lnTo>
                  <a:lnTo>
                    <a:pt x="681" y="448"/>
                  </a:lnTo>
                  <a:lnTo>
                    <a:pt x="681" y="448"/>
                  </a:lnTo>
                  <a:lnTo>
                    <a:pt x="681" y="447"/>
                  </a:lnTo>
                  <a:lnTo>
                    <a:pt x="682" y="447"/>
                  </a:lnTo>
                  <a:lnTo>
                    <a:pt x="682" y="447"/>
                  </a:lnTo>
                  <a:lnTo>
                    <a:pt x="682" y="446"/>
                  </a:lnTo>
                  <a:lnTo>
                    <a:pt x="682" y="446"/>
                  </a:lnTo>
                  <a:lnTo>
                    <a:pt x="682" y="446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2" y="444"/>
                  </a:lnTo>
                  <a:lnTo>
                    <a:pt x="682" y="444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82" y="442"/>
                  </a:lnTo>
                  <a:lnTo>
                    <a:pt x="682" y="442"/>
                  </a:lnTo>
                  <a:lnTo>
                    <a:pt x="682" y="441"/>
                  </a:lnTo>
                  <a:lnTo>
                    <a:pt x="682" y="440"/>
                  </a:lnTo>
                  <a:lnTo>
                    <a:pt x="682" y="440"/>
                  </a:lnTo>
                  <a:lnTo>
                    <a:pt x="682" y="439"/>
                  </a:lnTo>
                  <a:lnTo>
                    <a:pt x="683" y="439"/>
                  </a:lnTo>
                  <a:lnTo>
                    <a:pt x="682" y="439"/>
                  </a:lnTo>
                  <a:lnTo>
                    <a:pt x="683" y="439"/>
                  </a:lnTo>
                  <a:lnTo>
                    <a:pt x="683" y="438"/>
                  </a:lnTo>
                  <a:lnTo>
                    <a:pt x="682" y="438"/>
                  </a:lnTo>
                  <a:lnTo>
                    <a:pt x="682" y="437"/>
                  </a:lnTo>
                  <a:lnTo>
                    <a:pt x="682" y="437"/>
                  </a:lnTo>
                  <a:lnTo>
                    <a:pt x="682" y="436"/>
                  </a:lnTo>
                  <a:lnTo>
                    <a:pt x="682" y="436"/>
                  </a:lnTo>
                  <a:lnTo>
                    <a:pt x="683" y="436"/>
                  </a:lnTo>
                  <a:lnTo>
                    <a:pt x="683" y="435"/>
                  </a:lnTo>
                  <a:lnTo>
                    <a:pt x="683" y="435"/>
                  </a:lnTo>
                  <a:lnTo>
                    <a:pt x="683" y="434"/>
                  </a:lnTo>
                  <a:lnTo>
                    <a:pt x="682" y="434"/>
                  </a:lnTo>
                  <a:lnTo>
                    <a:pt x="682" y="433"/>
                  </a:lnTo>
                  <a:lnTo>
                    <a:pt x="683" y="433"/>
                  </a:lnTo>
                  <a:lnTo>
                    <a:pt x="682" y="433"/>
                  </a:lnTo>
                  <a:lnTo>
                    <a:pt x="682" y="433"/>
                  </a:lnTo>
                  <a:lnTo>
                    <a:pt x="682" y="432"/>
                  </a:lnTo>
                  <a:lnTo>
                    <a:pt x="682" y="432"/>
                  </a:lnTo>
                  <a:lnTo>
                    <a:pt x="682" y="431"/>
                  </a:lnTo>
                  <a:lnTo>
                    <a:pt x="682" y="431"/>
                  </a:lnTo>
                  <a:lnTo>
                    <a:pt x="682" y="430"/>
                  </a:lnTo>
                  <a:lnTo>
                    <a:pt x="682" y="429"/>
                  </a:lnTo>
                  <a:lnTo>
                    <a:pt x="682" y="429"/>
                  </a:lnTo>
                  <a:lnTo>
                    <a:pt x="682" y="428"/>
                  </a:lnTo>
                  <a:lnTo>
                    <a:pt x="682" y="428"/>
                  </a:lnTo>
                  <a:lnTo>
                    <a:pt x="682" y="428"/>
                  </a:lnTo>
                  <a:lnTo>
                    <a:pt x="682" y="427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5"/>
                  </a:lnTo>
                  <a:lnTo>
                    <a:pt x="683" y="425"/>
                  </a:lnTo>
                  <a:lnTo>
                    <a:pt x="683" y="424"/>
                  </a:lnTo>
                  <a:lnTo>
                    <a:pt x="683" y="424"/>
                  </a:lnTo>
                  <a:lnTo>
                    <a:pt x="683" y="423"/>
                  </a:lnTo>
                  <a:lnTo>
                    <a:pt x="683" y="422"/>
                  </a:lnTo>
                  <a:lnTo>
                    <a:pt x="683" y="422"/>
                  </a:lnTo>
                  <a:lnTo>
                    <a:pt x="683" y="422"/>
                  </a:lnTo>
                  <a:lnTo>
                    <a:pt x="683" y="421"/>
                  </a:lnTo>
                  <a:lnTo>
                    <a:pt x="683" y="421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19"/>
                  </a:lnTo>
                  <a:lnTo>
                    <a:pt x="682" y="419"/>
                  </a:lnTo>
                  <a:lnTo>
                    <a:pt x="682" y="419"/>
                  </a:lnTo>
                  <a:lnTo>
                    <a:pt x="682" y="418"/>
                  </a:lnTo>
                  <a:lnTo>
                    <a:pt x="681" y="418"/>
                  </a:lnTo>
                  <a:lnTo>
                    <a:pt x="680" y="417"/>
                  </a:lnTo>
                  <a:lnTo>
                    <a:pt x="681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6"/>
                  </a:lnTo>
                  <a:lnTo>
                    <a:pt x="680" y="417"/>
                  </a:lnTo>
                  <a:lnTo>
                    <a:pt x="680" y="416"/>
                  </a:lnTo>
                  <a:lnTo>
                    <a:pt x="679" y="416"/>
                  </a:lnTo>
                  <a:lnTo>
                    <a:pt x="679" y="415"/>
                  </a:lnTo>
                  <a:lnTo>
                    <a:pt x="679" y="415"/>
                  </a:lnTo>
                  <a:lnTo>
                    <a:pt x="680" y="415"/>
                  </a:lnTo>
                  <a:lnTo>
                    <a:pt x="680" y="416"/>
                  </a:lnTo>
                  <a:lnTo>
                    <a:pt x="680" y="415"/>
                  </a:lnTo>
                  <a:lnTo>
                    <a:pt x="680" y="415"/>
                  </a:lnTo>
                  <a:lnTo>
                    <a:pt x="679" y="415"/>
                  </a:lnTo>
                  <a:lnTo>
                    <a:pt x="679" y="414"/>
                  </a:lnTo>
                  <a:lnTo>
                    <a:pt x="679" y="414"/>
                  </a:lnTo>
                  <a:lnTo>
                    <a:pt x="679" y="414"/>
                  </a:lnTo>
                  <a:lnTo>
                    <a:pt x="678" y="414"/>
                  </a:lnTo>
                  <a:lnTo>
                    <a:pt x="679" y="413"/>
                  </a:lnTo>
                  <a:lnTo>
                    <a:pt x="679" y="413"/>
                  </a:lnTo>
                  <a:lnTo>
                    <a:pt x="679" y="412"/>
                  </a:lnTo>
                  <a:lnTo>
                    <a:pt x="678" y="412"/>
                  </a:lnTo>
                  <a:lnTo>
                    <a:pt x="678" y="411"/>
                  </a:lnTo>
                  <a:lnTo>
                    <a:pt x="678" y="411"/>
                  </a:lnTo>
                  <a:lnTo>
                    <a:pt x="679" y="411"/>
                  </a:lnTo>
                  <a:lnTo>
                    <a:pt x="679" y="410"/>
                  </a:lnTo>
                  <a:lnTo>
                    <a:pt x="679" y="410"/>
                  </a:lnTo>
                  <a:lnTo>
                    <a:pt x="678" y="410"/>
                  </a:lnTo>
                  <a:lnTo>
                    <a:pt x="679" y="409"/>
                  </a:lnTo>
                  <a:lnTo>
                    <a:pt x="679" y="409"/>
                  </a:lnTo>
                  <a:lnTo>
                    <a:pt x="678" y="409"/>
                  </a:lnTo>
                  <a:lnTo>
                    <a:pt x="678" y="408"/>
                  </a:lnTo>
                  <a:lnTo>
                    <a:pt x="679" y="408"/>
                  </a:lnTo>
                  <a:lnTo>
                    <a:pt x="678" y="408"/>
                  </a:lnTo>
                  <a:lnTo>
                    <a:pt x="678" y="407"/>
                  </a:lnTo>
                  <a:lnTo>
                    <a:pt x="679" y="407"/>
                  </a:lnTo>
                  <a:lnTo>
                    <a:pt x="679" y="407"/>
                  </a:lnTo>
                  <a:lnTo>
                    <a:pt x="679" y="406"/>
                  </a:lnTo>
                  <a:lnTo>
                    <a:pt x="680" y="406"/>
                  </a:lnTo>
                  <a:lnTo>
                    <a:pt x="680" y="406"/>
                  </a:lnTo>
                  <a:lnTo>
                    <a:pt x="680" y="405"/>
                  </a:lnTo>
                  <a:lnTo>
                    <a:pt x="680" y="404"/>
                  </a:lnTo>
                  <a:lnTo>
                    <a:pt x="680" y="404"/>
                  </a:lnTo>
                  <a:lnTo>
                    <a:pt x="680" y="403"/>
                  </a:lnTo>
                  <a:lnTo>
                    <a:pt x="680" y="403"/>
                  </a:lnTo>
                  <a:lnTo>
                    <a:pt x="680" y="402"/>
                  </a:lnTo>
                  <a:lnTo>
                    <a:pt x="680" y="402"/>
                  </a:lnTo>
                  <a:lnTo>
                    <a:pt x="680" y="402"/>
                  </a:lnTo>
                  <a:lnTo>
                    <a:pt x="680" y="401"/>
                  </a:lnTo>
                  <a:lnTo>
                    <a:pt x="680" y="400"/>
                  </a:lnTo>
                  <a:lnTo>
                    <a:pt x="680" y="400"/>
                  </a:lnTo>
                  <a:lnTo>
                    <a:pt x="680" y="399"/>
                  </a:lnTo>
                  <a:lnTo>
                    <a:pt x="680" y="399"/>
                  </a:lnTo>
                  <a:lnTo>
                    <a:pt x="680" y="399"/>
                  </a:lnTo>
                  <a:lnTo>
                    <a:pt x="680" y="398"/>
                  </a:lnTo>
                  <a:lnTo>
                    <a:pt x="680" y="398"/>
                  </a:lnTo>
                  <a:lnTo>
                    <a:pt x="679" y="397"/>
                  </a:lnTo>
                  <a:lnTo>
                    <a:pt x="679" y="396"/>
                  </a:lnTo>
                  <a:lnTo>
                    <a:pt x="680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80" y="395"/>
                  </a:lnTo>
                  <a:lnTo>
                    <a:pt x="680" y="395"/>
                  </a:lnTo>
                  <a:lnTo>
                    <a:pt x="680" y="395"/>
                  </a:lnTo>
                  <a:lnTo>
                    <a:pt x="681" y="395"/>
                  </a:lnTo>
                  <a:lnTo>
                    <a:pt x="682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6"/>
                  </a:lnTo>
                  <a:lnTo>
                    <a:pt x="684" y="396"/>
                  </a:lnTo>
                  <a:lnTo>
                    <a:pt x="684" y="395"/>
                  </a:lnTo>
                  <a:lnTo>
                    <a:pt x="684" y="396"/>
                  </a:lnTo>
                  <a:lnTo>
                    <a:pt x="684" y="396"/>
                  </a:lnTo>
                  <a:lnTo>
                    <a:pt x="685" y="395"/>
                  </a:lnTo>
                  <a:lnTo>
                    <a:pt x="685" y="395"/>
                  </a:lnTo>
                  <a:lnTo>
                    <a:pt x="686" y="395"/>
                  </a:lnTo>
                  <a:lnTo>
                    <a:pt x="686" y="394"/>
                  </a:lnTo>
                  <a:lnTo>
                    <a:pt x="686" y="394"/>
                  </a:lnTo>
                  <a:lnTo>
                    <a:pt x="687" y="394"/>
                  </a:lnTo>
                  <a:lnTo>
                    <a:pt x="687" y="394"/>
                  </a:lnTo>
                  <a:lnTo>
                    <a:pt x="686" y="394"/>
                  </a:lnTo>
                  <a:lnTo>
                    <a:pt x="686" y="394"/>
                  </a:lnTo>
                  <a:lnTo>
                    <a:pt x="686" y="393"/>
                  </a:lnTo>
                  <a:lnTo>
                    <a:pt x="686" y="394"/>
                  </a:lnTo>
                  <a:lnTo>
                    <a:pt x="685" y="394"/>
                  </a:lnTo>
                  <a:lnTo>
                    <a:pt x="685" y="393"/>
                  </a:lnTo>
                  <a:lnTo>
                    <a:pt x="685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7" y="392"/>
                  </a:lnTo>
                  <a:lnTo>
                    <a:pt x="687" y="393"/>
                  </a:lnTo>
                  <a:lnTo>
                    <a:pt x="687" y="392"/>
                  </a:lnTo>
                  <a:lnTo>
                    <a:pt x="687" y="392"/>
                  </a:lnTo>
                  <a:lnTo>
                    <a:pt x="687" y="392"/>
                  </a:lnTo>
                  <a:lnTo>
                    <a:pt x="687" y="391"/>
                  </a:lnTo>
                  <a:lnTo>
                    <a:pt x="687" y="391"/>
                  </a:lnTo>
                  <a:lnTo>
                    <a:pt x="687" y="390"/>
                  </a:lnTo>
                  <a:lnTo>
                    <a:pt x="687" y="390"/>
                  </a:lnTo>
                  <a:lnTo>
                    <a:pt x="687" y="391"/>
                  </a:lnTo>
                  <a:lnTo>
                    <a:pt x="687" y="391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1"/>
                  </a:lnTo>
                  <a:lnTo>
                    <a:pt x="686" y="391"/>
                  </a:lnTo>
                  <a:lnTo>
                    <a:pt x="687" y="391"/>
                  </a:lnTo>
                  <a:lnTo>
                    <a:pt x="687" y="390"/>
                  </a:lnTo>
                  <a:lnTo>
                    <a:pt x="687" y="389"/>
                  </a:lnTo>
                  <a:lnTo>
                    <a:pt x="687" y="389"/>
                  </a:lnTo>
                  <a:lnTo>
                    <a:pt x="687" y="388"/>
                  </a:lnTo>
                  <a:lnTo>
                    <a:pt x="686" y="388"/>
                  </a:lnTo>
                  <a:lnTo>
                    <a:pt x="686" y="388"/>
                  </a:lnTo>
                  <a:lnTo>
                    <a:pt x="686" y="388"/>
                  </a:lnTo>
                  <a:lnTo>
                    <a:pt x="686" y="387"/>
                  </a:lnTo>
                  <a:lnTo>
                    <a:pt x="685" y="387"/>
                  </a:lnTo>
                  <a:lnTo>
                    <a:pt x="684" y="387"/>
                  </a:lnTo>
                  <a:lnTo>
                    <a:pt x="684" y="386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3" y="385"/>
                  </a:lnTo>
                  <a:lnTo>
                    <a:pt x="683" y="384"/>
                  </a:lnTo>
                  <a:lnTo>
                    <a:pt x="684" y="384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5" y="385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5" y="385"/>
                  </a:lnTo>
                  <a:lnTo>
                    <a:pt x="685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4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7" y="384"/>
                  </a:lnTo>
                  <a:lnTo>
                    <a:pt x="687" y="383"/>
                  </a:lnTo>
                  <a:lnTo>
                    <a:pt x="686" y="383"/>
                  </a:lnTo>
                  <a:lnTo>
                    <a:pt x="687" y="383"/>
                  </a:lnTo>
                  <a:lnTo>
                    <a:pt x="687" y="383"/>
                  </a:lnTo>
                  <a:lnTo>
                    <a:pt x="687" y="383"/>
                  </a:lnTo>
                  <a:lnTo>
                    <a:pt x="687" y="384"/>
                  </a:lnTo>
                  <a:lnTo>
                    <a:pt x="687" y="384"/>
                  </a:lnTo>
                  <a:lnTo>
                    <a:pt x="688" y="385"/>
                  </a:lnTo>
                  <a:lnTo>
                    <a:pt x="688" y="385"/>
                  </a:lnTo>
                  <a:lnTo>
                    <a:pt x="688" y="385"/>
                  </a:lnTo>
                  <a:lnTo>
                    <a:pt x="688" y="386"/>
                  </a:lnTo>
                  <a:lnTo>
                    <a:pt x="689" y="386"/>
                  </a:lnTo>
                  <a:lnTo>
                    <a:pt x="689" y="387"/>
                  </a:lnTo>
                  <a:lnTo>
                    <a:pt x="689" y="387"/>
                  </a:lnTo>
                  <a:lnTo>
                    <a:pt x="689" y="388"/>
                  </a:lnTo>
                  <a:lnTo>
                    <a:pt x="688" y="388"/>
                  </a:lnTo>
                  <a:lnTo>
                    <a:pt x="688" y="388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90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9" y="391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9" y="392"/>
                  </a:lnTo>
                  <a:lnTo>
                    <a:pt x="689" y="392"/>
                  </a:lnTo>
                  <a:lnTo>
                    <a:pt x="689" y="393"/>
                  </a:lnTo>
                  <a:lnTo>
                    <a:pt x="688" y="393"/>
                  </a:lnTo>
                  <a:lnTo>
                    <a:pt x="689" y="393"/>
                  </a:lnTo>
                  <a:lnTo>
                    <a:pt x="689" y="392"/>
                  </a:lnTo>
                  <a:lnTo>
                    <a:pt x="690" y="393"/>
                  </a:lnTo>
                  <a:lnTo>
                    <a:pt x="690" y="394"/>
                  </a:lnTo>
                  <a:lnTo>
                    <a:pt x="690" y="393"/>
                  </a:lnTo>
                  <a:lnTo>
                    <a:pt x="689" y="393"/>
                  </a:lnTo>
                  <a:lnTo>
                    <a:pt x="689" y="394"/>
                  </a:lnTo>
                  <a:lnTo>
                    <a:pt x="690" y="394"/>
                  </a:lnTo>
                  <a:lnTo>
                    <a:pt x="690" y="394"/>
                  </a:lnTo>
                  <a:lnTo>
                    <a:pt x="690" y="394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5"/>
                  </a:lnTo>
                  <a:lnTo>
                    <a:pt x="691" y="396"/>
                  </a:lnTo>
                  <a:lnTo>
                    <a:pt x="691" y="396"/>
                  </a:lnTo>
                  <a:lnTo>
                    <a:pt x="691" y="397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1" y="399"/>
                  </a:lnTo>
                  <a:lnTo>
                    <a:pt x="691" y="399"/>
                  </a:lnTo>
                  <a:lnTo>
                    <a:pt x="691" y="400"/>
                  </a:lnTo>
                  <a:lnTo>
                    <a:pt x="691" y="400"/>
                  </a:lnTo>
                  <a:lnTo>
                    <a:pt x="691" y="401"/>
                  </a:lnTo>
                  <a:lnTo>
                    <a:pt x="692" y="401"/>
                  </a:lnTo>
                  <a:lnTo>
                    <a:pt x="692" y="402"/>
                  </a:lnTo>
                  <a:lnTo>
                    <a:pt x="692" y="402"/>
                  </a:lnTo>
                  <a:lnTo>
                    <a:pt x="692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2" y="401"/>
                  </a:lnTo>
                  <a:lnTo>
                    <a:pt x="691" y="401"/>
                  </a:lnTo>
                  <a:lnTo>
                    <a:pt x="691" y="400"/>
                  </a:lnTo>
                  <a:lnTo>
                    <a:pt x="691" y="400"/>
                  </a:lnTo>
                  <a:lnTo>
                    <a:pt x="691" y="399"/>
                  </a:lnTo>
                  <a:lnTo>
                    <a:pt x="691" y="399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0" y="398"/>
                  </a:lnTo>
                  <a:lnTo>
                    <a:pt x="690" y="397"/>
                  </a:lnTo>
                  <a:lnTo>
                    <a:pt x="691" y="397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7"/>
                  </a:lnTo>
                  <a:lnTo>
                    <a:pt x="690" y="398"/>
                  </a:lnTo>
                  <a:lnTo>
                    <a:pt x="690" y="398"/>
                  </a:lnTo>
                  <a:lnTo>
                    <a:pt x="690" y="398"/>
                  </a:lnTo>
                  <a:lnTo>
                    <a:pt x="690" y="399"/>
                  </a:lnTo>
                  <a:lnTo>
                    <a:pt x="690" y="399"/>
                  </a:lnTo>
                  <a:lnTo>
                    <a:pt x="690" y="399"/>
                  </a:lnTo>
                  <a:lnTo>
                    <a:pt x="690" y="400"/>
                  </a:lnTo>
                  <a:lnTo>
                    <a:pt x="690" y="400"/>
                  </a:lnTo>
                  <a:lnTo>
                    <a:pt x="691" y="400"/>
                  </a:lnTo>
                  <a:lnTo>
                    <a:pt x="690" y="400"/>
                  </a:lnTo>
                  <a:lnTo>
                    <a:pt x="691" y="400"/>
                  </a:lnTo>
                  <a:lnTo>
                    <a:pt x="691" y="401"/>
                  </a:lnTo>
                  <a:lnTo>
                    <a:pt x="690" y="401"/>
                  </a:lnTo>
                  <a:lnTo>
                    <a:pt x="691" y="401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1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1" y="403"/>
                  </a:lnTo>
                  <a:lnTo>
                    <a:pt x="692" y="403"/>
                  </a:lnTo>
                  <a:lnTo>
                    <a:pt x="691" y="403"/>
                  </a:lnTo>
                  <a:lnTo>
                    <a:pt x="691" y="403"/>
                  </a:lnTo>
                  <a:lnTo>
                    <a:pt x="692" y="403"/>
                  </a:lnTo>
                  <a:lnTo>
                    <a:pt x="692" y="404"/>
                  </a:lnTo>
                  <a:lnTo>
                    <a:pt x="692" y="403"/>
                  </a:lnTo>
                  <a:lnTo>
                    <a:pt x="692" y="403"/>
                  </a:lnTo>
                  <a:lnTo>
                    <a:pt x="692" y="402"/>
                  </a:lnTo>
                  <a:lnTo>
                    <a:pt x="692" y="403"/>
                  </a:lnTo>
                  <a:lnTo>
                    <a:pt x="692" y="403"/>
                  </a:lnTo>
                  <a:lnTo>
                    <a:pt x="692" y="404"/>
                  </a:lnTo>
                  <a:lnTo>
                    <a:pt x="692" y="404"/>
                  </a:lnTo>
                  <a:lnTo>
                    <a:pt x="692" y="405"/>
                  </a:lnTo>
                  <a:lnTo>
                    <a:pt x="692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8"/>
                  </a:lnTo>
                  <a:lnTo>
                    <a:pt x="691" y="409"/>
                  </a:lnTo>
                  <a:lnTo>
                    <a:pt x="691" y="408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5"/>
                  </a:lnTo>
                  <a:lnTo>
                    <a:pt x="691" y="404"/>
                  </a:lnTo>
                  <a:lnTo>
                    <a:pt x="691" y="405"/>
                  </a:lnTo>
                  <a:lnTo>
                    <a:pt x="691" y="405"/>
                  </a:lnTo>
                  <a:lnTo>
                    <a:pt x="691" y="405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0" y="408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08"/>
                  </a:lnTo>
                  <a:lnTo>
                    <a:pt x="691" y="408"/>
                  </a:lnTo>
                  <a:lnTo>
                    <a:pt x="691" y="409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09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2"/>
                  </a:lnTo>
                  <a:lnTo>
                    <a:pt x="690" y="412"/>
                  </a:lnTo>
                  <a:lnTo>
                    <a:pt x="690" y="413"/>
                  </a:lnTo>
                  <a:lnTo>
                    <a:pt x="690" y="413"/>
                  </a:lnTo>
                  <a:lnTo>
                    <a:pt x="690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0" y="414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3"/>
                  </a:lnTo>
                  <a:lnTo>
                    <a:pt x="691" y="413"/>
                  </a:lnTo>
                  <a:lnTo>
                    <a:pt x="691" y="413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5"/>
                  </a:lnTo>
                  <a:lnTo>
                    <a:pt x="691" y="415"/>
                  </a:lnTo>
                  <a:lnTo>
                    <a:pt x="692" y="416"/>
                  </a:lnTo>
                  <a:lnTo>
                    <a:pt x="692" y="415"/>
                  </a:lnTo>
                  <a:lnTo>
                    <a:pt x="691" y="415"/>
                  </a:lnTo>
                  <a:lnTo>
                    <a:pt x="691" y="416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8"/>
                  </a:lnTo>
                  <a:lnTo>
                    <a:pt x="691" y="418"/>
                  </a:lnTo>
                  <a:lnTo>
                    <a:pt x="691" y="418"/>
                  </a:lnTo>
                  <a:lnTo>
                    <a:pt x="692" y="418"/>
                  </a:lnTo>
                  <a:lnTo>
                    <a:pt x="692" y="418"/>
                  </a:lnTo>
                  <a:lnTo>
                    <a:pt x="692" y="417"/>
                  </a:lnTo>
                  <a:lnTo>
                    <a:pt x="692" y="417"/>
                  </a:lnTo>
                  <a:lnTo>
                    <a:pt x="692" y="417"/>
                  </a:lnTo>
                  <a:lnTo>
                    <a:pt x="693" y="417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9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9"/>
                  </a:lnTo>
                  <a:lnTo>
                    <a:pt x="693" y="419"/>
                  </a:lnTo>
                  <a:lnTo>
                    <a:pt x="693" y="420"/>
                  </a:lnTo>
                  <a:lnTo>
                    <a:pt x="693" y="420"/>
                  </a:lnTo>
                  <a:lnTo>
                    <a:pt x="693" y="421"/>
                  </a:lnTo>
                  <a:lnTo>
                    <a:pt x="693" y="420"/>
                  </a:lnTo>
                  <a:lnTo>
                    <a:pt x="693" y="420"/>
                  </a:lnTo>
                  <a:lnTo>
                    <a:pt x="692" y="420"/>
                  </a:lnTo>
                  <a:lnTo>
                    <a:pt x="693" y="420"/>
                  </a:lnTo>
                  <a:lnTo>
                    <a:pt x="692" y="420"/>
                  </a:lnTo>
                  <a:lnTo>
                    <a:pt x="693" y="420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2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4" y="422"/>
                  </a:lnTo>
                  <a:lnTo>
                    <a:pt x="694" y="423"/>
                  </a:lnTo>
                  <a:lnTo>
                    <a:pt x="694" y="424"/>
                  </a:lnTo>
                  <a:lnTo>
                    <a:pt x="694" y="424"/>
                  </a:lnTo>
                  <a:lnTo>
                    <a:pt x="694" y="424"/>
                  </a:lnTo>
                  <a:lnTo>
                    <a:pt x="694" y="425"/>
                  </a:lnTo>
                  <a:lnTo>
                    <a:pt x="694" y="425"/>
                  </a:lnTo>
                  <a:lnTo>
                    <a:pt x="694" y="426"/>
                  </a:lnTo>
                  <a:lnTo>
                    <a:pt x="694" y="426"/>
                  </a:lnTo>
                  <a:lnTo>
                    <a:pt x="694" y="427"/>
                  </a:lnTo>
                  <a:lnTo>
                    <a:pt x="695" y="427"/>
                  </a:lnTo>
                  <a:lnTo>
                    <a:pt x="694" y="427"/>
                  </a:lnTo>
                  <a:lnTo>
                    <a:pt x="695" y="427"/>
                  </a:lnTo>
                  <a:lnTo>
                    <a:pt x="695" y="428"/>
                  </a:lnTo>
                  <a:lnTo>
                    <a:pt x="695" y="428"/>
                  </a:lnTo>
                  <a:lnTo>
                    <a:pt x="695" y="429"/>
                  </a:lnTo>
                  <a:lnTo>
                    <a:pt x="695" y="429"/>
                  </a:lnTo>
                  <a:lnTo>
                    <a:pt x="695" y="430"/>
                  </a:lnTo>
                  <a:lnTo>
                    <a:pt x="695" y="431"/>
                  </a:lnTo>
                  <a:lnTo>
                    <a:pt x="695" y="431"/>
                  </a:lnTo>
                  <a:lnTo>
                    <a:pt x="695" y="432"/>
                  </a:lnTo>
                  <a:lnTo>
                    <a:pt x="695" y="432"/>
                  </a:lnTo>
                  <a:lnTo>
                    <a:pt x="695" y="433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96" y="434"/>
                  </a:lnTo>
                  <a:lnTo>
                    <a:pt x="697" y="435"/>
                  </a:lnTo>
                  <a:lnTo>
                    <a:pt x="697" y="435"/>
                  </a:lnTo>
                  <a:lnTo>
                    <a:pt x="697" y="435"/>
                  </a:lnTo>
                  <a:lnTo>
                    <a:pt x="697" y="436"/>
                  </a:lnTo>
                  <a:lnTo>
                    <a:pt x="697" y="436"/>
                  </a:lnTo>
                  <a:lnTo>
                    <a:pt x="697" y="437"/>
                  </a:lnTo>
                  <a:lnTo>
                    <a:pt x="698" y="437"/>
                  </a:lnTo>
                  <a:lnTo>
                    <a:pt x="698" y="438"/>
                  </a:lnTo>
                  <a:lnTo>
                    <a:pt x="698" y="439"/>
                  </a:lnTo>
                  <a:lnTo>
                    <a:pt x="698" y="439"/>
                  </a:lnTo>
                  <a:lnTo>
                    <a:pt x="698" y="439"/>
                  </a:lnTo>
                  <a:lnTo>
                    <a:pt x="698" y="440"/>
                  </a:lnTo>
                  <a:lnTo>
                    <a:pt x="698" y="440"/>
                  </a:lnTo>
                  <a:lnTo>
                    <a:pt x="698" y="441"/>
                  </a:lnTo>
                  <a:lnTo>
                    <a:pt x="699" y="442"/>
                  </a:lnTo>
                  <a:lnTo>
                    <a:pt x="698" y="442"/>
                  </a:lnTo>
                  <a:lnTo>
                    <a:pt x="699" y="442"/>
                  </a:lnTo>
                  <a:lnTo>
                    <a:pt x="699" y="442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5"/>
                  </a:lnTo>
                  <a:lnTo>
                    <a:pt x="699" y="446"/>
                  </a:lnTo>
                  <a:lnTo>
                    <a:pt x="700" y="446"/>
                  </a:lnTo>
                  <a:lnTo>
                    <a:pt x="700" y="446"/>
                  </a:lnTo>
                  <a:lnTo>
                    <a:pt x="700" y="447"/>
                  </a:lnTo>
                  <a:lnTo>
                    <a:pt x="700" y="447"/>
                  </a:lnTo>
                  <a:lnTo>
                    <a:pt x="701" y="447"/>
                  </a:lnTo>
                  <a:lnTo>
                    <a:pt x="700" y="447"/>
                  </a:lnTo>
                  <a:lnTo>
                    <a:pt x="700" y="448"/>
                  </a:lnTo>
                  <a:lnTo>
                    <a:pt x="701" y="448"/>
                  </a:lnTo>
                  <a:lnTo>
                    <a:pt x="701" y="447"/>
                  </a:lnTo>
                  <a:lnTo>
                    <a:pt x="700" y="447"/>
                  </a:lnTo>
                  <a:lnTo>
                    <a:pt x="701" y="447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2" y="448"/>
                  </a:lnTo>
                  <a:lnTo>
                    <a:pt x="702" y="449"/>
                  </a:lnTo>
                  <a:lnTo>
                    <a:pt x="702" y="449"/>
                  </a:lnTo>
                  <a:lnTo>
                    <a:pt x="702" y="450"/>
                  </a:lnTo>
                  <a:lnTo>
                    <a:pt x="703" y="450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3" y="450"/>
                  </a:lnTo>
                  <a:lnTo>
                    <a:pt x="703" y="451"/>
                  </a:lnTo>
                  <a:lnTo>
                    <a:pt x="702" y="451"/>
                  </a:lnTo>
                  <a:lnTo>
                    <a:pt x="702" y="451"/>
                  </a:lnTo>
                  <a:lnTo>
                    <a:pt x="703" y="451"/>
                  </a:lnTo>
                  <a:lnTo>
                    <a:pt x="703" y="452"/>
                  </a:lnTo>
                  <a:lnTo>
                    <a:pt x="702" y="452"/>
                  </a:lnTo>
                  <a:lnTo>
                    <a:pt x="703" y="452"/>
                  </a:lnTo>
                  <a:lnTo>
                    <a:pt x="702" y="451"/>
                  </a:lnTo>
                  <a:lnTo>
                    <a:pt x="702" y="451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2" y="449"/>
                  </a:lnTo>
                  <a:lnTo>
                    <a:pt x="701" y="449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0" y="448"/>
                  </a:lnTo>
                  <a:lnTo>
                    <a:pt x="700" y="447"/>
                  </a:lnTo>
                  <a:lnTo>
                    <a:pt x="699" y="447"/>
                  </a:lnTo>
                  <a:lnTo>
                    <a:pt x="700" y="447"/>
                  </a:lnTo>
                  <a:lnTo>
                    <a:pt x="700" y="447"/>
                  </a:lnTo>
                  <a:lnTo>
                    <a:pt x="699" y="447"/>
                  </a:lnTo>
                  <a:lnTo>
                    <a:pt x="699" y="447"/>
                  </a:lnTo>
                  <a:lnTo>
                    <a:pt x="699" y="447"/>
                  </a:lnTo>
                  <a:lnTo>
                    <a:pt x="699" y="446"/>
                  </a:lnTo>
                  <a:lnTo>
                    <a:pt x="698" y="446"/>
                  </a:lnTo>
                  <a:lnTo>
                    <a:pt x="698" y="445"/>
                  </a:lnTo>
                  <a:lnTo>
                    <a:pt x="697" y="445"/>
                  </a:lnTo>
                  <a:lnTo>
                    <a:pt x="697" y="444"/>
                  </a:lnTo>
                  <a:lnTo>
                    <a:pt x="696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4" y="444"/>
                  </a:lnTo>
                  <a:lnTo>
                    <a:pt x="694" y="444"/>
                  </a:lnTo>
                  <a:lnTo>
                    <a:pt x="693" y="444"/>
                  </a:lnTo>
                  <a:lnTo>
                    <a:pt x="693" y="443"/>
                  </a:lnTo>
                  <a:lnTo>
                    <a:pt x="693" y="443"/>
                  </a:lnTo>
                  <a:lnTo>
                    <a:pt x="692" y="443"/>
                  </a:lnTo>
                  <a:lnTo>
                    <a:pt x="692" y="443"/>
                  </a:lnTo>
                  <a:close/>
                  <a:moveTo>
                    <a:pt x="625" y="381"/>
                  </a:moveTo>
                  <a:lnTo>
                    <a:pt x="625" y="380"/>
                  </a:lnTo>
                  <a:lnTo>
                    <a:pt x="625" y="380"/>
                  </a:lnTo>
                  <a:lnTo>
                    <a:pt x="625" y="381"/>
                  </a:lnTo>
                  <a:lnTo>
                    <a:pt x="625" y="380"/>
                  </a:lnTo>
                  <a:lnTo>
                    <a:pt x="625" y="381"/>
                  </a:lnTo>
                  <a:close/>
                  <a:moveTo>
                    <a:pt x="82" y="291"/>
                  </a:moveTo>
                  <a:lnTo>
                    <a:pt x="83" y="291"/>
                  </a:lnTo>
                  <a:lnTo>
                    <a:pt x="82" y="291"/>
                  </a:lnTo>
                  <a:lnTo>
                    <a:pt x="83" y="291"/>
                  </a:lnTo>
                  <a:lnTo>
                    <a:pt x="82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1" y="291"/>
                  </a:lnTo>
                  <a:close/>
                  <a:moveTo>
                    <a:pt x="82" y="291"/>
                  </a:moveTo>
                  <a:lnTo>
                    <a:pt x="83" y="291"/>
                  </a:lnTo>
                  <a:lnTo>
                    <a:pt x="82" y="291"/>
                  </a:lnTo>
                  <a:lnTo>
                    <a:pt x="83" y="291"/>
                  </a:lnTo>
                  <a:lnTo>
                    <a:pt x="82" y="291"/>
                  </a:lnTo>
                  <a:close/>
                  <a:moveTo>
                    <a:pt x="83" y="291"/>
                  </a:move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2" y="291"/>
                  </a:moveTo>
                  <a:lnTo>
                    <a:pt x="82" y="291"/>
                  </a:ln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close/>
                  <a:moveTo>
                    <a:pt x="83" y="291"/>
                  </a:move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close/>
                  <a:moveTo>
                    <a:pt x="81" y="290"/>
                  </a:moveTo>
                  <a:lnTo>
                    <a:pt x="81" y="291"/>
                  </a:lnTo>
                  <a:lnTo>
                    <a:pt x="81" y="290"/>
                  </a:lnTo>
                  <a:lnTo>
                    <a:pt x="81" y="291"/>
                  </a:lnTo>
                  <a:lnTo>
                    <a:pt x="81" y="290"/>
                  </a:lnTo>
                  <a:close/>
                  <a:moveTo>
                    <a:pt x="83" y="290"/>
                  </a:moveTo>
                  <a:lnTo>
                    <a:pt x="83" y="291"/>
                  </a:lnTo>
                  <a:lnTo>
                    <a:pt x="83" y="290"/>
                  </a:lnTo>
                  <a:close/>
                  <a:moveTo>
                    <a:pt x="82" y="290"/>
                  </a:moveTo>
                  <a:lnTo>
                    <a:pt x="82" y="291"/>
                  </a:lnTo>
                  <a:lnTo>
                    <a:pt x="81" y="290"/>
                  </a:lnTo>
                  <a:lnTo>
                    <a:pt x="82" y="290"/>
                  </a:lnTo>
                  <a:lnTo>
                    <a:pt x="82" y="291"/>
                  </a:lnTo>
                  <a:lnTo>
                    <a:pt x="82" y="290"/>
                  </a:lnTo>
                  <a:close/>
                  <a:moveTo>
                    <a:pt x="83" y="291"/>
                  </a:moveTo>
                  <a:lnTo>
                    <a:pt x="83" y="290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1" y="290"/>
                  </a:moveTo>
                  <a:lnTo>
                    <a:pt x="81" y="290"/>
                  </a:lnTo>
                  <a:lnTo>
                    <a:pt x="81" y="290"/>
                  </a:lnTo>
                  <a:close/>
                  <a:moveTo>
                    <a:pt x="81" y="290"/>
                  </a:moveTo>
                  <a:lnTo>
                    <a:pt x="81" y="289"/>
                  </a:lnTo>
                  <a:lnTo>
                    <a:pt x="81" y="290"/>
                  </a:lnTo>
                  <a:close/>
                  <a:moveTo>
                    <a:pt x="82" y="290"/>
                  </a:moveTo>
                  <a:lnTo>
                    <a:pt x="82" y="289"/>
                  </a:lnTo>
                  <a:lnTo>
                    <a:pt x="82" y="290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2" y="289"/>
                  </a:lnTo>
                  <a:lnTo>
                    <a:pt x="81" y="289"/>
                  </a:lnTo>
                  <a:lnTo>
                    <a:pt x="82" y="289"/>
                  </a:lnTo>
                  <a:lnTo>
                    <a:pt x="82" y="290"/>
                  </a:lnTo>
                  <a:lnTo>
                    <a:pt x="81" y="290"/>
                  </a:lnTo>
                  <a:lnTo>
                    <a:pt x="82" y="290"/>
                  </a:lnTo>
                  <a:close/>
                  <a:moveTo>
                    <a:pt x="83" y="289"/>
                  </a:moveTo>
                  <a:lnTo>
                    <a:pt x="83" y="289"/>
                  </a:lnTo>
                  <a:lnTo>
                    <a:pt x="83" y="289"/>
                  </a:lnTo>
                  <a:close/>
                  <a:moveTo>
                    <a:pt x="81" y="289"/>
                  </a:moveTo>
                  <a:lnTo>
                    <a:pt x="81" y="289"/>
                  </a:lnTo>
                  <a:lnTo>
                    <a:pt x="81" y="289"/>
                  </a:lnTo>
                  <a:close/>
                  <a:moveTo>
                    <a:pt x="81" y="289"/>
                  </a:moveTo>
                  <a:lnTo>
                    <a:pt x="81" y="289"/>
                  </a:lnTo>
                  <a:lnTo>
                    <a:pt x="81" y="289"/>
                  </a:lnTo>
                  <a:close/>
                  <a:moveTo>
                    <a:pt x="82" y="289"/>
                  </a:moveTo>
                  <a:lnTo>
                    <a:pt x="81" y="289"/>
                  </a:lnTo>
                  <a:lnTo>
                    <a:pt x="82" y="289"/>
                  </a:lnTo>
                  <a:close/>
                  <a:moveTo>
                    <a:pt x="82" y="289"/>
                  </a:moveTo>
                  <a:lnTo>
                    <a:pt x="81" y="289"/>
                  </a:lnTo>
                  <a:lnTo>
                    <a:pt x="82" y="289"/>
                  </a:lnTo>
                  <a:close/>
                  <a:moveTo>
                    <a:pt x="81" y="290"/>
                  </a:moveTo>
                  <a:lnTo>
                    <a:pt x="81" y="289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0" y="289"/>
                  </a:lnTo>
                  <a:lnTo>
                    <a:pt x="81" y="289"/>
                  </a:lnTo>
                  <a:lnTo>
                    <a:pt x="80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90"/>
                  </a:lnTo>
                  <a:close/>
                  <a:moveTo>
                    <a:pt x="82" y="288"/>
                  </a:moveTo>
                  <a:lnTo>
                    <a:pt x="81" y="288"/>
                  </a:lnTo>
                  <a:lnTo>
                    <a:pt x="82" y="288"/>
                  </a:lnTo>
                  <a:close/>
                  <a:moveTo>
                    <a:pt x="83" y="290"/>
                  </a:moveTo>
                  <a:lnTo>
                    <a:pt x="82" y="290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90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2" y="288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1" y="288"/>
                  </a:lnTo>
                  <a:lnTo>
                    <a:pt x="82" y="288"/>
                  </a:lnTo>
                  <a:lnTo>
                    <a:pt x="81" y="288"/>
                  </a:lnTo>
                  <a:lnTo>
                    <a:pt x="82" y="288"/>
                  </a:lnTo>
                  <a:lnTo>
                    <a:pt x="82" y="287"/>
                  </a:lnTo>
                  <a:lnTo>
                    <a:pt x="82" y="288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1" y="287"/>
                  </a:moveTo>
                  <a:lnTo>
                    <a:pt x="81" y="287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7"/>
                  </a:lnTo>
                  <a:close/>
                  <a:moveTo>
                    <a:pt x="80" y="287"/>
                  </a:moveTo>
                  <a:lnTo>
                    <a:pt x="81" y="287"/>
                  </a:lnTo>
                  <a:lnTo>
                    <a:pt x="80" y="287"/>
                  </a:lnTo>
                  <a:lnTo>
                    <a:pt x="81" y="287"/>
                  </a:lnTo>
                  <a:lnTo>
                    <a:pt x="80" y="287"/>
                  </a:lnTo>
                  <a:lnTo>
                    <a:pt x="80" y="286"/>
                  </a:lnTo>
                  <a:lnTo>
                    <a:pt x="80" y="287"/>
                  </a:lnTo>
                  <a:lnTo>
                    <a:pt x="81" y="287"/>
                  </a:lnTo>
                  <a:lnTo>
                    <a:pt x="80" y="287"/>
                  </a:lnTo>
                  <a:close/>
                  <a:moveTo>
                    <a:pt x="81" y="286"/>
                  </a:moveTo>
                  <a:lnTo>
                    <a:pt x="81" y="286"/>
                  </a:lnTo>
                  <a:lnTo>
                    <a:pt x="81" y="287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close/>
                  <a:moveTo>
                    <a:pt x="80" y="286"/>
                  </a:moveTo>
                  <a:lnTo>
                    <a:pt x="80" y="286"/>
                  </a:lnTo>
                  <a:lnTo>
                    <a:pt x="80" y="286"/>
                  </a:lnTo>
                  <a:close/>
                  <a:moveTo>
                    <a:pt x="81" y="286"/>
                  </a:move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close/>
                  <a:moveTo>
                    <a:pt x="81" y="286"/>
                  </a:moveTo>
                  <a:lnTo>
                    <a:pt x="82" y="286"/>
                  </a:lnTo>
                  <a:lnTo>
                    <a:pt x="81" y="286"/>
                  </a:lnTo>
                  <a:close/>
                  <a:moveTo>
                    <a:pt x="79" y="286"/>
                  </a:moveTo>
                  <a:lnTo>
                    <a:pt x="78" y="286"/>
                  </a:lnTo>
                  <a:lnTo>
                    <a:pt x="79" y="286"/>
                  </a:lnTo>
                  <a:close/>
                  <a:moveTo>
                    <a:pt x="79" y="286"/>
                  </a:move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close/>
                  <a:moveTo>
                    <a:pt x="79" y="285"/>
                  </a:moveTo>
                  <a:lnTo>
                    <a:pt x="78" y="285"/>
                  </a:lnTo>
                  <a:lnTo>
                    <a:pt x="79" y="285"/>
                  </a:lnTo>
                  <a:close/>
                  <a:moveTo>
                    <a:pt x="78" y="286"/>
                  </a:move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6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80" y="285"/>
                  </a:move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close/>
                  <a:moveTo>
                    <a:pt x="81" y="286"/>
                  </a:moveTo>
                  <a:lnTo>
                    <a:pt x="81" y="285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2" y="287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6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75" y="285"/>
                  </a:moveTo>
                  <a:lnTo>
                    <a:pt x="75" y="285"/>
                  </a:lnTo>
                  <a:lnTo>
                    <a:pt x="75" y="285"/>
                  </a:lnTo>
                  <a:lnTo>
                    <a:pt x="75" y="285"/>
                  </a:lnTo>
                  <a:lnTo>
                    <a:pt x="75" y="285"/>
                  </a:lnTo>
                  <a:close/>
                  <a:moveTo>
                    <a:pt x="75" y="285"/>
                  </a:moveTo>
                  <a:lnTo>
                    <a:pt x="75" y="285"/>
                  </a:lnTo>
                  <a:lnTo>
                    <a:pt x="75" y="285"/>
                  </a:lnTo>
                  <a:close/>
                  <a:moveTo>
                    <a:pt x="77" y="285"/>
                  </a:moveTo>
                  <a:lnTo>
                    <a:pt x="78" y="285"/>
                  </a:lnTo>
                  <a:lnTo>
                    <a:pt x="77" y="285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80" y="284"/>
                  </a:moveTo>
                  <a:lnTo>
                    <a:pt x="80" y="285"/>
                  </a:lnTo>
                  <a:lnTo>
                    <a:pt x="80" y="284"/>
                  </a:lnTo>
                  <a:close/>
                  <a:moveTo>
                    <a:pt x="81" y="285"/>
                  </a:moveTo>
                  <a:lnTo>
                    <a:pt x="80" y="285"/>
                  </a:lnTo>
                  <a:lnTo>
                    <a:pt x="81" y="285"/>
                  </a:lnTo>
                  <a:lnTo>
                    <a:pt x="80" y="285"/>
                  </a:lnTo>
                  <a:lnTo>
                    <a:pt x="80" y="284"/>
                  </a:lnTo>
                  <a:lnTo>
                    <a:pt x="80" y="285"/>
                  </a:lnTo>
                  <a:lnTo>
                    <a:pt x="81" y="285"/>
                  </a:lnTo>
                  <a:close/>
                  <a:moveTo>
                    <a:pt x="80" y="284"/>
                  </a:moveTo>
                  <a:lnTo>
                    <a:pt x="80" y="284"/>
                  </a:lnTo>
                  <a:lnTo>
                    <a:pt x="80" y="284"/>
                  </a:lnTo>
                  <a:close/>
                  <a:moveTo>
                    <a:pt x="77" y="285"/>
                  </a:move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4"/>
                  </a:lnTo>
                  <a:lnTo>
                    <a:pt x="77" y="285"/>
                  </a:lnTo>
                  <a:lnTo>
                    <a:pt x="77" y="285"/>
                  </a:lnTo>
                  <a:close/>
                  <a:moveTo>
                    <a:pt x="78" y="285"/>
                  </a:moveTo>
                  <a:lnTo>
                    <a:pt x="78" y="284"/>
                  </a:lnTo>
                  <a:lnTo>
                    <a:pt x="79" y="284"/>
                  </a:lnTo>
                  <a:lnTo>
                    <a:pt x="79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79" y="285"/>
                  </a:lnTo>
                  <a:lnTo>
                    <a:pt x="79" y="285"/>
                  </a:lnTo>
                  <a:lnTo>
                    <a:pt x="78" y="285"/>
                  </a:lnTo>
                  <a:lnTo>
                    <a:pt x="79" y="285"/>
                  </a:lnTo>
                  <a:lnTo>
                    <a:pt x="78" y="285"/>
                  </a:lnTo>
                  <a:lnTo>
                    <a:pt x="78" y="284"/>
                  </a:lnTo>
                  <a:lnTo>
                    <a:pt x="78" y="285"/>
                  </a:lnTo>
                  <a:close/>
                  <a:moveTo>
                    <a:pt x="78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close/>
                  <a:moveTo>
                    <a:pt x="79" y="284"/>
                  </a:move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79" y="284"/>
                  </a:lnTo>
                  <a:lnTo>
                    <a:pt x="79" y="284"/>
                  </a:lnTo>
                  <a:lnTo>
                    <a:pt x="79" y="284"/>
                  </a:lnTo>
                  <a:close/>
                  <a:moveTo>
                    <a:pt x="80" y="284"/>
                  </a:moveTo>
                  <a:lnTo>
                    <a:pt x="80" y="284"/>
                  </a:lnTo>
                  <a:lnTo>
                    <a:pt x="80" y="284"/>
                  </a:lnTo>
                  <a:close/>
                  <a:moveTo>
                    <a:pt x="78" y="284"/>
                  </a:move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close/>
                  <a:moveTo>
                    <a:pt x="76" y="284"/>
                  </a:move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7" y="284"/>
                  </a:lnTo>
                  <a:close/>
                  <a:moveTo>
                    <a:pt x="78" y="284"/>
                  </a:move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8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close/>
                  <a:moveTo>
                    <a:pt x="73" y="283"/>
                  </a:moveTo>
                  <a:lnTo>
                    <a:pt x="73" y="284"/>
                  </a:lnTo>
                  <a:lnTo>
                    <a:pt x="73" y="283"/>
                  </a:lnTo>
                  <a:close/>
                  <a:moveTo>
                    <a:pt x="76" y="283"/>
                  </a:moveTo>
                  <a:lnTo>
                    <a:pt x="76" y="283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5" y="283"/>
                  </a:lnTo>
                  <a:lnTo>
                    <a:pt x="76" y="283"/>
                  </a:lnTo>
                  <a:close/>
                  <a:moveTo>
                    <a:pt x="76" y="283"/>
                  </a:moveTo>
                  <a:lnTo>
                    <a:pt x="75" y="283"/>
                  </a:lnTo>
                  <a:lnTo>
                    <a:pt x="76" y="283"/>
                  </a:lnTo>
                  <a:close/>
                  <a:moveTo>
                    <a:pt x="75" y="284"/>
                  </a:moveTo>
                  <a:lnTo>
                    <a:pt x="76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5" y="283"/>
                  </a:lnTo>
                  <a:lnTo>
                    <a:pt x="75" y="284"/>
                  </a:lnTo>
                  <a:close/>
                  <a:moveTo>
                    <a:pt x="73" y="282"/>
                  </a:moveTo>
                  <a:lnTo>
                    <a:pt x="73" y="282"/>
                  </a:lnTo>
                  <a:lnTo>
                    <a:pt x="73" y="283"/>
                  </a:lnTo>
                  <a:lnTo>
                    <a:pt x="73" y="282"/>
                  </a:lnTo>
                  <a:lnTo>
                    <a:pt x="73" y="283"/>
                  </a:lnTo>
                  <a:lnTo>
                    <a:pt x="73" y="283"/>
                  </a:lnTo>
                  <a:lnTo>
                    <a:pt x="73" y="282"/>
                  </a:lnTo>
                  <a:close/>
                  <a:moveTo>
                    <a:pt x="75" y="283"/>
                  </a:moveTo>
                  <a:lnTo>
                    <a:pt x="75" y="282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3"/>
                  </a:lnTo>
                  <a:close/>
                  <a:moveTo>
                    <a:pt x="72" y="282"/>
                  </a:moveTo>
                  <a:lnTo>
                    <a:pt x="71" y="282"/>
                  </a:lnTo>
                  <a:lnTo>
                    <a:pt x="72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close/>
                  <a:moveTo>
                    <a:pt x="72" y="282"/>
                  </a:moveTo>
                  <a:lnTo>
                    <a:pt x="72" y="282"/>
                  </a:lnTo>
                  <a:lnTo>
                    <a:pt x="72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close/>
                  <a:moveTo>
                    <a:pt x="71" y="282"/>
                  </a:moveTo>
                  <a:lnTo>
                    <a:pt x="71" y="282"/>
                  </a:lnTo>
                  <a:lnTo>
                    <a:pt x="72" y="282"/>
                  </a:lnTo>
                  <a:lnTo>
                    <a:pt x="71" y="282"/>
                  </a:lnTo>
                  <a:lnTo>
                    <a:pt x="71" y="282"/>
                  </a:lnTo>
                  <a:close/>
                  <a:moveTo>
                    <a:pt x="71" y="282"/>
                  </a:moveTo>
                  <a:lnTo>
                    <a:pt x="71" y="282"/>
                  </a:lnTo>
                  <a:lnTo>
                    <a:pt x="71" y="282"/>
                  </a:lnTo>
                  <a:close/>
                  <a:moveTo>
                    <a:pt x="72" y="282"/>
                  </a:move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1" y="282"/>
                  </a:lnTo>
                  <a:lnTo>
                    <a:pt x="72" y="282"/>
                  </a:lnTo>
                  <a:close/>
                  <a:moveTo>
                    <a:pt x="69" y="282"/>
                  </a:moveTo>
                  <a:lnTo>
                    <a:pt x="70" y="282"/>
                  </a:lnTo>
                  <a:lnTo>
                    <a:pt x="69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2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3" y="283"/>
                  </a:moveTo>
                  <a:lnTo>
                    <a:pt x="73" y="282"/>
                  </a:lnTo>
                  <a:lnTo>
                    <a:pt x="73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4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4" y="282"/>
                  </a:lnTo>
                  <a:lnTo>
                    <a:pt x="74" y="283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5" y="282"/>
                  </a:lnTo>
                  <a:lnTo>
                    <a:pt x="74" y="282"/>
                  </a:lnTo>
                  <a:lnTo>
                    <a:pt x="75" y="282"/>
                  </a:lnTo>
                  <a:lnTo>
                    <a:pt x="75" y="283"/>
                  </a:lnTo>
                  <a:lnTo>
                    <a:pt x="74" y="283"/>
                  </a:lnTo>
                  <a:lnTo>
                    <a:pt x="75" y="283"/>
                  </a:lnTo>
                  <a:lnTo>
                    <a:pt x="74" y="283"/>
                  </a:lnTo>
                  <a:lnTo>
                    <a:pt x="74" y="282"/>
                  </a:lnTo>
                  <a:lnTo>
                    <a:pt x="74" y="283"/>
                  </a:lnTo>
                  <a:lnTo>
                    <a:pt x="74" y="284"/>
                  </a:lnTo>
                  <a:lnTo>
                    <a:pt x="73" y="284"/>
                  </a:lnTo>
                  <a:lnTo>
                    <a:pt x="73" y="283"/>
                  </a:lnTo>
                  <a:close/>
                  <a:moveTo>
                    <a:pt x="73" y="282"/>
                  </a:moveTo>
                  <a:lnTo>
                    <a:pt x="72" y="282"/>
                  </a:lnTo>
                  <a:lnTo>
                    <a:pt x="73" y="282"/>
                  </a:lnTo>
                  <a:lnTo>
                    <a:pt x="72" y="282"/>
                  </a:lnTo>
                  <a:lnTo>
                    <a:pt x="73" y="282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1" y="281"/>
                  </a:moveTo>
                  <a:lnTo>
                    <a:pt x="71" y="281"/>
                  </a:lnTo>
                  <a:lnTo>
                    <a:pt x="71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1"/>
                  </a:lnTo>
                  <a:lnTo>
                    <a:pt x="71" y="281"/>
                  </a:lnTo>
                  <a:close/>
                  <a:moveTo>
                    <a:pt x="72" y="281"/>
                  </a:move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2" y="281"/>
                  </a:moveTo>
                  <a:lnTo>
                    <a:pt x="71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1"/>
                  </a:lnTo>
                  <a:lnTo>
                    <a:pt x="72" y="281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1" y="281"/>
                  </a:lnTo>
                  <a:lnTo>
                    <a:pt x="70" y="281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70" y="281"/>
                  </a:lnTo>
                  <a:close/>
                  <a:moveTo>
                    <a:pt x="68" y="280"/>
                  </a:moveTo>
                  <a:lnTo>
                    <a:pt x="68" y="280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8" y="280"/>
                  </a:lnTo>
                  <a:close/>
                  <a:moveTo>
                    <a:pt x="69" y="280"/>
                  </a:moveTo>
                  <a:lnTo>
                    <a:pt x="70" y="280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69" y="280"/>
                  </a:lnTo>
                  <a:close/>
                  <a:moveTo>
                    <a:pt x="68" y="279"/>
                  </a:moveTo>
                  <a:lnTo>
                    <a:pt x="69" y="279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68" y="279"/>
                  </a:lnTo>
                  <a:close/>
                  <a:moveTo>
                    <a:pt x="69" y="278"/>
                  </a:moveTo>
                  <a:lnTo>
                    <a:pt x="69" y="279"/>
                  </a:lnTo>
                  <a:lnTo>
                    <a:pt x="69" y="278"/>
                  </a:lnTo>
                  <a:lnTo>
                    <a:pt x="69" y="279"/>
                  </a:lnTo>
                  <a:lnTo>
                    <a:pt x="69" y="278"/>
                  </a:lnTo>
                  <a:close/>
                  <a:moveTo>
                    <a:pt x="67" y="279"/>
                  </a:move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close/>
                  <a:moveTo>
                    <a:pt x="67" y="278"/>
                  </a:moveTo>
                  <a:lnTo>
                    <a:pt x="67" y="278"/>
                  </a:lnTo>
                  <a:lnTo>
                    <a:pt x="68" y="278"/>
                  </a:lnTo>
                  <a:lnTo>
                    <a:pt x="68" y="279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close/>
                  <a:moveTo>
                    <a:pt x="67" y="278"/>
                  </a:moveTo>
                  <a:lnTo>
                    <a:pt x="68" y="278"/>
                  </a:lnTo>
                  <a:lnTo>
                    <a:pt x="67" y="278"/>
                  </a:lnTo>
                  <a:close/>
                  <a:moveTo>
                    <a:pt x="67" y="278"/>
                  </a:moveTo>
                  <a:lnTo>
                    <a:pt x="68" y="278"/>
                  </a:lnTo>
                  <a:lnTo>
                    <a:pt x="67" y="278"/>
                  </a:lnTo>
                  <a:close/>
                  <a:moveTo>
                    <a:pt x="69" y="278"/>
                  </a:moveTo>
                  <a:lnTo>
                    <a:pt x="68" y="278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9" y="278"/>
                  </a:lnTo>
                  <a:close/>
                  <a:moveTo>
                    <a:pt x="67" y="278"/>
                  </a:move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close/>
                  <a:moveTo>
                    <a:pt x="64" y="277"/>
                  </a:moveTo>
                  <a:lnTo>
                    <a:pt x="65" y="277"/>
                  </a:lnTo>
                  <a:lnTo>
                    <a:pt x="64" y="277"/>
                  </a:lnTo>
                  <a:close/>
                  <a:moveTo>
                    <a:pt x="65" y="277"/>
                  </a:move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close/>
                  <a:moveTo>
                    <a:pt x="66" y="277"/>
                  </a:move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6" y="278"/>
                  </a:lnTo>
                  <a:lnTo>
                    <a:pt x="67" y="278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close/>
                  <a:moveTo>
                    <a:pt x="63" y="276"/>
                  </a:moveTo>
                  <a:lnTo>
                    <a:pt x="63" y="275"/>
                  </a:lnTo>
                  <a:lnTo>
                    <a:pt x="63" y="276"/>
                  </a:lnTo>
                  <a:close/>
                  <a:moveTo>
                    <a:pt x="63" y="275"/>
                  </a:moveTo>
                  <a:lnTo>
                    <a:pt x="63" y="275"/>
                  </a:lnTo>
                  <a:lnTo>
                    <a:pt x="63" y="275"/>
                  </a:lnTo>
                  <a:close/>
                  <a:moveTo>
                    <a:pt x="65" y="275"/>
                  </a:moveTo>
                  <a:lnTo>
                    <a:pt x="65" y="275"/>
                  </a:lnTo>
                  <a:lnTo>
                    <a:pt x="65" y="275"/>
                  </a:lnTo>
                  <a:close/>
                  <a:moveTo>
                    <a:pt x="65" y="275"/>
                  </a:move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close/>
                  <a:moveTo>
                    <a:pt x="62" y="273"/>
                  </a:moveTo>
                  <a:lnTo>
                    <a:pt x="61" y="273"/>
                  </a:lnTo>
                  <a:lnTo>
                    <a:pt x="62" y="273"/>
                  </a:lnTo>
                  <a:lnTo>
                    <a:pt x="61" y="273"/>
                  </a:lnTo>
                  <a:lnTo>
                    <a:pt x="62" y="273"/>
                  </a:lnTo>
                  <a:close/>
                  <a:moveTo>
                    <a:pt x="63" y="273"/>
                  </a:moveTo>
                  <a:lnTo>
                    <a:pt x="63" y="273"/>
                  </a:lnTo>
                  <a:lnTo>
                    <a:pt x="62" y="273"/>
                  </a:lnTo>
                  <a:lnTo>
                    <a:pt x="63" y="273"/>
                  </a:lnTo>
                  <a:lnTo>
                    <a:pt x="63" y="273"/>
                  </a:lnTo>
                  <a:close/>
                  <a:moveTo>
                    <a:pt x="63" y="273"/>
                  </a:move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close/>
                  <a:moveTo>
                    <a:pt x="62" y="273"/>
                  </a:moveTo>
                  <a:lnTo>
                    <a:pt x="62" y="272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close/>
                  <a:moveTo>
                    <a:pt x="59" y="271"/>
                  </a:moveTo>
                  <a:lnTo>
                    <a:pt x="59" y="272"/>
                  </a:lnTo>
                  <a:lnTo>
                    <a:pt x="59" y="271"/>
                  </a:lnTo>
                  <a:close/>
                  <a:moveTo>
                    <a:pt x="61" y="271"/>
                  </a:moveTo>
                  <a:lnTo>
                    <a:pt x="61" y="272"/>
                  </a:lnTo>
                  <a:lnTo>
                    <a:pt x="62" y="272"/>
                  </a:lnTo>
                  <a:lnTo>
                    <a:pt x="61" y="272"/>
                  </a:lnTo>
                  <a:lnTo>
                    <a:pt x="61" y="271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58" y="271"/>
                  </a:moveTo>
                  <a:lnTo>
                    <a:pt x="58" y="271"/>
                  </a:lnTo>
                  <a:lnTo>
                    <a:pt x="58" y="271"/>
                  </a:lnTo>
                  <a:close/>
                  <a:moveTo>
                    <a:pt x="62" y="271"/>
                  </a:moveTo>
                  <a:lnTo>
                    <a:pt x="63" y="271"/>
                  </a:lnTo>
                  <a:lnTo>
                    <a:pt x="62" y="271"/>
                  </a:lnTo>
                  <a:close/>
                  <a:moveTo>
                    <a:pt x="64" y="272"/>
                  </a:moveTo>
                  <a:lnTo>
                    <a:pt x="65" y="272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2"/>
                  </a:lnTo>
                  <a:lnTo>
                    <a:pt x="65" y="273"/>
                  </a:lnTo>
                  <a:lnTo>
                    <a:pt x="64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4" y="272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65" y="271"/>
                  </a:moveTo>
                  <a:lnTo>
                    <a:pt x="65" y="270"/>
                  </a:lnTo>
                  <a:lnTo>
                    <a:pt x="65" y="271"/>
                  </a:lnTo>
                  <a:close/>
                  <a:moveTo>
                    <a:pt x="65" y="270"/>
                  </a:move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4" y="271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5" y="270"/>
                  </a:lnTo>
                  <a:close/>
                  <a:moveTo>
                    <a:pt x="64" y="269"/>
                  </a:moveTo>
                  <a:lnTo>
                    <a:pt x="64" y="270"/>
                  </a:lnTo>
                  <a:lnTo>
                    <a:pt x="64" y="269"/>
                  </a:lnTo>
                  <a:lnTo>
                    <a:pt x="64" y="270"/>
                  </a:lnTo>
                  <a:lnTo>
                    <a:pt x="64" y="269"/>
                  </a:lnTo>
                  <a:close/>
                  <a:moveTo>
                    <a:pt x="59" y="269"/>
                  </a:move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3" y="269"/>
                  </a:moveTo>
                  <a:lnTo>
                    <a:pt x="63" y="269"/>
                  </a:lnTo>
                  <a:lnTo>
                    <a:pt x="63" y="269"/>
                  </a:lnTo>
                  <a:close/>
                  <a:moveTo>
                    <a:pt x="63" y="269"/>
                  </a:move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3" y="269"/>
                  </a:lnTo>
                  <a:lnTo>
                    <a:pt x="63" y="269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3" y="270"/>
                  </a:lnTo>
                  <a:lnTo>
                    <a:pt x="64" y="270"/>
                  </a:lnTo>
                  <a:lnTo>
                    <a:pt x="64" y="269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4" y="270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3" y="272"/>
                  </a:move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close/>
                  <a:moveTo>
                    <a:pt x="64" y="270"/>
                  </a:move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4" y="270"/>
                  </a:lnTo>
                  <a:close/>
                  <a:moveTo>
                    <a:pt x="64" y="268"/>
                  </a:moveTo>
                  <a:lnTo>
                    <a:pt x="65" y="268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4" y="268"/>
                  </a:lnTo>
                  <a:close/>
                  <a:moveTo>
                    <a:pt x="64" y="268"/>
                  </a:moveTo>
                  <a:lnTo>
                    <a:pt x="63" y="268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3" y="268"/>
                  </a:lnTo>
                  <a:lnTo>
                    <a:pt x="64" y="268"/>
                  </a:lnTo>
                  <a:close/>
                  <a:moveTo>
                    <a:pt x="66" y="268"/>
                  </a:move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6" y="268"/>
                  </a:lnTo>
                  <a:close/>
                  <a:moveTo>
                    <a:pt x="65" y="268"/>
                  </a:moveTo>
                  <a:lnTo>
                    <a:pt x="66" y="268"/>
                  </a:lnTo>
                  <a:lnTo>
                    <a:pt x="65" y="268"/>
                  </a:lnTo>
                  <a:close/>
                  <a:moveTo>
                    <a:pt x="65" y="267"/>
                  </a:move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close/>
                  <a:moveTo>
                    <a:pt x="67" y="267"/>
                  </a:move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6" y="268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8"/>
                  </a:lnTo>
                  <a:lnTo>
                    <a:pt x="67" y="269"/>
                  </a:lnTo>
                  <a:lnTo>
                    <a:pt x="67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7" y="268"/>
                  </a:lnTo>
                  <a:lnTo>
                    <a:pt x="66" y="267"/>
                  </a:lnTo>
                  <a:lnTo>
                    <a:pt x="67" y="267"/>
                  </a:lnTo>
                  <a:lnTo>
                    <a:pt x="66" y="267"/>
                  </a:lnTo>
                  <a:lnTo>
                    <a:pt x="67" y="267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5" y="270"/>
                  </a:moveTo>
                  <a:lnTo>
                    <a:pt x="65" y="270"/>
                  </a:lnTo>
                  <a:lnTo>
                    <a:pt x="65" y="270"/>
                  </a:lnTo>
                  <a:close/>
                  <a:moveTo>
                    <a:pt x="66" y="267"/>
                  </a:moveTo>
                  <a:lnTo>
                    <a:pt x="66" y="268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close/>
                  <a:moveTo>
                    <a:pt x="66" y="267"/>
                  </a:move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close/>
                  <a:moveTo>
                    <a:pt x="66" y="267"/>
                  </a:move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close/>
                  <a:moveTo>
                    <a:pt x="65" y="267"/>
                  </a:moveTo>
                  <a:lnTo>
                    <a:pt x="64" y="267"/>
                  </a:lnTo>
                  <a:lnTo>
                    <a:pt x="65" y="267"/>
                  </a:lnTo>
                  <a:close/>
                  <a:moveTo>
                    <a:pt x="64" y="267"/>
                  </a:moveTo>
                  <a:lnTo>
                    <a:pt x="65" y="267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close/>
                  <a:moveTo>
                    <a:pt x="64" y="267"/>
                  </a:move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4" y="268"/>
                  </a:lnTo>
                  <a:lnTo>
                    <a:pt x="63" y="268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close/>
                  <a:moveTo>
                    <a:pt x="65" y="267"/>
                  </a:moveTo>
                  <a:lnTo>
                    <a:pt x="65" y="266"/>
                  </a:lnTo>
                  <a:lnTo>
                    <a:pt x="65" y="267"/>
                  </a:lnTo>
                  <a:close/>
                  <a:moveTo>
                    <a:pt x="66" y="266"/>
                  </a:moveTo>
                  <a:lnTo>
                    <a:pt x="66" y="266"/>
                  </a:lnTo>
                  <a:lnTo>
                    <a:pt x="66" y="266"/>
                  </a:lnTo>
                  <a:close/>
                  <a:moveTo>
                    <a:pt x="65" y="266"/>
                  </a:move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6"/>
                  </a:lnTo>
                  <a:close/>
                  <a:moveTo>
                    <a:pt x="65" y="266"/>
                  </a:moveTo>
                  <a:lnTo>
                    <a:pt x="64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close/>
                  <a:moveTo>
                    <a:pt x="69" y="266"/>
                  </a:moveTo>
                  <a:lnTo>
                    <a:pt x="68" y="266"/>
                  </a:lnTo>
                  <a:lnTo>
                    <a:pt x="69" y="266"/>
                  </a:lnTo>
                  <a:close/>
                  <a:moveTo>
                    <a:pt x="66" y="266"/>
                  </a:moveTo>
                  <a:lnTo>
                    <a:pt x="66" y="266"/>
                  </a:lnTo>
                  <a:lnTo>
                    <a:pt x="66" y="266"/>
                  </a:lnTo>
                  <a:close/>
                  <a:moveTo>
                    <a:pt x="69" y="265"/>
                  </a:move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close/>
                  <a:moveTo>
                    <a:pt x="69" y="265"/>
                  </a:moveTo>
                  <a:lnTo>
                    <a:pt x="69" y="265"/>
                  </a:lnTo>
                  <a:lnTo>
                    <a:pt x="69" y="265"/>
                  </a:lnTo>
                  <a:close/>
                  <a:moveTo>
                    <a:pt x="65" y="266"/>
                  </a:moveTo>
                  <a:lnTo>
                    <a:pt x="65" y="265"/>
                  </a:lnTo>
                  <a:lnTo>
                    <a:pt x="65" y="266"/>
                  </a:lnTo>
                  <a:close/>
                  <a:moveTo>
                    <a:pt x="66" y="265"/>
                  </a:move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close/>
                  <a:moveTo>
                    <a:pt x="67" y="265"/>
                  </a:moveTo>
                  <a:lnTo>
                    <a:pt x="67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5"/>
                  </a:lnTo>
                  <a:close/>
                  <a:moveTo>
                    <a:pt x="65" y="265"/>
                  </a:moveTo>
                  <a:lnTo>
                    <a:pt x="65" y="266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5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5"/>
                  </a:lnTo>
                  <a:close/>
                  <a:moveTo>
                    <a:pt x="66" y="265"/>
                  </a:move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close/>
                  <a:moveTo>
                    <a:pt x="66" y="265"/>
                  </a:moveTo>
                  <a:lnTo>
                    <a:pt x="66" y="266"/>
                  </a:lnTo>
                  <a:lnTo>
                    <a:pt x="66" y="265"/>
                  </a:lnTo>
                  <a:close/>
                  <a:moveTo>
                    <a:pt x="62" y="265"/>
                  </a:move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1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2" y="265"/>
                  </a:lnTo>
                  <a:close/>
                  <a:moveTo>
                    <a:pt x="69" y="265"/>
                  </a:move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8" y="265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8" y="266"/>
                  </a:lnTo>
                  <a:lnTo>
                    <a:pt x="67" y="266"/>
                  </a:lnTo>
                  <a:lnTo>
                    <a:pt x="68" y="266"/>
                  </a:lnTo>
                  <a:lnTo>
                    <a:pt x="68" y="265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8" y="265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8" y="265"/>
                  </a:lnTo>
                  <a:lnTo>
                    <a:pt x="69" y="265"/>
                  </a:lnTo>
                  <a:close/>
                  <a:moveTo>
                    <a:pt x="68" y="264"/>
                  </a:moveTo>
                  <a:lnTo>
                    <a:pt x="68" y="265"/>
                  </a:lnTo>
                  <a:lnTo>
                    <a:pt x="68" y="264"/>
                  </a:lnTo>
                  <a:close/>
                  <a:moveTo>
                    <a:pt x="61" y="265"/>
                  </a:moveTo>
                  <a:lnTo>
                    <a:pt x="61" y="264"/>
                  </a:lnTo>
                  <a:lnTo>
                    <a:pt x="61" y="265"/>
                  </a:lnTo>
                  <a:close/>
                  <a:moveTo>
                    <a:pt x="62" y="264"/>
                  </a:move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4"/>
                  </a:lnTo>
                  <a:close/>
                  <a:moveTo>
                    <a:pt x="67" y="265"/>
                  </a:moveTo>
                  <a:lnTo>
                    <a:pt x="67" y="264"/>
                  </a:lnTo>
                  <a:lnTo>
                    <a:pt x="67" y="265"/>
                  </a:lnTo>
                  <a:close/>
                  <a:moveTo>
                    <a:pt x="67" y="264"/>
                  </a:move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6" y="265"/>
                  </a:lnTo>
                  <a:lnTo>
                    <a:pt x="67" y="265"/>
                  </a:lnTo>
                  <a:lnTo>
                    <a:pt x="66" y="265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close/>
                  <a:moveTo>
                    <a:pt x="61" y="264"/>
                  </a:moveTo>
                  <a:lnTo>
                    <a:pt x="61" y="265"/>
                  </a:lnTo>
                  <a:lnTo>
                    <a:pt x="61" y="264"/>
                  </a:lnTo>
                  <a:lnTo>
                    <a:pt x="61" y="265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2" y="264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8" y="264"/>
                  </a:moveTo>
                  <a:lnTo>
                    <a:pt x="68" y="265"/>
                  </a:lnTo>
                  <a:lnTo>
                    <a:pt x="68" y="264"/>
                  </a:lnTo>
                  <a:lnTo>
                    <a:pt x="68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8" y="264"/>
                  </a:lnTo>
                  <a:lnTo>
                    <a:pt x="67" y="264"/>
                  </a:lnTo>
                  <a:lnTo>
                    <a:pt x="68" y="264"/>
                  </a:lnTo>
                  <a:close/>
                  <a:moveTo>
                    <a:pt x="67" y="264"/>
                  </a:move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close/>
                  <a:moveTo>
                    <a:pt x="68" y="264"/>
                  </a:moveTo>
                  <a:lnTo>
                    <a:pt x="68" y="264"/>
                  </a:lnTo>
                  <a:lnTo>
                    <a:pt x="68" y="264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close/>
                  <a:moveTo>
                    <a:pt x="62" y="264"/>
                  </a:moveTo>
                  <a:lnTo>
                    <a:pt x="62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close/>
                  <a:moveTo>
                    <a:pt x="64" y="264"/>
                  </a:moveTo>
                  <a:lnTo>
                    <a:pt x="64" y="264"/>
                  </a:lnTo>
                  <a:lnTo>
                    <a:pt x="64" y="265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4" y="265"/>
                  </a:lnTo>
                  <a:lnTo>
                    <a:pt x="63" y="265"/>
                  </a:lnTo>
                  <a:lnTo>
                    <a:pt x="64" y="265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4" y="264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close/>
                  <a:moveTo>
                    <a:pt x="67" y="264"/>
                  </a:moveTo>
                  <a:lnTo>
                    <a:pt x="67" y="263"/>
                  </a:lnTo>
                  <a:lnTo>
                    <a:pt x="67" y="264"/>
                  </a:lnTo>
                  <a:close/>
                  <a:moveTo>
                    <a:pt x="66" y="263"/>
                  </a:move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close/>
                  <a:moveTo>
                    <a:pt x="66" y="264"/>
                  </a:moveTo>
                  <a:lnTo>
                    <a:pt x="66" y="263"/>
                  </a:lnTo>
                  <a:lnTo>
                    <a:pt x="66" y="264"/>
                  </a:lnTo>
                  <a:close/>
                  <a:moveTo>
                    <a:pt x="65" y="266"/>
                  </a:move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4" y="265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6" y="265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close/>
                  <a:moveTo>
                    <a:pt x="66" y="264"/>
                  </a:moveTo>
                  <a:lnTo>
                    <a:pt x="65" y="264"/>
                  </a:lnTo>
                  <a:lnTo>
                    <a:pt x="66" y="264"/>
                  </a:lnTo>
                  <a:close/>
                  <a:moveTo>
                    <a:pt x="67" y="263"/>
                  </a:move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7" y="263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5"/>
                  </a:lnTo>
                  <a:lnTo>
                    <a:pt x="69" y="264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6" y="263"/>
                  </a:moveTo>
                  <a:lnTo>
                    <a:pt x="67" y="263"/>
                  </a:lnTo>
                  <a:lnTo>
                    <a:pt x="66" y="263"/>
                  </a:lnTo>
                  <a:close/>
                  <a:moveTo>
                    <a:pt x="66" y="263"/>
                  </a:move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6" y="263"/>
                  </a:lnTo>
                  <a:lnTo>
                    <a:pt x="67" y="263"/>
                  </a:lnTo>
                  <a:close/>
                  <a:moveTo>
                    <a:pt x="70" y="263"/>
                  </a:moveTo>
                  <a:lnTo>
                    <a:pt x="70" y="263"/>
                  </a:lnTo>
                  <a:lnTo>
                    <a:pt x="70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close/>
                  <a:moveTo>
                    <a:pt x="69" y="263"/>
                  </a:moveTo>
                  <a:lnTo>
                    <a:pt x="69" y="263"/>
                  </a:lnTo>
                  <a:lnTo>
                    <a:pt x="69" y="263"/>
                  </a:lnTo>
                  <a:close/>
                  <a:moveTo>
                    <a:pt x="61" y="263"/>
                  </a:moveTo>
                  <a:lnTo>
                    <a:pt x="62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7" y="263"/>
                  </a:lnTo>
                  <a:lnTo>
                    <a:pt x="67" y="263"/>
                  </a:lnTo>
                  <a:lnTo>
                    <a:pt x="67" y="263"/>
                  </a:lnTo>
                  <a:lnTo>
                    <a:pt x="67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3" y="263"/>
                  </a:moveTo>
                  <a:lnTo>
                    <a:pt x="63" y="263"/>
                  </a:lnTo>
                  <a:lnTo>
                    <a:pt x="63" y="263"/>
                  </a:lnTo>
                  <a:close/>
                  <a:moveTo>
                    <a:pt x="71" y="263"/>
                  </a:move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5" y="263"/>
                  </a:lnTo>
                  <a:lnTo>
                    <a:pt x="66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7" y="262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3"/>
                  </a:lnTo>
                  <a:close/>
                  <a:moveTo>
                    <a:pt x="72" y="262"/>
                  </a:moveTo>
                  <a:lnTo>
                    <a:pt x="72" y="263"/>
                  </a:lnTo>
                  <a:lnTo>
                    <a:pt x="72" y="262"/>
                  </a:lnTo>
                  <a:close/>
                  <a:moveTo>
                    <a:pt x="66" y="262"/>
                  </a:moveTo>
                  <a:lnTo>
                    <a:pt x="66" y="263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2"/>
                  </a:lnTo>
                  <a:close/>
                  <a:moveTo>
                    <a:pt x="67" y="262"/>
                  </a:moveTo>
                  <a:lnTo>
                    <a:pt x="66" y="262"/>
                  </a:lnTo>
                  <a:lnTo>
                    <a:pt x="67" y="262"/>
                  </a:lnTo>
                  <a:close/>
                  <a:moveTo>
                    <a:pt x="71" y="262"/>
                  </a:moveTo>
                  <a:lnTo>
                    <a:pt x="71" y="263"/>
                  </a:lnTo>
                  <a:lnTo>
                    <a:pt x="71" y="262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2"/>
                  </a:lnTo>
                  <a:lnTo>
                    <a:pt x="71" y="262"/>
                  </a:lnTo>
                  <a:close/>
                  <a:moveTo>
                    <a:pt x="62" y="263"/>
                  </a:moveTo>
                  <a:lnTo>
                    <a:pt x="62" y="263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3"/>
                  </a:lnTo>
                  <a:lnTo>
                    <a:pt x="62" y="263"/>
                  </a:lnTo>
                  <a:close/>
                  <a:moveTo>
                    <a:pt x="67" y="262"/>
                  </a:moveTo>
                  <a:lnTo>
                    <a:pt x="67" y="263"/>
                  </a:lnTo>
                  <a:lnTo>
                    <a:pt x="67" y="262"/>
                  </a:lnTo>
                  <a:close/>
                  <a:moveTo>
                    <a:pt x="66" y="262"/>
                  </a:moveTo>
                  <a:lnTo>
                    <a:pt x="65" y="263"/>
                  </a:lnTo>
                  <a:lnTo>
                    <a:pt x="65" y="262"/>
                  </a:lnTo>
                  <a:lnTo>
                    <a:pt x="66" y="262"/>
                  </a:lnTo>
                  <a:close/>
                  <a:moveTo>
                    <a:pt x="62" y="262"/>
                  </a:moveTo>
                  <a:lnTo>
                    <a:pt x="62" y="262"/>
                  </a:lnTo>
                  <a:lnTo>
                    <a:pt x="62" y="262"/>
                  </a:lnTo>
                  <a:close/>
                  <a:moveTo>
                    <a:pt x="62" y="262"/>
                  </a:moveTo>
                  <a:lnTo>
                    <a:pt x="62" y="262"/>
                  </a:lnTo>
                  <a:lnTo>
                    <a:pt x="62" y="262"/>
                  </a:lnTo>
                  <a:close/>
                  <a:moveTo>
                    <a:pt x="67" y="262"/>
                  </a:moveTo>
                  <a:lnTo>
                    <a:pt x="67" y="262"/>
                  </a:lnTo>
                  <a:lnTo>
                    <a:pt x="67" y="262"/>
                  </a:lnTo>
                  <a:close/>
                  <a:moveTo>
                    <a:pt x="70" y="262"/>
                  </a:moveTo>
                  <a:lnTo>
                    <a:pt x="71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6" y="262"/>
                  </a:lnTo>
                  <a:close/>
                  <a:moveTo>
                    <a:pt x="70" y="262"/>
                  </a:move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70" y="262"/>
                  </a:move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6" y="262"/>
                  </a:lnTo>
                  <a:close/>
                  <a:moveTo>
                    <a:pt x="67" y="262"/>
                  </a:move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close/>
                  <a:moveTo>
                    <a:pt x="63" y="262"/>
                  </a:moveTo>
                  <a:lnTo>
                    <a:pt x="63" y="262"/>
                  </a:lnTo>
                  <a:lnTo>
                    <a:pt x="63" y="262"/>
                  </a:lnTo>
                  <a:close/>
                  <a:moveTo>
                    <a:pt x="67" y="262"/>
                  </a:move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567" y="261"/>
                  </a:moveTo>
                  <a:lnTo>
                    <a:pt x="567" y="262"/>
                  </a:lnTo>
                  <a:lnTo>
                    <a:pt x="566" y="262"/>
                  </a:lnTo>
                  <a:lnTo>
                    <a:pt x="567" y="262"/>
                  </a:lnTo>
                  <a:lnTo>
                    <a:pt x="566" y="262"/>
                  </a:lnTo>
                  <a:lnTo>
                    <a:pt x="567" y="261"/>
                  </a:lnTo>
                  <a:close/>
                  <a:moveTo>
                    <a:pt x="67" y="262"/>
                  </a:move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65" y="262"/>
                  </a:move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4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3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4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2"/>
                  </a:lnTo>
                  <a:lnTo>
                    <a:pt x="63" y="263"/>
                  </a:lnTo>
                  <a:lnTo>
                    <a:pt x="64" y="263"/>
                  </a:lnTo>
                  <a:lnTo>
                    <a:pt x="64" y="262"/>
                  </a:lnTo>
                  <a:lnTo>
                    <a:pt x="63" y="262"/>
                  </a:lnTo>
                  <a:lnTo>
                    <a:pt x="63" y="263"/>
                  </a:lnTo>
                  <a:lnTo>
                    <a:pt x="63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3"/>
                  </a:lnTo>
                  <a:lnTo>
                    <a:pt x="65" y="262"/>
                  </a:lnTo>
                  <a:lnTo>
                    <a:pt x="65" y="263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3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5" y="262"/>
                  </a:lnTo>
                  <a:close/>
                  <a:moveTo>
                    <a:pt x="67" y="262"/>
                  </a:moveTo>
                  <a:lnTo>
                    <a:pt x="66" y="262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67" y="261"/>
                  </a:moveTo>
                  <a:lnTo>
                    <a:pt x="68" y="262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close/>
                  <a:moveTo>
                    <a:pt x="67" y="261"/>
                  </a:moveTo>
                  <a:lnTo>
                    <a:pt x="67" y="261"/>
                  </a:lnTo>
                  <a:lnTo>
                    <a:pt x="67" y="261"/>
                  </a:lnTo>
                  <a:close/>
                  <a:moveTo>
                    <a:pt x="68" y="261"/>
                  </a:moveTo>
                  <a:lnTo>
                    <a:pt x="68" y="262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close/>
                  <a:moveTo>
                    <a:pt x="68" y="263"/>
                  </a:moveTo>
                  <a:lnTo>
                    <a:pt x="68" y="262"/>
                  </a:lnTo>
                  <a:lnTo>
                    <a:pt x="67" y="262"/>
                  </a:lnTo>
                  <a:lnTo>
                    <a:pt x="68" y="262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8" y="263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8" y="262"/>
                  </a:lnTo>
                  <a:lnTo>
                    <a:pt x="68" y="261"/>
                  </a:lnTo>
                  <a:lnTo>
                    <a:pt x="68" y="262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8" y="263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close/>
                  <a:moveTo>
                    <a:pt x="70" y="261"/>
                  </a:move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70" y="261"/>
                  </a:lnTo>
                  <a:close/>
                  <a:moveTo>
                    <a:pt x="63" y="262"/>
                  </a:moveTo>
                  <a:lnTo>
                    <a:pt x="63" y="261"/>
                  </a:lnTo>
                  <a:lnTo>
                    <a:pt x="63" y="262"/>
                  </a:lnTo>
                  <a:close/>
                  <a:moveTo>
                    <a:pt x="69" y="260"/>
                  </a:moveTo>
                  <a:lnTo>
                    <a:pt x="69" y="261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close/>
                  <a:moveTo>
                    <a:pt x="70" y="261"/>
                  </a:move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close/>
                  <a:moveTo>
                    <a:pt x="67" y="260"/>
                  </a:moveTo>
                  <a:lnTo>
                    <a:pt x="67" y="261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7" y="260"/>
                  </a:lnTo>
                  <a:close/>
                  <a:moveTo>
                    <a:pt x="68" y="260"/>
                  </a:moveTo>
                  <a:lnTo>
                    <a:pt x="67" y="260"/>
                  </a:lnTo>
                  <a:lnTo>
                    <a:pt x="68" y="260"/>
                  </a:lnTo>
                  <a:close/>
                  <a:moveTo>
                    <a:pt x="68" y="260"/>
                  </a:move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close/>
                  <a:moveTo>
                    <a:pt x="63" y="260"/>
                  </a:moveTo>
                  <a:lnTo>
                    <a:pt x="63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4" y="260"/>
                  </a:lnTo>
                  <a:lnTo>
                    <a:pt x="63" y="260"/>
                  </a:lnTo>
                  <a:close/>
                  <a:moveTo>
                    <a:pt x="70" y="260"/>
                  </a:moveTo>
                  <a:lnTo>
                    <a:pt x="71" y="260"/>
                  </a:lnTo>
                  <a:lnTo>
                    <a:pt x="70" y="260"/>
                  </a:lnTo>
                  <a:close/>
                  <a:moveTo>
                    <a:pt x="71" y="260"/>
                  </a:moveTo>
                  <a:lnTo>
                    <a:pt x="71" y="259"/>
                  </a:lnTo>
                  <a:lnTo>
                    <a:pt x="71" y="260"/>
                  </a:lnTo>
                  <a:close/>
                  <a:moveTo>
                    <a:pt x="69" y="259"/>
                  </a:moveTo>
                  <a:lnTo>
                    <a:pt x="69" y="260"/>
                  </a:lnTo>
                  <a:lnTo>
                    <a:pt x="69" y="259"/>
                  </a:lnTo>
                  <a:close/>
                  <a:moveTo>
                    <a:pt x="66" y="260"/>
                  </a:move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60"/>
                  </a:lnTo>
                  <a:close/>
                  <a:moveTo>
                    <a:pt x="69" y="260"/>
                  </a:move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60"/>
                  </a:lnTo>
                  <a:lnTo>
                    <a:pt x="69" y="260"/>
                  </a:lnTo>
                  <a:close/>
                  <a:moveTo>
                    <a:pt x="66" y="260"/>
                  </a:move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7" y="259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close/>
                  <a:moveTo>
                    <a:pt x="69" y="259"/>
                  </a:move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close/>
                  <a:moveTo>
                    <a:pt x="65" y="260"/>
                  </a:move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5" y="260"/>
                  </a:lnTo>
                  <a:close/>
                  <a:moveTo>
                    <a:pt x="66" y="259"/>
                  </a:moveTo>
                  <a:lnTo>
                    <a:pt x="66" y="259"/>
                  </a:lnTo>
                  <a:lnTo>
                    <a:pt x="66" y="259"/>
                  </a:lnTo>
                  <a:close/>
                  <a:moveTo>
                    <a:pt x="64" y="259"/>
                  </a:moveTo>
                  <a:lnTo>
                    <a:pt x="64" y="259"/>
                  </a:lnTo>
                  <a:lnTo>
                    <a:pt x="64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64" y="259"/>
                  </a:move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4" y="259"/>
                  </a:lnTo>
                  <a:close/>
                  <a:moveTo>
                    <a:pt x="66" y="259"/>
                  </a:move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close/>
                  <a:moveTo>
                    <a:pt x="67" y="259"/>
                  </a:moveTo>
                  <a:lnTo>
                    <a:pt x="67" y="259"/>
                  </a:lnTo>
                  <a:lnTo>
                    <a:pt x="67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561" y="259"/>
                  </a:moveTo>
                  <a:lnTo>
                    <a:pt x="562" y="259"/>
                  </a:lnTo>
                  <a:lnTo>
                    <a:pt x="562" y="260"/>
                  </a:lnTo>
                  <a:lnTo>
                    <a:pt x="563" y="260"/>
                  </a:lnTo>
                  <a:lnTo>
                    <a:pt x="562" y="260"/>
                  </a:lnTo>
                  <a:lnTo>
                    <a:pt x="561" y="260"/>
                  </a:lnTo>
                  <a:lnTo>
                    <a:pt x="561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1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73" y="258"/>
                  </a:moveTo>
                  <a:lnTo>
                    <a:pt x="73" y="259"/>
                  </a:lnTo>
                  <a:lnTo>
                    <a:pt x="73" y="258"/>
                  </a:lnTo>
                  <a:close/>
                  <a:moveTo>
                    <a:pt x="70" y="259"/>
                  </a:moveTo>
                  <a:lnTo>
                    <a:pt x="70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close/>
                  <a:moveTo>
                    <a:pt x="71" y="259"/>
                  </a:move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1" y="259"/>
                  </a:lnTo>
                  <a:close/>
                  <a:moveTo>
                    <a:pt x="67" y="259"/>
                  </a:moveTo>
                  <a:lnTo>
                    <a:pt x="66" y="259"/>
                  </a:lnTo>
                  <a:lnTo>
                    <a:pt x="66" y="258"/>
                  </a:lnTo>
                  <a:lnTo>
                    <a:pt x="66" y="259"/>
                  </a:lnTo>
                  <a:lnTo>
                    <a:pt x="67" y="259"/>
                  </a:lnTo>
                  <a:close/>
                  <a:moveTo>
                    <a:pt x="70" y="259"/>
                  </a:moveTo>
                  <a:lnTo>
                    <a:pt x="70" y="259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70" y="259"/>
                  </a:lnTo>
                  <a:close/>
                  <a:moveTo>
                    <a:pt x="69" y="258"/>
                  </a:move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8"/>
                  </a:lnTo>
                  <a:close/>
                  <a:moveTo>
                    <a:pt x="65" y="260"/>
                  </a:move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close/>
                  <a:moveTo>
                    <a:pt x="67" y="258"/>
                  </a:moveTo>
                  <a:lnTo>
                    <a:pt x="67" y="259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6" y="261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5" y="262"/>
                  </a:lnTo>
                  <a:lnTo>
                    <a:pt x="65" y="261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0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7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close/>
                  <a:moveTo>
                    <a:pt x="66" y="258"/>
                  </a:move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close/>
                  <a:moveTo>
                    <a:pt x="66" y="258"/>
                  </a:move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close/>
                  <a:moveTo>
                    <a:pt x="69" y="258"/>
                  </a:move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8" y="260"/>
                  </a:lnTo>
                  <a:lnTo>
                    <a:pt x="68" y="259"/>
                  </a:lnTo>
                  <a:lnTo>
                    <a:pt x="68" y="260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close/>
                  <a:moveTo>
                    <a:pt x="69" y="258"/>
                  </a:moveTo>
                  <a:lnTo>
                    <a:pt x="69" y="258"/>
                  </a:lnTo>
                  <a:lnTo>
                    <a:pt x="69" y="258"/>
                  </a:lnTo>
                  <a:close/>
                  <a:moveTo>
                    <a:pt x="69" y="258"/>
                  </a:moveTo>
                  <a:lnTo>
                    <a:pt x="69" y="259"/>
                  </a:lnTo>
                  <a:lnTo>
                    <a:pt x="69" y="258"/>
                  </a:lnTo>
                  <a:close/>
                  <a:moveTo>
                    <a:pt x="70" y="258"/>
                  </a:moveTo>
                  <a:lnTo>
                    <a:pt x="70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70" y="258"/>
                  </a:lnTo>
                  <a:lnTo>
                    <a:pt x="70" y="258"/>
                  </a:lnTo>
                  <a:close/>
                  <a:moveTo>
                    <a:pt x="71" y="257"/>
                  </a:moveTo>
                  <a:lnTo>
                    <a:pt x="71" y="258"/>
                  </a:lnTo>
                  <a:lnTo>
                    <a:pt x="71" y="257"/>
                  </a:lnTo>
                  <a:close/>
                  <a:moveTo>
                    <a:pt x="71" y="258"/>
                  </a:moveTo>
                  <a:lnTo>
                    <a:pt x="71" y="257"/>
                  </a:lnTo>
                  <a:lnTo>
                    <a:pt x="71" y="258"/>
                  </a:lnTo>
                  <a:close/>
                  <a:moveTo>
                    <a:pt x="70" y="258"/>
                  </a:moveTo>
                  <a:lnTo>
                    <a:pt x="70" y="257"/>
                  </a:lnTo>
                  <a:lnTo>
                    <a:pt x="70" y="258"/>
                  </a:lnTo>
                  <a:close/>
                  <a:moveTo>
                    <a:pt x="69" y="257"/>
                  </a:moveTo>
                  <a:lnTo>
                    <a:pt x="69" y="258"/>
                  </a:lnTo>
                  <a:lnTo>
                    <a:pt x="69" y="257"/>
                  </a:lnTo>
                  <a:close/>
                  <a:moveTo>
                    <a:pt x="70" y="256"/>
                  </a:moveTo>
                  <a:lnTo>
                    <a:pt x="70" y="257"/>
                  </a:lnTo>
                  <a:lnTo>
                    <a:pt x="70" y="256"/>
                  </a:lnTo>
                  <a:close/>
                  <a:moveTo>
                    <a:pt x="70" y="258"/>
                  </a:move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69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7"/>
                  </a:lnTo>
                  <a:lnTo>
                    <a:pt x="70" y="258"/>
                  </a:lnTo>
                  <a:lnTo>
                    <a:pt x="70" y="257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close/>
                  <a:moveTo>
                    <a:pt x="70" y="256"/>
                  </a:moveTo>
                  <a:lnTo>
                    <a:pt x="70" y="257"/>
                  </a:lnTo>
                  <a:lnTo>
                    <a:pt x="70" y="256"/>
                  </a:lnTo>
                  <a:close/>
                  <a:moveTo>
                    <a:pt x="66" y="256"/>
                  </a:moveTo>
                  <a:lnTo>
                    <a:pt x="66" y="256"/>
                  </a:lnTo>
                  <a:lnTo>
                    <a:pt x="66" y="256"/>
                  </a:lnTo>
                  <a:close/>
                  <a:moveTo>
                    <a:pt x="70" y="256"/>
                  </a:moveTo>
                  <a:lnTo>
                    <a:pt x="70" y="256"/>
                  </a:lnTo>
                  <a:lnTo>
                    <a:pt x="70" y="256"/>
                  </a:lnTo>
                  <a:close/>
                  <a:moveTo>
                    <a:pt x="69" y="256"/>
                  </a:move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7" y="256"/>
                  </a:moveTo>
                  <a:lnTo>
                    <a:pt x="68" y="256"/>
                  </a:ln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8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8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9" y="256"/>
                  </a:move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close/>
                  <a:moveTo>
                    <a:pt x="69" y="256"/>
                  </a:move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8"/>
                  </a:lnTo>
                  <a:lnTo>
                    <a:pt x="69" y="257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8" y="257"/>
                  </a:lnTo>
                  <a:lnTo>
                    <a:pt x="67" y="257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7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6"/>
                  </a:lnTo>
                  <a:close/>
                  <a:moveTo>
                    <a:pt x="68" y="257"/>
                  </a:moveTo>
                  <a:lnTo>
                    <a:pt x="68" y="256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7"/>
                  </a:lnTo>
                  <a:close/>
                  <a:moveTo>
                    <a:pt x="67" y="258"/>
                  </a:moveTo>
                  <a:lnTo>
                    <a:pt x="68" y="258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7" y="258"/>
                  </a:lnTo>
                  <a:close/>
                  <a:moveTo>
                    <a:pt x="66" y="256"/>
                  </a:moveTo>
                  <a:lnTo>
                    <a:pt x="66" y="256"/>
                  </a:lnTo>
                  <a:lnTo>
                    <a:pt x="66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6"/>
                  </a:lnTo>
                  <a:close/>
                  <a:moveTo>
                    <a:pt x="69" y="256"/>
                  </a:moveTo>
                  <a:lnTo>
                    <a:pt x="69" y="255"/>
                  </a:lnTo>
                  <a:lnTo>
                    <a:pt x="69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8" y="256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6"/>
                  </a:lnTo>
                  <a:lnTo>
                    <a:pt x="68" y="256"/>
                  </a:lnTo>
                  <a:lnTo>
                    <a:pt x="67" y="256"/>
                  </a:lnTo>
                  <a:close/>
                  <a:moveTo>
                    <a:pt x="72" y="255"/>
                  </a:moveTo>
                  <a:lnTo>
                    <a:pt x="72" y="256"/>
                  </a:lnTo>
                  <a:lnTo>
                    <a:pt x="72" y="255"/>
                  </a:lnTo>
                  <a:lnTo>
                    <a:pt x="72" y="256"/>
                  </a:lnTo>
                  <a:lnTo>
                    <a:pt x="72" y="255"/>
                  </a:lnTo>
                  <a:close/>
                  <a:moveTo>
                    <a:pt x="70" y="256"/>
                  </a:move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6"/>
                  </a:lnTo>
                  <a:lnTo>
                    <a:pt x="70" y="256"/>
                  </a:lnTo>
                  <a:close/>
                  <a:moveTo>
                    <a:pt x="70" y="256"/>
                  </a:move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close/>
                  <a:moveTo>
                    <a:pt x="71" y="255"/>
                  </a:moveTo>
                  <a:lnTo>
                    <a:pt x="71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1" y="255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1" y="255"/>
                  </a:lnTo>
                  <a:lnTo>
                    <a:pt x="71" y="256"/>
                  </a:lnTo>
                  <a:lnTo>
                    <a:pt x="71" y="255"/>
                  </a:lnTo>
                  <a:close/>
                  <a:moveTo>
                    <a:pt x="72" y="255"/>
                  </a:moveTo>
                  <a:lnTo>
                    <a:pt x="72" y="256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2" y="255"/>
                  </a:lnTo>
                  <a:close/>
                  <a:moveTo>
                    <a:pt x="956" y="255"/>
                  </a:moveTo>
                  <a:lnTo>
                    <a:pt x="956" y="255"/>
                  </a:lnTo>
                  <a:lnTo>
                    <a:pt x="956" y="255"/>
                  </a:lnTo>
                  <a:lnTo>
                    <a:pt x="957" y="255"/>
                  </a:lnTo>
                  <a:lnTo>
                    <a:pt x="957" y="256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6" y="255"/>
                  </a:lnTo>
                  <a:close/>
                  <a:moveTo>
                    <a:pt x="69" y="255"/>
                  </a:moveTo>
                  <a:lnTo>
                    <a:pt x="69" y="255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5"/>
                  </a:lnTo>
                  <a:close/>
                  <a:moveTo>
                    <a:pt x="66" y="255"/>
                  </a:moveTo>
                  <a:lnTo>
                    <a:pt x="66" y="256"/>
                  </a:lnTo>
                  <a:lnTo>
                    <a:pt x="66" y="255"/>
                  </a:lnTo>
                  <a:close/>
                  <a:moveTo>
                    <a:pt x="70" y="255"/>
                  </a:moveTo>
                  <a:lnTo>
                    <a:pt x="70" y="255"/>
                  </a:lnTo>
                  <a:lnTo>
                    <a:pt x="70" y="255"/>
                  </a:lnTo>
                  <a:close/>
                  <a:moveTo>
                    <a:pt x="70" y="256"/>
                  </a:move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close/>
                  <a:moveTo>
                    <a:pt x="71" y="255"/>
                  </a:move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close/>
                  <a:moveTo>
                    <a:pt x="70" y="255"/>
                  </a:move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5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close/>
                  <a:moveTo>
                    <a:pt x="71" y="255"/>
                  </a:moveTo>
                  <a:lnTo>
                    <a:pt x="70" y="255"/>
                  </a:lnTo>
                  <a:lnTo>
                    <a:pt x="71" y="255"/>
                  </a:lnTo>
                  <a:close/>
                  <a:moveTo>
                    <a:pt x="69" y="255"/>
                  </a:moveTo>
                  <a:lnTo>
                    <a:pt x="69" y="254"/>
                  </a:lnTo>
                  <a:lnTo>
                    <a:pt x="69" y="255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68" y="254"/>
                  </a:moveTo>
                  <a:lnTo>
                    <a:pt x="67" y="254"/>
                  </a:lnTo>
                  <a:lnTo>
                    <a:pt x="68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68" y="254"/>
                  </a:moveTo>
                  <a:lnTo>
                    <a:pt x="68" y="254"/>
                  </a:lnTo>
                  <a:lnTo>
                    <a:pt x="68" y="254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70" y="255"/>
                  </a:moveTo>
                  <a:lnTo>
                    <a:pt x="70" y="254"/>
                  </a:lnTo>
                  <a:lnTo>
                    <a:pt x="70" y="255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69" y="254"/>
                  </a:moveTo>
                  <a:lnTo>
                    <a:pt x="69" y="253"/>
                  </a:lnTo>
                  <a:lnTo>
                    <a:pt x="69" y="254"/>
                  </a:lnTo>
                  <a:close/>
                  <a:moveTo>
                    <a:pt x="69" y="253"/>
                  </a:moveTo>
                  <a:lnTo>
                    <a:pt x="69" y="254"/>
                  </a:lnTo>
                  <a:lnTo>
                    <a:pt x="69" y="253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3"/>
                  </a:lnTo>
                  <a:lnTo>
                    <a:pt x="69" y="253"/>
                  </a:lnTo>
                  <a:close/>
                  <a:moveTo>
                    <a:pt x="68" y="255"/>
                  </a:moveTo>
                  <a:lnTo>
                    <a:pt x="69" y="255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8" y="256"/>
                  </a:lnTo>
                  <a:lnTo>
                    <a:pt x="67" y="256"/>
                  </a:lnTo>
                  <a:lnTo>
                    <a:pt x="68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8" y="255"/>
                  </a:lnTo>
                  <a:lnTo>
                    <a:pt x="67" y="255"/>
                  </a:lnTo>
                  <a:lnTo>
                    <a:pt x="67" y="254"/>
                  </a:lnTo>
                  <a:lnTo>
                    <a:pt x="67" y="255"/>
                  </a:lnTo>
                  <a:lnTo>
                    <a:pt x="68" y="255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8" y="253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8" y="254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69" y="253"/>
                  </a:lnTo>
                  <a:lnTo>
                    <a:pt x="69" y="253"/>
                  </a:lnTo>
                  <a:lnTo>
                    <a:pt x="69" y="253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8" y="255"/>
                  </a:lnTo>
                  <a:close/>
                  <a:moveTo>
                    <a:pt x="70" y="253"/>
                  </a:moveTo>
                  <a:lnTo>
                    <a:pt x="70" y="254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69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69" y="253"/>
                  </a:lnTo>
                  <a:lnTo>
                    <a:pt x="70" y="253"/>
                  </a:lnTo>
                  <a:lnTo>
                    <a:pt x="70" y="254"/>
                  </a:lnTo>
                  <a:lnTo>
                    <a:pt x="70" y="253"/>
                  </a:lnTo>
                  <a:close/>
                  <a:moveTo>
                    <a:pt x="955" y="254"/>
                  </a:moveTo>
                  <a:lnTo>
                    <a:pt x="955" y="253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3"/>
                  </a:lnTo>
                  <a:lnTo>
                    <a:pt x="955" y="253"/>
                  </a:lnTo>
                  <a:lnTo>
                    <a:pt x="955" y="254"/>
                  </a:lnTo>
                  <a:close/>
                  <a:moveTo>
                    <a:pt x="67" y="253"/>
                  </a:move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7" y="252"/>
                  </a:moveTo>
                  <a:lnTo>
                    <a:pt x="67" y="253"/>
                  </a:lnTo>
                  <a:lnTo>
                    <a:pt x="67" y="252"/>
                  </a:lnTo>
                  <a:close/>
                  <a:moveTo>
                    <a:pt x="67" y="253"/>
                  </a:move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7" y="252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7" y="253"/>
                  </a:move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8" y="252"/>
                  </a:moveTo>
                  <a:lnTo>
                    <a:pt x="68" y="253"/>
                  </a:lnTo>
                  <a:lnTo>
                    <a:pt x="68" y="252"/>
                  </a:lnTo>
                  <a:close/>
                  <a:moveTo>
                    <a:pt x="66" y="254"/>
                  </a:move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8" y="253"/>
                  </a:lnTo>
                  <a:lnTo>
                    <a:pt x="67" y="253"/>
                  </a:lnTo>
                  <a:lnTo>
                    <a:pt x="68" y="253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8" y="253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close/>
                  <a:moveTo>
                    <a:pt x="67" y="252"/>
                  </a:move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5" y="252"/>
                  </a:moveTo>
                  <a:lnTo>
                    <a:pt x="65" y="252"/>
                  </a:lnTo>
                  <a:lnTo>
                    <a:pt x="65" y="252"/>
                  </a:lnTo>
                  <a:close/>
                  <a:moveTo>
                    <a:pt x="67" y="252"/>
                  </a:move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8" y="252"/>
                  </a:moveTo>
                  <a:lnTo>
                    <a:pt x="69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3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8" y="252"/>
                  </a:lnTo>
                  <a:close/>
                  <a:moveTo>
                    <a:pt x="65" y="252"/>
                  </a:moveTo>
                  <a:lnTo>
                    <a:pt x="64" y="252"/>
                  </a:lnTo>
                  <a:lnTo>
                    <a:pt x="65" y="252"/>
                  </a:lnTo>
                  <a:close/>
                  <a:moveTo>
                    <a:pt x="68" y="252"/>
                  </a:moveTo>
                  <a:lnTo>
                    <a:pt x="68" y="253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8" y="252"/>
                  </a:lnTo>
                  <a:close/>
                  <a:moveTo>
                    <a:pt x="68" y="252"/>
                  </a:moveTo>
                  <a:lnTo>
                    <a:pt x="67" y="252"/>
                  </a:lnTo>
                  <a:lnTo>
                    <a:pt x="68" y="252"/>
                  </a:lnTo>
                  <a:close/>
                  <a:moveTo>
                    <a:pt x="70" y="252"/>
                  </a:moveTo>
                  <a:lnTo>
                    <a:pt x="71" y="252"/>
                  </a:lnTo>
                  <a:lnTo>
                    <a:pt x="71" y="252"/>
                  </a:lnTo>
                  <a:lnTo>
                    <a:pt x="71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69" y="253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close/>
                  <a:moveTo>
                    <a:pt x="70" y="252"/>
                  </a:move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close/>
                  <a:moveTo>
                    <a:pt x="71" y="252"/>
                  </a:moveTo>
                  <a:lnTo>
                    <a:pt x="71" y="253"/>
                  </a:lnTo>
                  <a:lnTo>
                    <a:pt x="71" y="252"/>
                  </a:lnTo>
                  <a:close/>
                  <a:moveTo>
                    <a:pt x="65" y="252"/>
                  </a:move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3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4" y="253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6" y="253"/>
                  </a:lnTo>
                  <a:lnTo>
                    <a:pt x="65" y="253"/>
                  </a:lnTo>
                  <a:lnTo>
                    <a:pt x="66" y="253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close/>
                  <a:moveTo>
                    <a:pt x="69" y="251"/>
                  </a:moveTo>
                  <a:lnTo>
                    <a:pt x="69" y="252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close/>
                  <a:moveTo>
                    <a:pt x="65" y="251"/>
                  </a:moveTo>
                  <a:lnTo>
                    <a:pt x="65" y="251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close/>
                  <a:moveTo>
                    <a:pt x="70" y="252"/>
                  </a:move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2"/>
                  </a:lnTo>
                  <a:close/>
                  <a:moveTo>
                    <a:pt x="69" y="251"/>
                  </a:moveTo>
                  <a:lnTo>
                    <a:pt x="69" y="251"/>
                  </a:lnTo>
                  <a:lnTo>
                    <a:pt x="69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7" y="252"/>
                  </a:moveTo>
                  <a:lnTo>
                    <a:pt x="66" y="252"/>
                  </a:ln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5" y="251"/>
                  </a:move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9" y="251"/>
                  </a:move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9" y="251"/>
                  </a:lnTo>
                  <a:close/>
                  <a:moveTo>
                    <a:pt x="69" y="250"/>
                  </a:move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0"/>
                  </a:lnTo>
                  <a:close/>
                  <a:moveTo>
                    <a:pt x="68" y="251"/>
                  </a:moveTo>
                  <a:lnTo>
                    <a:pt x="68" y="252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6" y="251"/>
                  </a:moveTo>
                  <a:lnTo>
                    <a:pt x="66" y="250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5" y="250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5" y="249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close/>
                  <a:moveTo>
                    <a:pt x="66" y="249"/>
                  </a:moveTo>
                  <a:lnTo>
                    <a:pt x="67" y="249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6" y="250"/>
                  </a:lnTo>
                  <a:lnTo>
                    <a:pt x="66" y="249"/>
                  </a:lnTo>
                  <a:close/>
                  <a:moveTo>
                    <a:pt x="66" y="249"/>
                  </a:move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close/>
                  <a:moveTo>
                    <a:pt x="67" y="250"/>
                  </a:moveTo>
                  <a:lnTo>
                    <a:pt x="67" y="250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50"/>
                  </a:lnTo>
                  <a:close/>
                  <a:moveTo>
                    <a:pt x="65" y="249"/>
                  </a:moveTo>
                  <a:lnTo>
                    <a:pt x="65" y="249"/>
                  </a:lnTo>
                  <a:lnTo>
                    <a:pt x="65" y="249"/>
                  </a:lnTo>
                  <a:close/>
                  <a:moveTo>
                    <a:pt x="66" y="248"/>
                  </a:moveTo>
                  <a:lnTo>
                    <a:pt x="65" y="248"/>
                  </a:lnTo>
                  <a:lnTo>
                    <a:pt x="66" y="248"/>
                  </a:lnTo>
                  <a:close/>
                  <a:moveTo>
                    <a:pt x="65" y="249"/>
                  </a:moveTo>
                  <a:lnTo>
                    <a:pt x="65" y="248"/>
                  </a:lnTo>
                  <a:lnTo>
                    <a:pt x="65" y="249"/>
                  </a:lnTo>
                  <a:close/>
                  <a:moveTo>
                    <a:pt x="64" y="248"/>
                  </a:moveTo>
                  <a:lnTo>
                    <a:pt x="64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4" y="248"/>
                  </a:lnTo>
                  <a:close/>
                  <a:moveTo>
                    <a:pt x="63" y="248"/>
                  </a:moveTo>
                  <a:lnTo>
                    <a:pt x="63" y="248"/>
                  </a:lnTo>
                  <a:lnTo>
                    <a:pt x="63" y="248"/>
                  </a:lnTo>
                  <a:close/>
                  <a:moveTo>
                    <a:pt x="64" y="248"/>
                  </a:moveTo>
                  <a:lnTo>
                    <a:pt x="63" y="248"/>
                  </a:lnTo>
                  <a:lnTo>
                    <a:pt x="64" y="248"/>
                  </a:lnTo>
                  <a:close/>
                  <a:moveTo>
                    <a:pt x="545" y="248"/>
                  </a:moveTo>
                  <a:lnTo>
                    <a:pt x="545" y="248"/>
                  </a:lnTo>
                  <a:lnTo>
                    <a:pt x="545" y="248"/>
                  </a:lnTo>
                  <a:lnTo>
                    <a:pt x="545" y="248"/>
                  </a:lnTo>
                  <a:lnTo>
                    <a:pt x="545" y="248"/>
                  </a:lnTo>
                  <a:lnTo>
                    <a:pt x="545" y="249"/>
                  </a:lnTo>
                  <a:lnTo>
                    <a:pt x="545" y="249"/>
                  </a:lnTo>
                  <a:lnTo>
                    <a:pt x="545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3" y="248"/>
                  </a:lnTo>
                  <a:lnTo>
                    <a:pt x="544" y="248"/>
                  </a:lnTo>
                  <a:lnTo>
                    <a:pt x="545" y="248"/>
                  </a:lnTo>
                  <a:close/>
                  <a:moveTo>
                    <a:pt x="65" y="248"/>
                  </a:moveTo>
                  <a:lnTo>
                    <a:pt x="65" y="247"/>
                  </a:lnTo>
                  <a:lnTo>
                    <a:pt x="65" y="248"/>
                  </a:lnTo>
                  <a:close/>
                  <a:moveTo>
                    <a:pt x="61" y="247"/>
                  </a:moveTo>
                  <a:lnTo>
                    <a:pt x="62" y="247"/>
                  </a:lnTo>
                  <a:lnTo>
                    <a:pt x="61" y="247"/>
                  </a:lnTo>
                  <a:close/>
                  <a:moveTo>
                    <a:pt x="65" y="247"/>
                  </a:moveTo>
                  <a:lnTo>
                    <a:pt x="65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7"/>
                  </a:lnTo>
                  <a:close/>
                  <a:moveTo>
                    <a:pt x="63" y="248"/>
                  </a:moveTo>
                  <a:lnTo>
                    <a:pt x="64" y="248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7"/>
                  </a:lnTo>
                  <a:lnTo>
                    <a:pt x="63" y="248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69" y="247"/>
                  </a:moveTo>
                  <a:lnTo>
                    <a:pt x="69" y="247"/>
                  </a:lnTo>
                  <a:lnTo>
                    <a:pt x="69" y="247"/>
                  </a:lnTo>
                  <a:close/>
                  <a:moveTo>
                    <a:pt x="63" y="247"/>
                  </a:moveTo>
                  <a:lnTo>
                    <a:pt x="63" y="247"/>
                  </a:lnTo>
                  <a:lnTo>
                    <a:pt x="63" y="247"/>
                  </a:lnTo>
                  <a:close/>
                  <a:moveTo>
                    <a:pt x="63" y="247"/>
                  </a:moveTo>
                  <a:lnTo>
                    <a:pt x="63" y="246"/>
                  </a:lnTo>
                  <a:lnTo>
                    <a:pt x="63" y="247"/>
                  </a:lnTo>
                  <a:close/>
                  <a:moveTo>
                    <a:pt x="66" y="249"/>
                  </a:move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6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8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close/>
                  <a:moveTo>
                    <a:pt x="66" y="246"/>
                  </a:move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close/>
                  <a:moveTo>
                    <a:pt x="63" y="246"/>
                  </a:move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3" y="246"/>
                  </a:lnTo>
                  <a:close/>
                  <a:moveTo>
                    <a:pt x="544" y="247"/>
                  </a:moveTo>
                  <a:lnTo>
                    <a:pt x="544" y="246"/>
                  </a:lnTo>
                  <a:lnTo>
                    <a:pt x="544" y="247"/>
                  </a:lnTo>
                  <a:lnTo>
                    <a:pt x="543" y="246"/>
                  </a:lnTo>
                  <a:lnTo>
                    <a:pt x="544" y="246"/>
                  </a:lnTo>
                  <a:lnTo>
                    <a:pt x="544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4" y="247"/>
                  </a:lnTo>
                  <a:close/>
                  <a:moveTo>
                    <a:pt x="66" y="246"/>
                  </a:move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5" y="246"/>
                  </a:lnTo>
                  <a:lnTo>
                    <a:pt x="66" y="246"/>
                  </a:lnTo>
                  <a:close/>
                  <a:moveTo>
                    <a:pt x="67" y="246"/>
                  </a:moveTo>
                  <a:lnTo>
                    <a:pt x="67" y="245"/>
                  </a:lnTo>
                  <a:lnTo>
                    <a:pt x="67" y="246"/>
                  </a:lnTo>
                  <a:close/>
                  <a:moveTo>
                    <a:pt x="61" y="246"/>
                  </a:moveTo>
                  <a:lnTo>
                    <a:pt x="61" y="245"/>
                  </a:lnTo>
                  <a:lnTo>
                    <a:pt x="61" y="246"/>
                  </a:lnTo>
                  <a:close/>
                  <a:moveTo>
                    <a:pt x="68" y="245"/>
                  </a:moveTo>
                  <a:lnTo>
                    <a:pt x="69" y="245"/>
                  </a:lnTo>
                  <a:lnTo>
                    <a:pt x="68" y="245"/>
                  </a:lnTo>
                  <a:close/>
                  <a:moveTo>
                    <a:pt x="64" y="246"/>
                  </a:move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6"/>
                  </a:lnTo>
                  <a:close/>
                  <a:moveTo>
                    <a:pt x="67" y="246"/>
                  </a:moveTo>
                  <a:lnTo>
                    <a:pt x="67" y="245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5"/>
                  </a:lnTo>
                  <a:lnTo>
                    <a:pt x="66" y="246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6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7" y="246"/>
                  </a:lnTo>
                  <a:lnTo>
                    <a:pt x="66" y="246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7" y="246"/>
                  </a:lnTo>
                  <a:close/>
                  <a:moveTo>
                    <a:pt x="67" y="245"/>
                  </a:moveTo>
                  <a:lnTo>
                    <a:pt x="67" y="245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7" y="245"/>
                  </a:lnTo>
                  <a:close/>
                  <a:moveTo>
                    <a:pt x="542" y="245"/>
                  </a:moveTo>
                  <a:lnTo>
                    <a:pt x="542" y="246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1" y="245"/>
                  </a:lnTo>
                  <a:lnTo>
                    <a:pt x="541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close/>
                  <a:moveTo>
                    <a:pt x="61" y="244"/>
                  </a:moveTo>
                  <a:lnTo>
                    <a:pt x="62" y="244"/>
                  </a:lnTo>
                  <a:lnTo>
                    <a:pt x="61" y="244"/>
                  </a:lnTo>
                  <a:lnTo>
                    <a:pt x="62" y="245"/>
                  </a:lnTo>
                  <a:lnTo>
                    <a:pt x="62" y="244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1" y="246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2" y="245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7" y="241"/>
                  </a:moveTo>
                  <a:lnTo>
                    <a:pt x="67" y="242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7" y="241"/>
                  </a:lnTo>
                  <a:close/>
                  <a:moveTo>
                    <a:pt x="67" y="242"/>
                  </a:moveTo>
                  <a:lnTo>
                    <a:pt x="67" y="241"/>
                  </a:lnTo>
                  <a:lnTo>
                    <a:pt x="67" y="242"/>
                  </a:lnTo>
                  <a:close/>
                  <a:moveTo>
                    <a:pt x="67" y="241"/>
                  </a:moveTo>
                  <a:lnTo>
                    <a:pt x="67" y="241"/>
                  </a:lnTo>
                  <a:lnTo>
                    <a:pt x="67" y="241"/>
                  </a:lnTo>
                  <a:lnTo>
                    <a:pt x="67" y="242"/>
                  </a:lnTo>
                  <a:lnTo>
                    <a:pt x="67" y="241"/>
                  </a:lnTo>
                  <a:lnTo>
                    <a:pt x="67" y="241"/>
                  </a:lnTo>
                  <a:close/>
                  <a:moveTo>
                    <a:pt x="538" y="241"/>
                  </a:moveTo>
                  <a:lnTo>
                    <a:pt x="538" y="241"/>
                  </a:lnTo>
                  <a:lnTo>
                    <a:pt x="538" y="241"/>
                  </a:lnTo>
                  <a:lnTo>
                    <a:pt x="538" y="241"/>
                  </a:lnTo>
                  <a:lnTo>
                    <a:pt x="538" y="242"/>
                  </a:lnTo>
                  <a:lnTo>
                    <a:pt x="539" y="243"/>
                  </a:lnTo>
                  <a:lnTo>
                    <a:pt x="538" y="243"/>
                  </a:lnTo>
                  <a:lnTo>
                    <a:pt x="538" y="242"/>
                  </a:lnTo>
                  <a:lnTo>
                    <a:pt x="538" y="242"/>
                  </a:lnTo>
                  <a:lnTo>
                    <a:pt x="538" y="241"/>
                  </a:lnTo>
                  <a:lnTo>
                    <a:pt x="538" y="241"/>
                  </a:lnTo>
                  <a:close/>
                  <a:moveTo>
                    <a:pt x="687" y="241"/>
                  </a:moveTo>
                  <a:lnTo>
                    <a:pt x="687" y="240"/>
                  </a:lnTo>
                  <a:lnTo>
                    <a:pt x="687" y="241"/>
                  </a:lnTo>
                  <a:close/>
                  <a:moveTo>
                    <a:pt x="61" y="240"/>
                  </a:move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close/>
                  <a:moveTo>
                    <a:pt x="60" y="240"/>
                  </a:moveTo>
                  <a:lnTo>
                    <a:pt x="60" y="239"/>
                  </a:lnTo>
                  <a:lnTo>
                    <a:pt x="61" y="239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0" y="240"/>
                  </a:lnTo>
                  <a:close/>
                  <a:moveTo>
                    <a:pt x="63" y="239"/>
                  </a:moveTo>
                  <a:lnTo>
                    <a:pt x="63" y="240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39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2"/>
                  </a:lnTo>
                  <a:lnTo>
                    <a:pt x="62" y="242"/>
                  </a:lnTo>
                  <a:lnTo>
                    <a:pt x="63" y="242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3" y="242"/>
                  </a:lnTo>
                  <a:lnTo>
                    <a:pt x="62" y="242"/>
                  </a:lnTo>
                  <a:lnTo>
                    <a:pt x="63" y="242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0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4" y="242"/>
                  </a:lnTo>
                  <a:lnTo>
                    <a:pt x="63" y="242"/>
                  </a:lnTo>
                  <a:lnTo>
                    <a:pt x="64" y="242"/>
                  </a:lnTo>
                  <a:lnTo>
                    <a:pt x="64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6"/>
                  </a:lnTo>
                  <a:lnTo>
                    <a:pt x="65" y="246"/>
                  </a:lnTo>
                  <a:lnTo>
                    <a:pt x="65" y="246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3" y="246"/>
                  </a:lnTo>
                  <a:lnTo>
                    <a:pt x="64" y="246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7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0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39"/>
                  </a:lnTo>
                  <a:close/>
                  <a:moveTo>
                    <a:pt x="63" y="242"/>
                  </a:moveTo>
                  <a:lnTo>
                    <a:pt x="62" y="242"/>
                  </a:lnTo>
                  <a:lnTo>
                    <a:pt x="63" y="242"/>
                  </a:lnTo>
                  <a:close/>
                  <a:moveTo>
                    <a:pt x="62" y="243"/>
                  </a:moveTo>
                  <a:lnTo>
                    <a:pt x="62" y="243"/>
                  </a:lnTo>
                  <a:lnTo>
                    <a:pt x="62" y="243"/>
                  </a:lnTo>
                  <a:close/>
                  <a:moveTo>
                    <a:pt x="62" y="243"/>
                  </a:moveTo>
                  <a:lnTo>
                    <a:pt x="62" y="244"/>
                  </a:lnTo>
                  <a:lnTo>
                    <a:pt x="62" y="243"/>
                  </a:lnTo>
                  <a:lnTo>
                    <a:pt x="62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2" y="244"/>
                  </a:lnTo>
                  <a:lnTo>
                    <a:pt x="63" y="244"/>
                  </a:lnTo>
                  <a:lnTo>
                    <a:pt x="62" y="244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close/>
                  <a:moveTo>
                    <a:pt x="63" y="244"/>
                  </a:move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close/>
                  <a:moveTo>
                    <a:pt x="63" y="244"/>
                  </a:move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close/>
                  <a:moveTo>
                    <a:pt x="62" y="244"/>
                  </a:moveTo>
                  <a:lnTo>
                    <a:pt x="62" y="244"/>
                  </a:lnTo>
                  <a:lnTo>
                    <a:pt x="62" y="244"/>
                  </a:lnTo>
                  <a:close/>
                  <a:moveTo>
                    <a:pt x="63" y="245"/>
                  </a:moveTo>
                  <a:lnTo>
                    <a:pt x="63" y="244"/>
                  </a:lnTo>
                  <a:lnTo>
                    <a:pt x="63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4" y="245"/>
                  </a:moveTo>
                  <a:lnTo>
                    <a:pt x="63" y="245"/>
                  </a:lnTo>
                  <a:lnTo>
                    <a:pt x="64" y="245"/>
                  </a:lnTo>
                  <a:close/>
                  <a:moveTo>
                    <a:pt x="64" y="245"/>
                  </a:move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4" y="246"/>
                  </a:lnTo>
                  <a:lnTo>
                    <a:pt x="64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3" y="243"/>
                  </a:moveTo>
                  <a:lnTo>
                    <a:pt x="63" y="242"/>
                  </a:lnTo>
                  <a:lnTo>
                    <a:pt x="63" y="243"/>
                  </a:lnTo>
                  <a:close/>
                  <a:moveTo>
                    <a:pt x="64" y="239"/>
                  </a:moveTo>
                  <a:lnTo>
                    <a:pt x="65" y="239"/>
                  </a:lnTo>
                  <a:lnTo>
                    <a:pt x="64" y="239"/>
                  </a:lnTo>
                  <a:close/>
                  <a:moveTo>
                    <a:pt x="63" y="239"/>
                  </a:moveTo>
                  <a:lnTo>
                    <a:pt x="64" y="239"/>
                  </a:lnTo>
                  <a:lnTo>
                    <a:pt x="63" y="239"/>
                  </a:lnTo>
                  <a:close/>
                  <a:moveTo>
                    <a:pt x="64" y="239"/>
                  </a:moveTo>
                  <a:lnTo>
                    <a:pt x="63" y="239"/>
                  </a:lnTo>
                  <a:lnTo>
                    <a:pt x="64" y="239"/>
                  </a:lnTo>
                  <a:close/>
                  <a:moveTo>
                    <a:pt x="66" y="238"/>
                  </a:moveTo>
                  <a:lnTo>
                    <a:pt x="66" y="238"/>
                  </a:lnTo>
                  <a:lnTo>
                    <a:pt x="66" y="238"/>
                  </a:lnTo>
                  <a:close/>
                  <a:moveTo>
                    <a:pt x="64" y="237"/>
                  </a:moveTo>
                  <a:lnTo>
                    <a:pt x="64" y="237"/>
                  </a:lnTo>
                  <a:lnTo>
                    <a:pt x="64" y="237"/>
                  </a:lnTo>
                  <a:close/>
                  <a:moveTo>
                    <a:pt x="66" y="237"/>
                  </a:move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close/>
                  <a:moveTo>
                    <a:pt x="66" y="236"/>
                  </a:move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6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6" y="237"/>
                  </a:move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7"/>
                  </a:lnTo>
                  <a:close/>
                  <a:moveTo>
                    <a:pt x="65" y="237"/>
                  </a:moveTo>
                  <a:lnTo>
                    <a:pt x="66" y="237"/>
                  </a:lnTo>
                  <a:lnTo>
                    <a:pt x="65" y="237"/>
                  </a:lnTo>
                  <a:close/>
                  <a:moveTo>
                    <a:pt x="67" y="236"/>
                  </a:move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close/>
                  <a:moveTo>
                    <a:pt x="73" y="236"/>
                  </a:moveTo>
                  <a:lnTo>
                    <a:pt x="73" y="236"/>
                  </a:lnTo>
                  <a:lnTo>
                    <a:pt x="73" y="236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lnTo>
                    <a:pt x="66" y="236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close/>
                  <a:moveTo>
                    <a:pt x="67" y="236"/>
                  </a:moveTo>
                  <a:lnTo>
                    <a:pt x="67" y="236"/>
                  </a:lnTo>
                  <a:lnTo>
                    <a:pt x="67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6" y="236"/>
                  </a:moveTo>
                  <a:lnTo>
                    <a:pt x="66" y="235"/>
                  </a:lnTo>
                  <a:lnTo>
                    <a:pt x="66" y="236"/>
                  </a:lnTo>
                  <a:lnTo>
                    <a:pt x="66" y="235"/>
                  </a:lnTo>
                  <a:lnTo>
                    <a:pt x="66" y="236"/>
                  </a:lnTo>
                  <a:close/>
                  <a:moveTo>
                    <a:pt x="67" y="235"/>
                  </a:move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close/>
                  <a:moveTo>
                    <a:pt x="63" y="235"/>
                  </a:moveTo>
                  <a:lnTo>
                    <a:pt x="64" y="235"/>
                  </a:lnTo>
                  <a:lnTo>
                    <a:pt x="63" y="235"/>
                  </a:lnTo>
                  <a:close/>
                  <a:moveTo>
                    <a:pt x="69" y="235"/>
                  </a:moveTo>
                  <a:lnTo>
                    <a:pt x="69" y="236"/>
                  </a:lnTo>
                  <a:lnTo>
                    <a:pt x="69" y="235"/>
                  </a:lnTo>
                  <a:lnTo>
                    <a:pt x="69" y="236"/>
                  </a:lnTo>
                  <a:lnTo>
                    <a:pt x="69" y="235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7"/>
                  </a:lnTo>
                  <a:lnTo>
                    <a:pt x="68" y="237"/>
                  </a:lnTo>
                  <a:lnTo>
                    <a:pt x="68" y="237"/>
                  </a:lnTo>
                  <a:lnTo>
                    <a:pt x="68" y="238"/>
                  </a:lnTo>
                  <a:lnTo>
                    <a:pt x="68" y="237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67" y="238"/>
                  </a:lnTo>
                  <a:lnTo>
                    <a:pt x="68" y="239"/>
                  </a:lnTo>
                  <a:lnTo>
                    <a:pt x="67" y="238"/>
                  </a:lnTo>
                  <a:lnTo>
                    <a:pt x="68" y="238"/>
                  </a:lnTo>
                  <a:lnTo>
                    <a:pt x="68" y="239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67" y="240"/>
                  </a:lnTo>
                  <a:lnTo>
                    <a:pt x="68" y="240"/>
                  </a:lnTo>
                  <a:lnTo>
                    <a:pt x="67" y="240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6" y="241"/>
                  </a:lnTo>
                  <a:lnTo>
                    <a:pt x="66" y="242"/>
                  </a:lnTo>
                  <a:lnTo>
                    <a:pt x="66" y="242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5" y="243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4" y="243"/>
                  </a:lnTo>
                  <a:lnTo>
                    <a:pt x="63" y="243"/>
                  </a:lnTo>
                  <a:lnTo>
                    <a:pt x="64" y="243"/>
                  </a:lnTo>
                  <a:lnTo>
                    <a:pt x="64" y="242"/>
                  </a:lnTo>
                  <a:lnTo>
                    <a:pt x="63" y="242"/>
                  </a:lnTo>
                  <a:lnTo>
                    <a:pt x="64" y="242"/>
                  </a:lnTo>
                  <a:lnTo>
                    <a:pt x="64" y="241"/>
                  </a:lnTo>
                  <a:lnTo>
                    <a:pt x="64" y="242"/>
                  </a:lnTo>
                  <a:lnTo>
                    <a:pt x="64" y="241"/>
                  </a:lnTo>
                  <a:lnTo>
                    <a:pt x="65" y="241"/>
                  </a:lnTo>
                  <a:lnTo>
                    <a:pt x="64" y="241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4" y="242"/>
                  </a:lnTo>
                  <a:lnTo>
                    <a:pt x="65" y="242"/>
                  </a:lnTo>
                  <a:lnTo>
                    <a:pt x="64" y="242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4" y="243"/>
                  </a:lnTo>
                  <a:lnTo>
                    <a:pt x="64" y="242"/>
                  </a:lnTo>
                  <a:lnTo>
                    <a:pt x="64" y="243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6" y="243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4" y="240"/>
                  </a:lnTo>
                  <a:lnTo>
                    <a:pt x="64" y="239"/>
                  </a:lnTo>
                  <a:lnTo>
                    <a:pt x="65" y="239"/>
                  </a:lnTo>
                  <a:lnTo>
                    <a:pt x="64" y="239"/>
                  </a:lnTo>
                  <a:lnTo>
                    <a:pt x="65" y="239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39"/>
                  </a:lnTo>
                  <a:lnTo>
                    <a:pt x="65" y="240"/>
                  </a:lnTo>
                  <a:lnTo>
                    <a:pt x="66" y="240"/>
                  </a:lnTo>
                  <a:lnTo>
                    <a:pt x="66" y="239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6" y="240"/>
                  </a:lnTo>
                  <a:lnTo>
                    <a:pt x="66" y="239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6" y="238"/>
                  </a:lnTo>
                  <a:lnTo>
                    <a:pt x="66" y="239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7" y="238"/>
                  </a:lnTo>
                  <a:lnTo>
                    <a:pt x="67" y="238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9" y="236"/>
                  </a:lnTo>
                  <a:lnTo>
                    <a:pt x="69" y="235"/>
                  </a:lnTo>
                  <a:lnTo>
                    <a:pt x="69" y="235"/>
                  </a:lnTo>
                  <a:close/>
                  <a:moveTo>
                    <a:pt x="64" y="235"/>
                  </a:moveTo>
                  <a:lnTo>
                    <a:pt x="64" y="234"/>
                  </a:lnTo>
                  <a:lnTo>
                    <a:pt x="64" y="235"/>
                  </a:lnTo>
                  <a:close/>
                  <a:moveTo>
                    <a:pt x="66" y="234"/>
                  </a:move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close/>
                  <a:moveTo>
                    <a:pt x="66" y="234"/>
                  </a:moveTo>
                  <a:lnTo>
                    <a:pt x="67" y="234"/>
                  </a:lnTo>
                  <a:lnTo>
                    <a:pt x="66" y="234"/>
                  </a:lnTo>
                  <a:close/>
                  <a:moveTo>
                    <a:pt x="67" y="234"/>
                  </a:move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close/>
                  <a:moveTo>
                    <a:pt x="67" y="234"/>
                  </a:moveTo>
                  <a:lnTo>
                    <a:pt x="67" y="234"/>
                  </a:lnTo>
                  <a:lnTo>
                    <a:pt x="67" y="234"/>
                  </a:lnTo>
                  <a:close/>
                  <a:moveTo>
                    <a:pt x="68" y="233"/>
                  </a:moveTo>
                  <a:lnTo>
                    <a:pt x="68" y="234"/>
                  </a:lnTo>
                  <a:lnTo>
                    <a:pt x="68" y="233"/>
                  </a:lnTo>
                  <a:close/>
                  <a:moveTo>
                    <a:pt x="66" y="233"/>
                  </a:moveTo>
                  <a:lnTo>
                    <a:pt x="67" y="233"/>
                  </a:lnTo>
                  <a:lnTo>
                    <a:pt x="66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67" y="233"/>
                  </a:moveTo>
                  <a:lnTo>
                    <a:pt x="66" y="233"/>
                  </a:lnTo>
                  <a:lnTo>
                    <a:pt x="67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68" y="233"/>
                  </a:moveTo>
                  <a:lnTo>
                    <a:pt x="69" y="233"/>
                  </a:lnTo>
                  <a:lnTo>
                    <a:pt x="68" y="233"/>
                  </a:lnTo>
                  <a:close/>
                  <a:moveTo>
                    <a:pt x="68" y="233"/>
                  </a:moveTo>
                  <a:lnTo>
                    <a:pt x="68" y="233"/>
                  </a:lnTo>
                  <a:lnTo>
                    <a:pt x="68" y="233"/>
                  </a:lnTo>
                  <a:close/>
                  <a:moveTo>
                    <a:pt x="69" y="233"/>
                  </a:moveTo>
                  <a:lnTo>
                    <a:pt x="69" y="232"/>
                  </a:lnTo>
                  <a:lnTo>
                    <a:pt x="69" y="233"/>
                  </a:lnTo>
                  <a:close/>
                  <a:moveTo>
                    <a:pt x="68" y="232"/>
                  </a:moveTo>
                  <a:lnTo>
                    <a:pt x="67" y="232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8" y="235"/>
                  </a:lnTo>
                  <a:lnTo>
                    <a:pt x="68" y="236"/>
                  </a:lnTo>
                  <a:lnTo>
                    <a:pt x="68" y="235"/>
                  </a:lnTo>
                  <a:lnTo>
                    <a:pt x="68" y="234"/>
                  </a:lnTo>
                  <a:lnTo>
                    <a:pt x="67" y="234"/>
                  </a:lnTo>
                  <a:lnTo>
                    <a:pt x="68" y="234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8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8" y="232"/>
                  </a:lnTo>
                  <a:close/>
                  <a:moveTo>
                    <a:pt x="68" y="233"/>
                  </a:moveTo>
                  <a:lnTo>
                    <a:pt x="67" y="233"/>
                  </a:lnTo>
                  <a:lnTo>
                    <a:pt x="68" y="233"/>
                  </a:lnTo>
                  <a:close/>
                  <a:moveTo>
                    <a:pt x="64" y="231"/>
                  </a:moveTo>
                  <a:lnTo>
                    <a:pt x="65" y="231"/>
                  </a:lnTo>
                  <a:lnTo>
                    <a:pt x="64" y="232"/>
                  </a:lnTo>
                  <a:lnTo>
                    <a:pt x="64" y="231"/>
                  </a:lnTo>
                  <a:close/>
                  <a:moveTo>
                    <a:pt x="70" y="231"/>
                  </a:moveTo>
                  <a:lnTo>
                    <a:pt x="69" y="231"/>
                  </a:lnTo>
                  <a:lnTo>
                    <a:pt x="70" y="231"/>
                  </a:lnTo>
                  <a:close/>
                  <a:moveTo>
                    <a:pt x="69" y="232"/>
                  </a:moveTo>
                  <a:lnTo>
                    <a:pt x="70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69" y="231"/>
                  </a:lnTo>
                  <a:lnTo>
                    <a:pt x="70" y="231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5"/>
                  </a:lnTo>
                  <a:lnTo>
                    <a:pt x="69" y="235"/>
                  </a:lnTo>
                  <a:lnTo>
                    <a:pt x="70" y="234"/>
                  </a:lnTo>
                  <a:lnTo>
                    <a:pt x="69" y="235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69" y="234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2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2"/>
                  </a:lnTo>
                  <a:close/>
                  <a:moveTo>
                    <a:pt x="69" y="230"/>
                  </a:moveTo>
                  <a:lnTo>
                    <a:pt x="69" y="230"/>
                  </a:lnTo>
                  <a:lnTo>
                    <a:pt x="69" y="230"/>
                  </a:lnTo>
                  <a:close/>
                  <a:moveTo>
                    <a:pt x="121" y="229"/>
                  </a:moveTo>
                  <a:lnTo>
                    <a:pt x="121" y="229"/>
                  </a:lnTo>
                  <a:lnTo>
                    <a:pt x="121" y="229"/>
                  </a:lnTo>
                  <a:close/>
                  <a:moveTo>
                    <a:pt x="74" y="228"/>
                  </a:moveTo>
                  <a:lnTo>
                    <a:pt x="73" y="228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5" y="228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5" y="229"/>
                  </a:lnTo>
                  <a:lnTo>
                    <a:pt x="75" y="229"/>
                  </a:lnTo>
                  <a:lnTo>
                    <a:pt x="75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2" y="231"/>
                  </a:lnTo>
                  <a:lnTo>
                    <a:pt x="72" y="231"/>
                  </a:lnTo>
                  <a:lnTo>
                    <a:pt x="71" y="230"/>
                  </a:lnTo>
                  <a:lnTo>
                    <a:pt x="72" y="230"/>
                  </a:lnTo>
                  <a:lnTo>
                    <a:pt x="71" y="230"/>
                  </a:lnTo>
                  <a:lnTo>
                    <a:pt x="72" y="231"/>
                  </a:lnTo>
                  <a:lnTo>
                    <a:pt x="71" y="232"/>
                  </a:lnTo>
                  <a:lnTo>
                    <a:pt x="70" y="232"/>
                  </a:lnTo>
                  <a:lnTo>
                    <a:pt x="71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70" y="230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9" y="231"/>
                  </a:lnTo>
                  <a:lnTo>
                    <a:pt x="69" y="230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71" y="230"/>
                  </a:lnTo>
                  <a:lnTo>
                    <a:pt x="71" y="230"/>
                  </a:lnTo>
                  <a:lnTo>
                    <a:pt x="71" y="230"/>
                  </a:lnTo>
                  <a:lnTo>
                    <a:pt x="70" y="230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3" y="229"/>
                  </a:lnTo>
                  <a:lnTo>
                    <a:pt x="73" y="228"/>
                  </a:lnTo>
                  <a:lnTo>
                    <a:pt x="73" y="227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4" y="228"/>
                  </a:lnTo>
                  <a:close/>
                  <a:moveTo>
                    <a:pt x="70" y="230"/>
                  </a:moveTo>
                  <a:lnTo>
                    <a:pt x="71" y="230"/>
                  </a:lnTo>
                  <a:lnTo>
                    <a:pt x="70" y="230"/>
                  </a:lnTo>
                  <a:close/>
                  <a:moveTo>
                    <a:pt x="107" y="227"/>
                  </a:move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close/>
                  <a:moveTo>
                    <a:pt x="106" y="227"/>
                  </a:move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close/>
                  <a:moveTo>
                    <a:pt x="111" y="227"/>
                  </a:move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1" y="227"/>
                  </a:lnTo>
                  <a:lnTo>
                    <a:pt x="111" y="227"/>
                  </a:lnTo>
                  <a:close/>
                  <a:moveTo>
                    <a:pt x="76" y="228"/>
                  </a:moveTo>
                  <a:lnTo>
                    <a:pt x="76" y="229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6" y="228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5" y="229"/>
                  </a:lnTo>
                  <a:lnTo>
                    <a:pt x="75" y="228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5" y="228"/>
                  </a:lnTo>
                  <a:lnTo>
                    <a:pt x="76" y="228"/>
                  </a:lnTo>
                  <a:close/>
                  <a:moveTo>
                    <a:pt x="104" y="227"/>
                  </a:moveTo>
                  <a:lnTo>
                    <a:pt x="104" y="226"/>
                  </a:lnTo>
                  <a:lnTo>
                    <a:pt x="104" y="227"/>
                  </a:lnTo>
                  <a:lnTo>
                    <a:pt x="105" y="227"/>
                  </a:lnTo>
                  <a:lnTo>
                    <a:pt x="104" y="227"/>
                  </a:lnTo>
                  <a:close/>
                  <a:moveTo>
                    <a:pt x="112" y="226"/>
                  </a:moveTo>
                  <a:lnTo>
                    <a:pt x="113" y="226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6"/>
                  </a:lnTo>
                  <a:lnTo>
                    <a:pt x="112" y="227"/>
                  </a:lnTo>
                  <a:lnTo>
                    <a:pt x="112" y="226"/>
                  </a:lnTo>
                  <a:lnTo>
                    <a:pt x="112" y="227"/>
                  </a:lnTo>
                  <a:lnTo>
                    <a:pt x="112" y="226"/>
                  </a:lnTo>
                  <a:close/>
                  <a:moveTo>
                    <a:pt x="103" y="226"/>
                  </a:moveTo>
                  <a:lnTo>
                    <a:pt x="103" y="226"/>
                  </a:lnTo>
                  <a:lnTo>
                    <a:pt x="103" y="226"/>
                  </a:lnTo>
                  <a:close/>
                  <a:moveTo>
                    <a:pt x="102" y="226"/>
                  </a:moveTo>
                  <a:lnTo>
                    <a:pt x="101" y="226"/>
                  </a:lnTo>
                  <a:lnTo>
                    <a:pt x="102" y="226"/>
                  </a:lnTo>
                  <a:close/>
                  <a:moveTo>
                    <a:pt x="690" y="226"/>
                  </a:moveTo>
                  <a:lnTo>
                    <a:pt x="690" y="226"/>
                  </a:lnTo>
                  <a:lnTo>
                    <a:pt x="690" y="225"/>
                  </a:lnTo>
                  <a:lnTo>
                    <a:pt x="690" y="226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6"/>
                  </a:lnTo>
                  <a:close/>
                  <a:moveTo>
                    <a:pt x="104" y="226"/>
                  </a:moveTo>
                  <a:lnTo>
                    <a:pt x="104" y="226"/>
                  </a:lnTo>
                  <a:lnTo>
                    <a:pt x="104" y="226"/>
                  </a:lnTo>
                  <a:lnTo>
                    <a:pt x="103" y="226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6"/>
                  </a:lnTo>
                  <a:close/>
                  <a:moveTo>
                    <a:pt x="111" y="225"/>
                  </a:move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1" y="225"/>
                  </a:lnTo>
                  <a:close/>
                  <a:moveTo>
                    <a:pt x="106" y="225"/>
                  </a:moveTo>
                  <a:lnTo>
                    <a:pt x="106" y="225"/>
                  </a:lnTo>
                  <a:lnTo>
                    <a:pt x="106" y="225"/>
                  </a:lnTo>
                  <a:close/>
                  <a:moveTo>
                    <a:pt x="104" y="225"/>
                  </a:moveTo>
                  <a:lnTo>
                    <a:pt x="104" y="225"/>
                  </a:lnTo>
                  <a:lnTo>
                    <a:pt x="104" y="225"/>
                  </a:lnTo>
                  <a:close/>
                  <a:moveTo>
                    <a:pt x="104" y="225"/>
                  </a:move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4" y="225"/>
                  </a:lnTo>
                  <a:lnTo>
                    <a:pt x="104" y="225"/>
                  </a:lnTo>
                  <a:close/>
                  <a:moveTo>
                    <a:pt x="103" y="226"/>
                  </a:move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1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3" y="225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close/>
                  <a:moveTo>
                    <a:pt x="98" y="225"/>
                  </a:moveTo>
                  <a:lnTo>
                    <a:pt x="98" y="225"/>
                  </a:lnTo>
                  <a:lnTo>
                    <a:pt x="98" y="225"/>
                  </a:lnTo>
                  <a:close/>
                  <a:moveTo>
                    <a:pt x="103" y="224"/>
                  </a:move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3" y="225"/>
                  </a:lnTo>
                  <a:lnTo>
                    <a:pt x="103" y="224"/>
                  </a:lnTo>
                  <a:lnTo>
                    <a:pt x="104" y="224"/>
                  </a:lnTo>
                  <a:lnTo>
                    <a:pt x="103" y="224"/>
                  </a:lnTo>
                  <a:close/>
                  <a:moveTo>
                    <a:pt x="100" y="225"/>
                  </a:move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4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close/>
                  <a:moveTo>
                    <a:pt x="113" y="224"/>
                  </a:moveTo>
                  <a:lnTo>
                    <a:pt x="112" y="224"/>
                  </a:lnTo>
                  <a:lnTo>
                    <a:pt x="113" y="224"/>
                  </a:lnTo>
                  <a:close/>
                  <a:moveTo>
                    <a:pt x="97" y="224"/>
                  </a:moveTo>
                  <a:lnTo>
                    <a:pt x="98" y="224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8" y="225"/>
                  </a:lnTo>
                  <a:lnTo>
                    <a:pt x="98" y="224"/>
                  </a:lnTo>
                  <a:lnTo>
                    <a:pt x="98" y="225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97" y="224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4" y="224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24"/>
                  </a:lnTo>
                  <a:close/>
                  <a:moveTo>
                    <a:pt x="108" y="223"/>
                  </a:moveTo>
                  <a:lnTo>
                    <a:pt x="108" y="223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10" y="223"/>
                  </a:lnTo>
                  <a:lnTo>
                    <a:pt x="110" y="224"/>
                  </a:lnTo>
                  <a:lnTo>
                    <a:pt x="110" y="224"/>
                  </a:lnTo>
                  <a:lnTo>
                    <a:pt x="111" y="224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8" y="225"/>
                  </a:lnTo>
                  <a:lnTo>
                    <a:pt x="107" y="225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4"/>
                  </a:lnTo>
                  <a:lnTo>
                    <a:pt x="106" y="225"/>
                  </a:lnTo>
                  <a:lnTo>
                    <a:pt x="106" y="224"/>
                  </a:lnTo>
                  <a:lnTo>
                    <a:pt x="105" y="224"/>
                  </a:lnTo>
                  <a:lnTo>
                    <a:pt x="106" y="224"/>
                  </a:lnTo>
                  <a:lnTo>
                    <a:pt x="105" y="224"/>
                  </a:lnTo>
                  <a:lnTo>
                    <a:pt x="106" y="224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4"/>
                  </a:lnTo>
                  <a:lnTo>
                    <a:pt x="107" y="224"/>
                  </a:lnTo>
                  <a:lnTo>
                    <a:pt x="106" y="224"/>
                  </a:lnTo>
                  <a:lnTo>
                    <a:pt x="106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8" y="223"/>
                  </a:lnTo>
                  <a:lnTo>
                    <a:pt x="107" y="223"/>
                  </a:lnTo>
                  <a:lnTo>
                    <a:pt x="108" y="223"/>
                  </a:lnTo>
                  <a:lnTo>
                    <a:pt x="108" y="223"/>
                  </a:lnTo>
                  <a:close/>
                  <a:moveTo>
                    <a:pt x="81" y="223"/>
                  </a:moveTo>
                  <a:lnTo>
                    <a:pt x="80" y="224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81" y="224"/>
                  </a:lnTo>
                  <a:lnTo>
                    <a:pt x="81" y="223"/>
                  </a:lnTo>
                  <a:lnTo>
                    <a:pt x="81" y="223"/>
                  </a:lnTo>
                  <a:lnTo>
                    <a:pt x="81" y="224"/>
                  </a:lnTo>
                  <a:lnTo>
                    <a:pt x="81" y="223"/>
                  </a:lnTo>
                  <a:lnTo>
                    <a:pt x="81" y="224"/>
                  </a:lnTo>
                  <a:lnTo>
                    <a:pt x="81" y="224"/>
                  </a:lnTo>
                  <a:lnTo>
                    <a:pt x="81" y="225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7" y="224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4" y="223"/>
                  </a:lnTo>
                  <a:lnTo>
                    <a:pt x="75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1" y="223"/>
                  </a:lnTo>
                  <a:lnTo>
                    <a:pt x="80" y="223"/>
                  </a:lnTo>
                  <a:lnTo>
                    <a:pt x="81" y="223"/>
                  </a:lnTo>
                  <a:close/>
                  <a:moveTo>
                    <a:pt x="91" y="223"/>
                  </a:moveTo>
                  <a:lnTo>
                    <a:pt x="91" y="223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close/>
                  <a:moveTo>
                    <a:pt x="104" y="223"/>
                  </a:moveTo>
                  <a:lnTo>
                    <a:pt x="104" y="224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3"/>
                  </a:lnTo>
                  <a:close/>
                  <a:moveTo>
                    <a:pt x="98" y="224"/>
                  </a:moveTo>
                  <a:lnTo>
                    <a:pt x="98" y="223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9" y="224"/>
                  </a:lnTo>
                  <a:lnTo>
                    <a:pt x="98" y="224"/>
                  </a:lnTo>
                  <a:close/>
                  <a:moveTo>
                    <a:pt x="98" y="223"/>
                  </a:moveTo>
                  <a:lnTo>
                    <a:pt x="98" y="223"/>
                  </a:lnTo>
                  <a:lnTo>
                    <a:pt x="98" y="223"/>
                  </a:lnTo>
                  <a:close/>
                  <a:moveTo>
                    <a:pt x="99" y="223"/>
                  </a:moveTo>
                  <a:lnTo>
                    <a:pt x="99" y="224"/>
                  </a:lnTo>
                  <a:lnTo>
                    <a:pt x="99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2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9" y="223"/>
                  </a:lnTo>
                  <a:close/>
                  <a:moveTo>
                    <a:pt x="111" y="224"/>
                  </a:moveTo>
                  <a:lnTo>
                    <a:pt x="112" y="224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2" y="225"/>
                  </a:lnTo>
                  <a:lnTo>
                    <a:pt x="112" y="22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0" y="224"/>
                  </a:lnTo>
                  <a:lnTo>
                    <a:pt x="110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9" y="223"/>
                  </a:lnTo>
                  <a:lnTo>
                    <a:pt x="109" y="222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10" y="223"/>
                  </a:lnTo>
                  <a:lnTo>
                    <a:pt x="110" y="223"/>
                  </a:lnTo>
                  <a:lnTo>
                    <a:pt x="110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1" y="224"/>
                  </a:lnTo>
                  <a:close/>
                  <a:moveTo>
                    <a:pt x="97" y="222"/>
                  </a:moveTo>
                  <a:lnTo>
                    <a:pt x="97" y="223"/>
                  </a:lnTo>
                  <a:lnTo>
                    <a:pt x="97" y="222"/>
                  </a:lnTo>
                  <a:close/>
                  <a:moveTo>
                    <a:pt x="107" y="223"/>
                  </a:moveTo>
                  <a:lnTo>
                    <a:pt x="107" y="223"/>
                  </a:lnTo>
                  <a:lnTo>
                    <a:pt x="108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5" y="223"/>
                  </a:lnTo>
                  <a:lnTo>
                    <a:pt x="105" y="223"/>
                  </a:lnTo>
                  <a:lnTo>
                    <a:pt x="104" y="223"/>
                  </a:lnTo>
                  <a:lnTo>
                    <a:pt x="104" y="222"/>
                  </a:lnTo>
                  <a:lnTo>
                    <a:pt x="105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7" y="223"/>
                  </a:lnTo>
                  <a:close/>
                  <a:moveTo>
                    <a:pt x="98" y="222"/>
                  </a:moveTo>
                  <a:lnTo>
                    <a:pt x="99" y="222"/>
                  </a:lnTo>
                  <a:lnTo>
                    <a:pt x="99" y="223"/>
                  </a:lnTo>
                  <a:lnTo>
                    <a:pt x="99" y="222"/>
                  </a:lnTo>
                  <a:lnTo>
                    <a:pt x="99" y="223"/>
                  </a:lnTo>
                  <a:lnTo>
                    <a:pt x="98" y="223"/>
                  </a:lnTo>
                  <a:lnTo>
                    <a:pt x="98" y="222"/>
                  </a:lnTo>
                  <a:close/>
                  <a:moveTo>
                    <a:pt x="533" y="222"/>
                  </a:moveTo>
                  <a:lnTo>
                    <a:pt x="534" y="222"/>
                  </a:lnTo>
                  <a:lnTo>
                    <a:pt x="533" y="222"/>
                  </a:lnTo>
                  <a:lnTo>
                    <a:pt x="534" y="222"/>
                  </a:lnTo>
                  <a:lnTo>
                    <a:pt x="534" y="223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3" y="224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2" y="223"/>
                  </a:lnTo>
                  <a:lnTo>
                    <a:pt x="533" y="222"/>
                  </a:lnTo>
                  <a:lnTo>
                    <a:pt x="533" y="223"/>
                  </a:lnTo>
                  <a:lnTo>
                    <a:pt x="533" y="222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4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02" y="223"/>
                  </a:lnTo>
                  <a:lnTo>
                    <a:pt x="101" y="223"/>
                  </a:lnTo>
                  <a:lnTo>
                    <a:pt x="101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0" y="222"/>
                  </a:lnTo>
                  <a:lnTo>
                    <a:pt x="99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1" y="222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4"/>
                  </a:lnTo>
                  <a:close/>
                  <a:moveTo>
                    <a:pt x="102" y="223"/>
                  </a:moveTo>
                  <a:lnTo>
                    <a:pt x="102" y="223"/>
                  </a:lnTo>
                  <a:lnTo>
                    <a:pt x="102" y="223"/>
                  </a:lnTo>
                  <a:close/>
                  <a:moveTo>
                    <a:pt x="102" y="223"/>
                  </a:moveTo>
                  <a:lnTo>
                    <a:pt x="102" y="223"/>
                  </a:lnTo>
                  <a:lnTo>
                    <a:pt x="102" y="223"/>
                  </a:lnTo>
                  <a:close/>
                  <a:moveTo>
                    <a:pt x="103" y="225"/>
                  </a:move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4"/>
                  </a:lnTo>
                  <a:lnTo>
                    <a:pt x="100" y="223"/>
                  </a:lnTo>
                  <a:lnTo>
                    <a:pt x="99" y="223"/>
                  </a:lnTo>
                  <a:lnTo>
                    <a:pt x="99" y="223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1" y="223"/>
                  </a:lnTo>
                  <a:lnTo>
                    <a:pt x="102" y="223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3" y="225"/>
                  </a:lnTo>
                  <a:close/>
                  <a:moveTo>
                    <a:pt x="100" y="222"/>
                  </a:move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close/>
                  <a:moveTo>
                    <a:pt x="99" y="222"/>
                  </a:move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9" y="222"/>
                  </a:lnTo>
                  <a:lnTo>
                    <a:pt x="99" y="222"/>
                  </a:lnTo>
                  <a:close/>
                  <a:moveTo>
                    <a:pt x="92" y="222"/>
                  </a:moveTo>
                  <a:lnTo>
                    <a:pt x="91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90" y="222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8" y="222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4"/>
                  </a:lnTo>
                  <a:lnTo>
                    <a:pt x="87" y="224"/>
                  </a:lnTo>
                  <a:lnTo>
                    <a:pt x="87" y="223"/>
                  </a:lnTo>
                  <a:lnTo>
                    <a:pt x="87" y="224"/>
                  </a:lnTo>
                  <a:lnTo>
                    <a:pt x="88" y="224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5"/>
                  </a:lnTo>
                  <a:lnTo>
                    <a:pt x="88" y="225"/>
                  </a:lnTo>
                  <a:lnTo>
                    <a:pt x="89" y="225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90" y="224"/>
                  </a:lnTo>
                  <a:lnTo>
                    <a:pt x="89" y="224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2" y="223"/>
                  </a:lnTo>
                  <a:lnTo>
                    <a:pt x="91" y="223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3"/>
                  </a:lnTo>
                  <a:lnTo>
                    <a:pt x="92" y="222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1" y="223"/>
                  </a:lnTo>
                  <a:lnTo>
                    <a:pt x="91" y="224"/>
                  </a:lnTo>
                  <a:lnTo>
                    <a:pt x="91" y="224"/>
                  </a:lnTo>
                  <a:lnTo>
                    <a:pt x="90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6" y="225"/>
                  </a:lnTo>
                  <a:lnTo>
                    <a:pt x="85" y="225"/>
                  </a:lnTo>
                  <a:lnTo>
                    <a:pt x="85" y="224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4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5" y="222"/>
                  </a:lnTo>
                  <a:lnTo>
                    <a:pt x="85" y="222"/>
                  </a:lnTo>
                  <a:lnTo>
                    <a:pt x="86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9" y="221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2" y="222"/>
                  </a:lnTo>
                  <a:close/>
                  <a:moveTo>
                    <a:pt x="84" y="222"/>
                  </a:moveTo>
                  <a:lnTo>
                    <a:pt x="84" y="222"/>
                  </a:lnTo>
                  <a:lnTo>
                    <a:pt x="84" y="222"/>
                  </a:lnTo>
                  <a:close/>
                  <a:moveTo>
                    <a:pt x="84" y="222"/>
                  </a:moveTo>
                  <a:lnTo>
                    <a:pt x="84" y="223"/>
                  </a:lnTo>
                  <a:lnTo>
                    <a:pt x="84" y="222"/>
                  </a:lnTo>
                  <a:close/>
                  <a:moveTo>
                    <a:pt x="83" y="223"/>
                  </a:moveTo>
                  <a:lnTo>
                    <a:pt x="83" y="222"/>
                  </a:lnTo>
                  <a:lnTo>
                    <a:pt x="83" y="223"/>
                  </a:lnTo>
                  <a:close/>
                  <a:moveTo>
                    <a:pt x="87" y="223"/>
                  </a:moveTo>
                  <a:lnTo>
                    <a:pt x="88" y="223"/>
                  </a:lnTo>
                  <a:lnTo>
                    <a:pt x="87" y="223"/>
                  </a:lnTo>
                  <a:close/>
                  <a:moveTo>
                    <a:pt x="88" y="223"/>
                  </a:moveTo>
                  <a:lnTo>
                    <a:pt x="89" y="223"/>
                  </a:lnTo>
                  <a:lnTo>
                    <a:pt x="88" y="223"/>
                  </a:lnTo>
                  <a:close/>
                  <a:moveTo>
                    <a:pt x="102" y="221"/>
                  </a:moveTo>
                  <a:lnTo>
                    <a:pt x="101" y="222"/>
                  </a:lnTo>
                  <a:lnTo>
                    <a:pt x="101" y="221"/>
                  </a:lnTo>
                  <a:lnTo>
                    <a:pt x="100" y="221"/>
                  </a:lnTo>
                  <a:lnTo>
                    <a:pt x="101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102" y="221"/>
                  </a:lnTo>
                  <a:close/>
                  <a:moveTo>
                    <a:pt x="102" y="221"/>
                  </a:moveTo>
                  <a:lnTo>
                    <a:pt x="103" y="221"/>
                  </a:lnTo>
                  <a:lnTo>
                    <a:pt x="102" y="221"/>
                  </a:lnTo>
                  <a:lnTo>
                    <a:pt x="103" y="221"/>
                  </a:lnTo>
                  <a:lnTo>
                    <a:pt x="102" y="221"/>
                  </a:lnTo>
                  <a:lnTo>
                    <a:pt x="102" y="222"/>
                  </a:lnTo>
                  <a:lnTo>
                    <a:pt x="102" y="221"/>
                  </a:lnTo>
                  <a:close/>
                  <a:moveTo>
                    <a:pt x="167" y="223"/>
                  </a:move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5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2"/>
                  </a:lnTo>
                  <a:lnTo>
                    <a:pt x="167" y="222"/>
                  </a:lnTo>
                  <a:lnTo>
                    <a:pt x="167" y="222"/>
                  </a:lnTo>
                  <a:lnTo>
                    <a:pt x="166" y="222"/>
                  </a:lnTo>
                  <a:lnTo>
                    <a:pt x="166" y="223"/>
                  </a:lnTo>
                  <a:lnTo>
                    <a:pt x="166" y="222"/>
                  </a:lnTo>
                  <a:lnTo>
                    <a:pt x="167" y="222"/>
                  </a:lnTo>
                  <a:lnTo>
                    <a:pt x="167" y="223"/>
                  </a:lnTo>
                  <a:lnTo>
                    <a:pt x="166" y="223"/>
                  </a:lnTo>
                  <a:lnTo>
                    <a:pt x="167" y="223"/>
                  </a:lnTo>
                  <a:close/>
                  <a:moveTo>
                    <a:pt x="94" y="221"/>
                  </a:move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5" y="222"/>
                  </a:lnTo>
                  <a:lnTo>
                    <a:pt x="95" y="222"/>
                  </a:lnTo>
                  <a:lnTo>
                    <a:pt x="94" y="222"/>
                  </a:lnTo>
                  <a:lnTo>
                    <a:pt x="93" y="222"/>
                  </a:lnTo>
                  <a:lnTo>
                    <a:pt x="93" y="221"/>
                  </a:lnTo>
                  <a:lnTo>
                    <a:pt x="94" y="221"/>
                  </a:lnTo>
                  <a:close/>
                  <a:moveTo>
                    <a:pt x="114" y="220"/>
                  </a:moveTo>
                  <a:lnTo>
                    <a:pt x="115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21"/>
                  </a:lnTo>
                  <a:lnTo>
                    <a:pt x="113" y="221"/>
                  </a:lnTo>
                  <a:lnTo>
                    <a:pt x="113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19"/>
                  </a:lnTo>
                  <a:lnTo>
                    <a:pt x="114" y="220"/>
                  </a:lnTo>
                  <a:close/>
                  <a:moveTo>
                    <a:pt x="687" y="219"/>
                  </a:move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7" y="219"/>
                  </a:lnTo>
                  <a:close/>
                  <a:moveTo>
                    <a:pt x="533" y="218"/>
                  </a:moveTo>
                  <a:lnTo>
                    <a:pt x="533" y="219"/>
                  </a:lnTo>
                  <a:lnTo>
                    <a:pt x="533" y="218"/>
                  </a:lnTo>
                  <a:lnTo>
                    <a:pt x="533" y="219"/>
                  </a:lnTo>
                  <a:lnTo>
                    <a:pt x="533" y="219"/>
                  </a:lnTo>
                  <a:lnTo>
                    <a:pt x="532" y="219"/>
                  </a:lnTo>
                  <a:lnTo>
                    <a:pt x="532" y="219"/>
                  </a:lnTo>
                  <a:lnTo>
                    <a:pt x="532" y="218"/>
                  </a:lnTo>
                  <a:lnTo>
                    <a:pt x="532" y="218"/>
                  </a:lnTo>
                  <a:lnTo>
                    <a:pt x="533" y="218"/>
                  </a:lnTo>
                  <a:lnTo>
                    <a:pt x="533" y="218"/>
                  </a:lnTo>
                  <a:close/>
                  <a:moveTo>
                    <a:pt x="184" y="216"/>
                  </a:moveTo>
                  <a:lnTo>
                    <a:pt x="183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7"/>
                  </a:lnTo>
                  <a:lnTo>
                    <a:pt x="187" y="217"/>
                  </a:lnTo>
                  <a:lnTo>
                    <a:pt x="188" y="217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7"/>
                  </a:lnTo>
                  <a:lnTo>
                    <a:pt x="185" y="217"/>
                  </a:lnTo>
                  <a:lnTo>
                    <a:pt x="185" y="217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3" y="217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2" y="216"/>
                  </a:lnTo>
                  <a:lnTo>
                    <a:pt x="183" y="216"/>
                  </a:lnTo>
                  <a:lnTo>
                    <a:pt x="184" y="216"/>
                  </a:lnTo>
                  <a:close/>
                  <a:moveTo>
                    <a:pt x="178" y="214"/>
                  </a:moveTo>
                  <a:lnTo>
                    <a:pt x="178" y="214"/>
                  </a:lnTo>
                  <a:lnTo>
                    <a:pt x="178" y="213"/>
                  </a:lnTo>
                  <a:lnTo>
                    <a:pt x="177" y="213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3"/>
                  </a:lnTo>
                  <a:lnTo>
                    <a:pt x="178" y="214"/>
                  </a:lnTo>
                  <a:lnTo>
                    <a:pt x="179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6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4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7" y="215"/>
                  </a:lnTo>
                  <a:lnTo>
                    <a:pt x="177" y="214"/>
                  </a:lnTo>
                  <a:lnTo>
                    <a:pt x="177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3"/>
                  </a:lnTo>
                  <a:lnTo>
                    <a:pt x="177" y="21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3"/>
                  </a:lnTo>
                  <a:lnTo>
                    <a:pt x="177" y="214"/>
                  </a:lnTo>
                  <a:lnTo>
                    <a:pt x="178" y="214"/>
                  </a:lnTo>
                  <a:lnTo>
                    <a:pt x="178" y="213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8" y="214"/>
                  </a:lnTo>
                  <a:close/>
                  <a:moveTo>
                    <a:pt x="706" y="204"/>
                  </a:move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close/>
                  <a:moveTo>
                    <a:pt x="814" y="203"/>
                  </a:move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close/>
                  <a:moveTo>
                    <a:pt x="623" y="200"/>
                  </a:moveTo>
                  <a:lnTo>
                    <a:pt x="624" y="200"/>
                  </a:lnTo>
                  <a:lnTo>
                    <a:pt x="623" y="200"/>
                  </a:lnTo>
                  <a:close/>
                  <a:moveTo>
                    <a:pt x="616" y="196"/>
                  </a:moveTo>
                  <a:lnTo>
                    <a:pt x="616" y="196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6" y="196"/>
                  </a:lnTo>
                  <a:close/>
                  <a:moveTo>
                    <a:pt x="618" y="196"/>
                  </a:moveTo>
                  <a:lnTo>
                    <a:pt x="617" y="196"/>
                  </a:lnTo>
                  <a:lnTo>
                    <a:pt x="618" y="196"/>
                  </a:lnTo>
                  <a:lnTo>
                    <a:pt x="618" y="195"/>
                  </a:lnTo>
                  <a:lnTo>
                    <a:pt x="618" y="196"/>
                  </a:lnTo>
                  <a:close/>
                  <a:moveTo>
                    <a:pt x="722" y="194"/>
                  </a:moveTo>
                  <a:lnTo>
                    <a:pt x="722" y="194"/>
                  </a:lnTo>
                  <a:lnTo>
                    <a:pt x="722" y="194"/>
                  </a:lnTo>
                  <a:close/>
                  <a:moveTo>
                    <a:pt x="817" y="194"/>
                  </a:moveTo>
                  <a:lnTo>
                    <a:pt x="817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8" y="194"/>
                  </a:lnTo>
                  <a:lnTo>
                    <a:pt x="818" y="193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close/>
                  <a:moveTo>
                    <a:pt x="822" y="195"/>
                  </a:moveTo>
                  <a:lnTo>
                    <a:pt x="822" y="194"/>
                  </a:lnTo>
                  <a:lnTo>
                    <a:pt x="822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19" y="194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21" y="193"/>
                  </a:lnTo>
                  <a:lnTo>
                    <a:pt x="821" y="193"/>
                  </a:lnTo>
                  <a:lnTo>
                    <a:pt x="821" y="194"/>
                  </a:lnTo>
                  <a:lnTo>
                    <a:pt x="822" y="194"/>
                  </a:lnTo>
                  <a:lnTo>
                    <a:pt x="822" y="193"/>
                  </a:lnTo>
                  <a:lnTo>
                    <a:pt x="822" y="193"/>
                  </a:lnTo>
                  <a:lnTo>
                    <a:pt x="823" y="193"/>
                  </a:lnTo>
                  <a:lnTo>
                    <a:pt x="823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5" y="194"/>
                  </a:lnTo>
                  <a:lnTo>
                    <a:pt x="824" y="194"/>
                  </a:lnTo>
                  <a:lnTo>
                    <a:pt x="824" y="195"/>
                  </a:lnTo>
                  <a:lnTo>
                    <a:pt x="825" y="195"/>
                  </a:lnTo>
                  <a:lnTo>
                    <a:pt x="825" y="195"/>
                  </a:lnTo>
                  <a:lnTo>
                    <a:pt x="825" y="196"/>
                  </a:lnTo>
                  <a:lnTo>
                    <a:pt x="825" y="196"/>
                  </a:lnTo>
                  <a:lnTo>
                    <a:pt x="824" y="196"/>
                  </a:lnTo>
                  <a:lnTo>
                    <a:pt x="824" y="196"/>
                  </a:lnTo>
                  <a:lnTo>
                    <a:pt x="823" y="196"/>
                  </a:lnTo>
                  <a:lnTo>
                    <a:pt x="822" y="196"/>
                  </a:lnTo>
                  <a:lnTo>
                    <a:pt x="822" y="196"/>
                  </a:lnTo>
                  <a:lnTo>
                    <a:pt x="822" y="195"/>
                  </a:lnTo>
                  <a:close/>
                  <a:moveTo>
                    <a:pt x="97" y="192"/>
                  </a:moveTo>
                  <a:lnTo>
                    <a:pt x="98" y="192"/>
                  </a:lnTo>
                  <a:lnTo>
                    <a:pt x="97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7" y="192"/>
                  </a:lnTo>
                  <a:lnTo>
                    <a:pt x="97" y="191"/>
                  </a:lnTo>
                  <a:lnTo>
                    <a:pt x="97" y="192"/>
                  </a:lnTo>
                  <a:close/>
                  <a:moveTo>
                    <a:pt x="158" y="189"/>
                  </a:moveTo>
                  <a:lnTo>
                    <a:pt x="159" y="189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8" y="190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7" y="188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9"/>
                  </a:lnTo>
                  <a:close/>
                  <a:moveTo>
                    <a:pt x="880" y="184"/>
                  </a:moveTo>
                  <a:lnTo>
                    <a:pt x="881" y="184"/>
                  </a:lnTo>
                  <a:lnTo>
                    <a:pt x="881" y="184"/>
                  </a:lnTo>
                  <a:lnTo>
                    <a:pt x="881" y="184"/>
                  </a:lnTo>
                  <a:lnTo>
                    <a:pt x="880" y="184"/>
                  </a:lnTo>
                  <a:lnTo>
                    <a:pt x="881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close/>
                  <a:moveTo>
                    <a:pt x="540" y="183"/>
                  </a:moveTo>
                  <a:lnTo>
                    <a:pt x="539" y="183"/>
                  </a:lnTo>
                  <a:lnTo>
                    <a:pt x="540" y="183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2" y="182"/>
                  </a:lnTo>
                  <a:lnTo>
                    <a:pt x="541" y="182"/>
                  </a:lnTo>
                  <a:lnTo>
                    <a:pt x="542" y="182"/>
                  </a:lnTo>
                  <a:lnTo>
                    <a:pt x="541" y="183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1" y="183"/>
                  </a:lnTo>
                  <a:lnTo>
                    <a:pt x="540" y="183"/>
                  </a:lnTo>
                  <a:lnTo>
                    <a:pt x="540" y="184"/>
                  </a:lnTo>
                  <a:lnTo>
                    <a:pt x="539" y="184"/>
                  </a:lnTo>
                  <a:lnTo>
                    <a:pt x="539" y="183"/>
                  </a:lnTo>
                  <a:lnTo>
                    <a:pt x="540" y="183"/>
                  </a:lnTo>
                  <a:close/>
                  <a:moveTo>
                    <a:pt x="229" y="181"/>
                  </a:moveTo>
                  <a:lnTo>
                    <a:pt x="228" y="181"/>
                  </a:lnTo>
                  <a:lnTo>
                    <a:pt x="229" y="181"/>
                  </a:lnTo>
                  <a:lnTo>
                    <a:pt x="229" y="181"/>
                  </a:lnTo>
                  <a:lnTo>
                    <a:pt x="229" y="182"/>
                  </a:lnTo>
                  <a:lnTo>
                    <a:pt x="229" y="181"/>
                  </a:lnTo>
                  <a:lnTo>
                    <a:pt x="228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6" y="180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7" y="179"/>
                  </a:lnTo>
                  <a:lnTo>
                    <a:pt x="227" y="179"/>
                  </a:lnTo>
                  <a:lnTo>
                    <a:pt x="228" y="180"/>
                  </a:lnTo>
                  <a:lnTo>
                    <a:pt x="229" y="181"/>
                  </a:lnTo>
                  <a:close/>
                  <a:moveTo>
                    <a:pt x="213" y="179"/>
                  </a:moveTo>
                  <a:lnTo>
                    <a:pt x="214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3" y="178"/>
                  </a:lnTo>
                  <a:lnTo>
                    <a:pt x="213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4" y="180"/>
                  </a:lnTo>
                  <a:lnTo>
                    <a:pt x="213" y="180"/>
                  </a:lnTo>
                  <a:lnTo>
                    <a:pt x="214" y="180"/>
                  </a:lnTo>
                  <a:lnTo>
                    <a:pt x="213" y="180"/>
                  </a:lnTo>
                  <a:lnTo>
                    <a:pt x="212" y="179"/>
                  </a:lnTo>
                  <a:lnTo>
                    <a:pt x="212" y="179"/>
                  </a:lnTo>
                  <a:lnTo>
                    <a:pt x="211" y="179"/>
                  </a:lnTo>
                  <a:lnTo>
                    <a:pt x="211" y="179"/>
                  </a:lnTo>
                  <a:lnTo>
                    <a:pt x="211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9"/>
                  </a:lnTo>
                  <a:lnTo>
                    <a:pt x="213" y="179"/>
                  </a:lnTo>
                  <a:lnTo>
                    <a:pt x="213" y="179"/>
                  </a:lnTo>
                  <a:close/>
                  <a:moveTo>
                    <a:pt x="549" y="177"/>
                  </a:moveTo>
                  <a:lnTo>
                    <a:pt x="549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9" y="177"/>
                  </a:lnTo>
                  <a:close/>
                  <a:moveTo>
                    <a:pt x="203" y="176"/>
                  </a:moveTo>
                  <a:lnTo>
                    <a:pt x="204" y="177"/>
                  </a:lnTo>
                  <a:lnTo>
                    <a:pt x="204" y="176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6"/>
                  </a:lnTo>
                  <a:lnTo>
                    <a:pt x="204" y="177"/>
                  </a:lnTo>
                  <a:lnTo>
                    <a:pt x="203" y="176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4" y="176"/>
                  </a:lnTo>
                  <a:lnTo>
                    <a:pt x="205" y="176"/>
                  </a:lnTo>
                  <a:lnTo>
                    <a:pt x="206" y="176"/>
                  </a:lnTo>
                  <a:lnTo>
                    <a:pt x="206" y="176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9" y="177"/>
                  </a:lnTo>
                  <a:lnTo>
                    <a:pt x="209" y="178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8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6" y="177"/>
                  </a:lnTo>
                  <a:lnTo>
                    <a:pt x="206" y="178"/>
                  </a:lnTo>
                  <a:lnTo>
                    <a:pt x="205" y="178"/>
                  </a:lnTo>
                  <a:lnTo>
                    <a:pt x="205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2" y="177"/>
                  </a:lnTo>
                  <a:lnTo>
                    <a:pt x="202" y="176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1" y="175"/>
                  </a:lnTo>
                  <a:lnTo>
                    <a:pt x="201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3" y="175"/>
                  </a:lnTo>
                  <a:lnTo>
                    <a:pt x="202" y="175"/>
                  </a:lnTo>
                  <a:lnTo>
                    <a:pt x="203" y="175"/>
                  </a:lnTo>
                  <a:lnTo>
                    <a:pt x="203" y="176"/>
                  </a:lnTo>
                  <a:lnTo>
                    <a:pt x="203" y="176"/>
                  </a:lnTo>
                  <a:close/>
                  <a:moveTo>
                    <a:pt x="208" y="174"/>
                  </a:moveTo>
                  <a:lnTo>
                    <a:pt x="208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8" y="173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5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4"/>
                  </a:lnTo>
                  <a:lnTo>
                    <a:pt x="208" y="174"/>
                  </a:lnTo>
                  <a:lnTo>
                    <a:pt x="208" y="174"/>
                  </a:lnTo>
                  <a:close/>
                  <a:moveTo>
                    <a:pt x="553" y="172"/>
                  </a:moveTo>
                  <a:lnTo>
                    <a:pt x="553" y="173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3" y="173"/>
                  </a:lnTo>
                  <a:lnTo>
                    <a:pt x="554" y="172"/>
                  </a:lnTo>
                  <a:lnTo>
                    <a:pt x="553" y="173"/>
                  </a:lnTo>
                  <a:lnTo>
                    <a:pt x="553" y="172"/>
                  </a:lnTo>
                  <a:lnTo>
                    <a:pt x="554" y="172"/>
                  </a:lnTo>
                  <a:lnTo>
                    <a:pt x="553" y="172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3" y="173"/>
                  </a:lnTo>
                  <a:lnTo>
                    <a:pt x="553" y="172"/>
                  </a:lnTo>
                  <a:lnTo>
                    <a:pt x="553" y="172"/>
                  </a:lnTo>
                  <a:lnTo>
                    <a:pt x="553" y="171"/>
                  </a:lnTo>
                  <a:lnTo>
                    <a:pt x="553" y="172"/>
                  </a:lnTo>
                  <a:lnTo>
                    <a:pt x="553" y="172"/>
                  </a:lnTo>
                  <a:lnTo>
                    <a:pt x="553" y="173"/>
                  </a:lnTo>
                  <a:lnTo>
                    <a:pt x="553" y="172"/>
                  </a:lnTo>
                  <a:close/>
                  <a:moveTo>
                    <a:pt x="553" y="171"/>
                  </a:moveTo>
                  <a:lnTo>
                    <a:pt x="553" y="172"/>
                  </a:lnTo>
                  <a:lnTo>
                    <a:pt x="553" y="171"/>
                  </a:lnTo>
                  <a:close/>
                  <a:moveTo>
                    <a:pt x="203" y="171"/>
                  </a:moveTo>
                  <a:lnTo>
                    <a:pt x="203" y="172"/>
                  </a:lnTo>
                  <a:lnTo>
                    <a:pt x="203" y="172"/>
                  </a:lnTo>
                  <a:lnTo>
                    <a:pt x="203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4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3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4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2" y="171"/>
                  </a:lnTo>
                  <a:lnTo>
                    <a:pt x="203" y="171"/>
                  </a:lnTo>
                  <a:close/>
                  <a:moveTo>
                    <a:pt x="203" y="173"/>
                  </a:moveTo>
                  <a:lnTo>
                    <a:pt x="203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1"/>
                  </a:lnTo>
                  <a:lnTo>
                    <a:pt x="201" y="171"/>
                  </a:lnTo>
                  <a:lnTo>
                    <a:pt x="202" y="171"/>
                  </a:lnTo>
                  <a:lnTo>
                    <a:pt x="202" y="171"/>
                  </a:lnTo>
                  <a:lnTo>
                    <a:pt x="202" y="171"/>
                  </a:lnTo>
                  <a:lnTo>
                    <a:pt x="202" y="172"/>
                  </a:lnTo>
                  <a:lnTo>
                    <a:pt x="203" y="172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close/>
                  <a:moveTo>
                    <a:pt x="199" y="171"/>
                  </a:moveTo>
                  <a:lnTo>
                    <a:pt x="199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1" y="170"/>
                  </a:lnTo>
                  <a:lnTo>
                    <a:pt x="201" y="171"/>
                  </a:lnTo>
                  <a:lnTo>
                    <a:pt x="200" y="171"/>
                  </a:lnTo>
                  <a:lnTo>
                    <a:pt x="201" y="171"/>
                  </a:lnTo>
                  <a:lnTo>
                    <a:pt x="201" y="171"/>
                  </a:lnTo>
                  <a:lnTo>
                    <a:pt x="201" y="172"/>
                  </a:lnTo>
                  <a:lnTo>
                    <a:pt x="200" y="172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2"/>
                  </a:lnTo>
                  <a:lnTo>
                    <a:pt x="201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199" y="172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200" y="170"/>
                  </a:lnTo>
                  <a:lnTo>
                    <a:pt x="200" y="171"/>
                  </a:lnTo>
                  <a:lnTo>
                    <a:pt x="199" y="171"/>
                  </a:lnTo>
                  <a:lnTo>
                    <a:pt x="199" y="171"/>
                  </a:lnTo>
                  <a:close/>
                  <a:moveTo>
                    <a:pt x="203" y="171"/>
                  </a:moveTo>
                  <a:lnTo>
                    <a:pt x="202" y="171"/>
                  </a:lnTo>
                  <a:lnTo>
                    <a:pt x="202" y="171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2"/>
                  </a:lnTo>
                  <a:lnTo>
                    <a:pt x="204" y="172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3" y="172"/>
                  </a:lnTo>
                  <a:lnTo>
                    <a:pt x="203" y="171"/>
                  </a:lnTo>
                  <a:close/>
                  <a:moveTo>
                    <a:pt x="83" y="170"/>
                  </a:moveTo>
                  <a:lnTo>
                    <a:pt x="83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6" y="171"/>
                  </a:lnTo>
                  <a:lnTo>
                    <a:pt x="86" y="172"/>
                  </a:lnTo>
                  <a:lnTo>
                    <a:pt x="85" y="172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2" y="171"/>
                  </a:lnTo>
                  <a:lnTo>
                    <a:pt x="81" y="171"/>
                  </a:lnTo>
                  <a:lnTo>
                    <a:pt x="81" y="170"/>
                  </a:lnTo>
                  <a:lnTo>
                    <a:pt x="82" y="170"/>
                  </a:lnTo>
                  <a:lnTo>
                    <a:pt x="83" y="170"/>
                  </a:lnTo>
                  <a:lnTo>
                    <a:pt x="83" y="170"/>
                  </a:lnTo>
                  <a:close/>
                  <a:moveTo>
                    <a:pt x="212" y="170"/>
                  </a:moveTo>
                  <a:lnTo>
                    <a:pt x="212" y="170"/>
                  </a:lnTo>
                  <a:lnTo>
                    <a:pt x="212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2" y="170"/>
                  </a:lnTo>
                  <a:lnTo>
                    <a:pt x="212" y="169"/>
                  </a:lnTo>
                  <a:lnTo>
                    <a:pt x="212" y="168"/>
                  </a:lnTo>
                  <a:lnTo>
                    <a:pt x="212" y="168"/>
                  </a:lnTo>
                  <a:lnTo>
                    <a:pt x="212" y="169"/>
                  </a:lnTo>
                  <a:lnTo>
                    <a:pt x="212" y="170"/>
                  </a:lnTo>
                  <a:close/>
                  <a:moveTo>
                    <a:pt x="204" y="170"/>
                  </a:moveTo>
                  <a:lnTo>
                    <a:pt x="203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3" y="171"/>
                  </a:lnTo>
                  <a:lnTo>
                    <a:pt x="204" y="171"/>
                  </a:lnTo>
                  <a:lnTo>
                    <a:pt x="203" y="171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3" y="170"/>
                  </a:lnTo>
                  <a:lnTo>
                    <a:pt x="203" y="169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2" y="170"/>
                  </a:lnTo>
                  <a:lnTo>
                    <a:pt x="202" y="169"/>
                  </a:lnTo>
                  <a:lnTo>
                    <a:pt x="202" y="169"/>
                  </a:lnTo>
                  <a:lnTo>
                    <a:pt x="201" y="169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203" y="168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3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9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6" y="171"/>
                  </a:lnTo>
                  <a:lnTo>
                    <a:pt x="205" y="171"/>
                  </a:lnTo>
                  <a:lnTo>
                    <a:pt x="206" y="171"/>
                  </a:lnTo>
                  <a:lnTo>
                    <a:pt x="205" y="171"/>
                  </a:lnTo>
                  <a:lnTo>
                    <a:pt x="206" y="171"/>
                  </a:lnTo>
                  <a:lnTo>
                    <a:pt x="206" y="171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5" y="173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3" y="172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2" y="171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2" y="170"/>
                  </a:lnTo>
                  <a:lnTo>
                    <a:pt x="201" y="169"/>
                  </a:lnTo>
                  <a:lnTo>
                    <a:pt x="202" y="169"/>
                  </a:lnTo>
                  <a:lnTo>
                    <a:pt x="202" y="169"/>
                  </a:lnTo>
                  <a:lnTo>
                    <a:pt x="202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close/>
                  <a:moveTo>
                    <a:pt x="206" y="168"/>
                  </a:moveTo>
                  <a:lnTo>
                    <a:pt x="207" y="168"/>
                  </a:lnTo>
                  <a:lnTo>
                    <a:pt x="207" y="168"/>
                  </a:lnTo>
                  <a:lnTo>
                    <a:pt x="206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9"/>
                  </a:lnTo>
                  <a:lnTo>
                    <a:pt x="208" y="168"/>
                  </a:lnTo>
                  <a:lnTo>
                    <a:pt x="208" y="169"/>
                  </a:lnTo>
                  <a:lnTo>
                    <a:pt x="208" y="170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7" y="171"/>
                  </a:lnTo>
                  <a:lnTo>
                    <a:pt x="207" y="171"/>
                  </a:lnTo>
                  <a:lnTo>
                    <a:pt x="207" y="170"/>
                  </a:lnTo>
                  <a:lnTo>
                    <a:pt x="206" y="170"/>
                  </a:lnTo>
                  <a:lnTo>
                    <a:pt x="206" y="170"/>
                  </a:lnTo>
                  <a:lnTo>
                    <a:pt x="206" y="170"/>
                  </a:lnTo>
                  <a:lnTo>
                    <a:pt x="205" y="170"/>
                  </a:lnTo>
                  <a:lnTo>
                    <a:pt x="205" y="169"/>
                  </a:lnTo>
                  <a:lnTo>
                    <a:pt x="204" y="169"/>
                  </a:lnTo>
                  <a:lnTo>
                    <a:pt x="205" y="169"/>
                  </a:lnTo>
                  <a:lnTo>
                    <a:pt x="204" y="169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5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5" y="167"/>
                  </a:lnTo>
                  <a:lnTo>
                    <a:pt x="206" y="167"/>
                  </a:lnTo>
                  <a:lnTo>
                    <a:pt x="206" y="167"/>
                  </a:lnTo>
                  <a:lnTo>
                    <a:pt x="207" y="167"/>
                  </a:lnTo>
                  <a:lnTo>
                    <a:pt x="207" y="167"/>
                  </a:lnTo>
                  <a:lnTo>
                    <a:pt x="206" y="167"/>
                  </a:lnTo>
                  <a:lnTo>
                    <a:pt x="206" y="168"/>
                  </a:lnTo>
                  <a:lnTo>
                    <a:pt x="206" y="168"/>
                  </a:lnTo>
                  <a:lnTo>
                    <a:pt x="205" y="168"/>
                  </a:lnTo>
                  <a:lnTo>
                    <a:pt x="205" y="168"/>
                  </a:lnTo>
                  <a:lnTo>
                    <a:pt x="205" y="169"/>
                  </a:lnTo>
                  <a:lnTo>
                    <a:pt x="205" y="168"/>
                  </a:lnTo>
                  <a:lnTo>
                    <a:pt x="205" y="168"/>
                  </a:lnTo>
                  <a:lnTo>
                    <a:pt x="206" y="168"/>
                  </a:lnTo>
                  <a:lnTo>
                    <a:pt x="206" y="168"/>
                  </a:lnTo>
                  <a:close/>
                  <a:moveTo>
                    <a:pt x="769" y="164"/>
                  </a:moveTo>
                  <a:lnTo>
                    <a:pt x="769" y="164"/>
                  </a:lnTo>
                  <a:lnTo>
                    <a:pt x="769" y="164"/>
                  </a:lnTo>
                  <a:close/>
                  <a:moveTo>
                    <a:pt x="741" y="163"/>
                  </a:moveTo>
                  <a:lnTo>
                    <a:pt x="742" y="163"/>
                  </a:lnTo>
                  <a:lnTo>
                    <a:pt x="741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1" y="163"/>
                  </a:lnTo>
                  <a:close/>
                  <a:moveTo>
                    <a:pt x="207" y="164"/>
                  </a:moveTo>
                  <a:lnTo>
                    <a:pt x="207" y="165"/>
                  </a:lnTo>
                  <a:lnTo>
                    <a:pt x="208" y="165"/>
                  </a:lnTo>
                  <a:lnTo>
                    <a:pt x="208" y="166"/>
                  </a:lnTo>
                  <a:lnTo>
                    <a:pt x="208" y="165"/>
                  </a:lnTo>
                  <a:lnTo>
                    <a:pt x="208" y="166"/>
                  </a:lnTo>
                  <a:lnTo>
                    <a:pt x="207" y="166"/>
                  </a:lnTo>
                  <a:lnTo>
                    <a:pt x="207" y="166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6"/>
                  </a:lnTo>
                  <a:lnTo>
                    <a:pt x="206" y="166"/>
                  </a:lnTo>
                  <a:lnTo>
                    <a:pt x="205" y="166"/>
                  </a:lnTo>
                  <a:lnTo>
                    <a:pt x="206" y="166"/>
                  </a:lnTo>
                  <a:lnTo>
                    <a:pt x="205" y="166"/>
                  </a:lnTo>
                  <a:lnTo>
                    <a:pt x="205" y="165"/>
                  </a:lnTo>
                  <a:lnTo>
                    <a:pt x="204" y="165"/>
                  </a:lnTo>
                  <a:lnTo>
                    <a:pt x="205" y="164"/>
                  </a:lnTo>
                  <a:lnTo>
                    <a:pt x="205" y="164"/>
                  </a:lnTo>
                  <a:lnTo>
                    <a:pt x="206" y="164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7" y="164"/>
                  </a:lnTo>
                  <a:close/>
                  <a:moveTo>
                    <a:pt x="733" y="164"/>
                  </a:move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5" y="163"/>
                  </a:lnTo>
                  <a:lnTo>
                    <a:pt x="735" y="163"/>
                  </a:lnTo>
                  <a:lnTo>
                    <a:pt x="736" y="163"/>
                  </a:lnTo>
                  <a:lnTo>
                    <a:pt x="736" y="163"/>
                  </a:lnTo>
                  <a:lnTo>
                    <a:pt x="736" y="163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7" y="163"/>
                  </a:lnTo>
                  <a:lnTo>
                    <a:pt x="737" y="163"/>
                  </a:lnTo>
                  <a:lnTo>
                    <a:pt x="737" y="164"/>
                  </a:lnTo>
                  <a:lnTo>
                    <a:pt x="736" y="164"/>
                  </a:lnTo>
                  <a:lnTo>
                    <a:pt x="736" y="164"/>
                  </a:lnTo>
                  <a:lnTo>
                    <a:pt x="735" y="164"/>
                  </a:lnTo>
                  <a:lnTo>
                    <a:pt x="735" y="164"/>
                  </a:lnTo>
                  <a:lnTo>
                    <a:pt x="735" y="165"/>
                  </a:lnTo>
                  <a:lnTo>
                    <a:pt x="734" y="165"/>
                  </a:lnTo>
                  <a:lnTo>
                    <a:pt x="734" y="166"/>
                  </a:lnTo>
                  <a:lnTo>
                    <a:pt x="734" y="165"/>
                  </a:lnTo>
                  <a:lnTo>
                    <a:pt x="734" y="165"/>
                  </a:lnTo>
                  <a:lnTo>
                    <a:pt x="733" y="165"/>
                  </a:lnTo>
                  <a:lnTo>
                    <a:pt x="734" y="165"/>
                  </a:lnTo>
                  <a:lnTo>
                    <a:pt x="734" y="165"/>
                  </a:lnTo>
                  <a:lnTo>
                    <a:pt x="734" y="166"/>
                  </a:lnTo>
                  <a:lnTo>
                    <a:pt x="734" y="165"/>
                  </a:lnTo>
                  <a:lnTo>
                    <a:pt x="735" y="165"/>
                  </a:lnTo>
                  <a:lnTo>
                    <a:pt x="735" y="165"/>
                  </a:lnTo>
                  <a:lnTo>
                    <a:pt x="735" y="166"/>
                  </a:lnTo>
                  <a:lnTo>
                    <a:pt x="735" y="166"/>
                  </a:lnTo>
                  <a:lnTo>
                    <a:pt x="735" y="167"/>
                  </a:lnTo>
                  <a:lnTo>
                    <a:pt x="734" y="166"/>
                  </a:lnTo>
                  <a:lnTo>
                    <a:pt x="734" y="167"/>
                  </a:lnTo>
                  <a:lnTo>
                    <a:pt x="733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30" y="165"/>
                  </a:lnTo>
                  <a:lnTo>
                    <a:pt x="731" y="165"/>
                  </a:lnTo>
                  <a:lnTo>
                    <a:pt x="731" y="166"/>
                  </a:lnTo>
                  <a:lnTo>
                    <a:pt x="731" y="166"/>
                  </a:lnTo>
                  <a:lnTo>
                    <a:pt x="731" y="165"/>
                  </a:lnTo>
                  <a:lnTo>
                    <a:pt x="731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3" y="164"/>
                  </a:lnTo>
                  <a:close/>
                  <a:moveTo>
                    <a:pt x="584" y="160"/>
                  </a:move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close/>
                  <a:moveTo>
                    <a:pt x="742" y="160"/>
                  </a:moveTo>
                  <a:lnTo>
                    <a:pt x="742" y="160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3" y="160"/>
                  </a:lnTo>
                  <a:lnTo>
                    <a:pt x="742" y="160"/>
                  </a:lnTo>
                  <a:lnTo>
                    <a:pt x="743" y="160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5" y="159"/>
                  </a:lnTo>
                  <a:lnTo>
                    <a:pt x="745" y="158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4" y="160"/>
                  </a:lnTo>
                  <a:lnTo>
                    <a:pt x="745" y="160"/>
                  </a:lnTo>
                  <a:lnTo>
                    <a:pt x="745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3" y="160"/>
                  </a:lnTo>
                  <a:lnTo>
                    <a:pt x="743" y="161"/>
                  </a:lnTo>
                  <a:lnTo>
                    <a:pt x="743" y="161"/>
                  </a:lnTo>
                  <a:lnTo>
                    <a:pt x="742" y="161"/>
                  </a:lnTo>
                  <a:lnTo>
                    <a:pt x="742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2" y="162"/>
                  </a:lnTo>
                  <a:lnTo>
                    <a:pt x="742" y="162"/>
                  </a:lnTo>
                  <a:lnTo>
                    <a:pt x="742" y="162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1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39" y="163"/>
                  </a:lnTo>
                  <a:lnTo>
                    <a:pt x="739" y="163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7" y="164"/>
                  </a:lnTo>
                  <a:lnTo>
                    <a:pt x="737" y="164"/>
                  </a:lnTo>
                  <a:lnTo>
                    <a:pt x="737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9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9" y="162"/>
                  </a:lnTo>
                  <a:lnTo>
                    <a:pt x="738" y="162"/>
                  </a:lnTo>
                  <a:lnTo>
                    <a:pt x="738" y="161"/>
                  </a:lnTo>
                  <a:lnTo>
                    <a:pt x="738" y="162"/>
                  </a:lnTo>
                  <a:lnTo>
                    <a:pt x="738" y="161"/>
                  </a:lnTo>
                  <a:lnTo>
                    <a:pt x="739" y="161"/>
                  </a:lnTo>
                  <a:lnTo>
                    <a:pt x="739" y="160"/>
                  </a:lnTo>
                  <a:lnTo>
                    <a:pt x="739" y="160"/>
                  </a:lnTo>
                  <a:lnTo>
                    <a:pt x="740" y="160"/>
                  </a:lnTo>
                  <a:lnTo>
                    <a:pt x="740" y="160"/>
                  </a:lnTo>
                  <a:lnTo>
                    <a:pt x="740" y="159"/>
                  </a:lnTo>
                  <a:lnTo>
                    <a:pt x="740" y="160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1" y="159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2" y="160"/>
                  </a:lnTo>
                  <a:close/>
                  <a:moveTo>
                    <a:pt x="750" y="157"/>
                  </a:moveTo>
                  <a:lnTo>
                    <a:pt x="750" y="157"/>
                  </a:lnTo>
                  <a:lnTo>
                    <a:pt x="750" y="157"/>
                  </a:lnTo>
                  <a:lnTo>
                    <a:pt x="750" y="158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8"/>
                  </a:lnTo>
                  <a:lnTo>
                    <a:pt x="750" y="158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8" y="160"/>
                  </a:lnTo>
                  <a:lnTo>
                    <a:pt x="747" y="160"/>
                  </a:lnTo>
                  <a:lnTo>
                    <a:pt x="747" y="160"/>
                  </a:lnTo>
                  <a:lnTo>
                    <a:pt x="747" y="161"/>
                  </a:lnTo>
                  <a:lnTo>
                    <a:pt x="746" y="162"/>
                  </a:lnTo>
                  <a:lnTo>
                    <a:pt x="746" y="162"/>
                  </a:lnTo>
                  <a:lnTo>
                    <a:pt x="746" y="161"/>
                  </a:lnTo>
                  <a:lnTo>
                    <a:pt x="745" y="161"/>
                  </a:lnTo>
                  <a:lnTo>
                    <a:pt x="746" y="161"/>
                  </a:lnTo>
                  <a:lnTo>
                    <a:pt x="746" y="162"/>
                  </a:lnTo>
                  <a:lnTo>
                    <a:pt x="746" y="162"/>
                  </a:lnTo>
                  <a:lnTo>
                    <a:pt x="747" y="161"/>
                  </a:lnTo>
                  <a:lnTo>
                    <a:pt x="747" y="160"/>
                  </a:lnTo>
                  <a:lnTo>
                    <a:pt x="747" y="160"/>
                  </a:lnTo>
                  <a:lnTo>
                    <a:pt x="748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8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6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3" y="163"/>
                  </a:lnTo>
                  <a:lnTo>
                    <a:pt x="743" y="163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4" y="163"/>
                  </a:lnTo>
                  <a:lnTo>
                    <a:pt x="744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3" y="163"/>
                  </a:lnTo>
                  <a:lnTo>
                    <a:pt x="742" y="163"/>
                  </a:lnTo>
                  <a:lnTo>
                    <a:pt x="742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2" y="162"/>
                  </a:lnTo>
                  <a:lnTo>
                    <a:pt x="742" y="161"/>
                  </a:lnTo>
                  <a:lnTo>
                    <a:pt x="743" y="161"/>
                  </a:lnTo>
                  <a:lnTo>
                    <a:pt x="743" y="161"/>
                  </a:lnTo>
                  <a:lnTo>
                    <a:pt x="743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4" y="161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5" y="160"/>
                  </a:lnTo>
                  <a:lnTo>
                    <a:pt x="745" y="160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5" y="159"/>
                  </a:lnTo>
                  <a:lnTo>
                    <a:pt x="745" y="159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7" y="158"/>
                  </a:lnTo>
                  <a:lnTo>
                    <a:pt x="747" y="157"/>
                  </a:lnTo>
                  <a:lnTo>
                    <a:pt x="748" y="157"/>
                  </a:lnTo>
                  <a:lnTo>
                    <a:pt x="749" y="157"/>
                  </a:lnTo>
                  <a:lnTo>
                    <a:pt x="749" y="158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50" y="157"/>
                  </a:lnTo>
                  <a:lnTo>
                    <a:pt x="750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close/>
                  <a:moveTo>
                    <a:pt x="751" y="156"/>
                  </a:moveTo>
                  <a:lnTo>
                    <a:pt x="752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3" y="155"/>
                  </a:lnTo>
                  <a:lnTo>
                    <a:pt x="752" y="155"/>
                  </a:lnTo>
                  <a:lnTo>
                    <a:pt x="753" y="155"/>
                  </a:lnTo>
                  <a:lnTo>
                    <a:pt x="752" y="155"/>
                  </a:lnTo>
                  <a:lnTo>
                    <a:pt x="752" y="156"/>
                  </a:lnTo>
                  <a:lnTo>
                    <a:pt x="752" y="155"/>
                  </a:lnTo>
                  <a:lnTo>
                    <a:pt x="752" y="156"/>
                  </a:lnTo>
                  <a:lnTo>
                    <a:pt x="753" y="155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2" y="156"/>
                  </a:lnTo>
                  <a:lnTo>
                    <a:pt x="751" y="156"/>
                  </a:lnTo>
                  <a:close/>
                  <a:moveTo>
                    <a:pt x="623" y="155"/>
                  </a:moveTo>
                  <a:lnTo>
                    <a:pt x="623" y="155"/>
                  </a:lnTo>
                  <a:lnTo>
                    <a:pt x="624" y="155"/>
                  </a:lnTo>
                  <a:lnTo>
                    <a:pt x="623" y="155"/>
                  </a:lnTo>
                  <a:lnTo>
                    <a:pt x="623" y="155"/>
                  </a:lnTo>
                  <a:lnTo>
                    <a:pt x="623" y="155"/>
                  </a:lnTo>
                  <a:lnTo>
                    <a:pt x="623" y="155"/>
                  </a:lnTo>
                  <a:close/>
                  <a:moveTo>
                    <a:pt x="753" y="155"/>
                  </a:moveTo>
                  <a:lnTo>
                    <a:pt x="754" y="155"/>
                  </a:lnTo>
                  <a:lnTo>
                    <a:pt x="754" y="155"/>
                  </a:lnTo>
                  <a:lnTo>
                    <a:pt x="754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close/>
                  <a:moveTo>
                    <a:pt x="750" y="154"/>
                  </a:moveTo>
                  <a:lnTo>
                    <a:pt x="750" y="154"/>
                  </a:lnTo>
                  <a:lnTo>
                    <a:pt x="750" y="154"/>
                  </a:lnTo>
                  <a:close/>
                  <a:moveTo>
                    <a:pt x="743" y="157"/>
                  </a:moveTo>
                  <a:lnTo>
                    <a:pt x="743" y="158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4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8"/>
                  </a:lnTo>
                  <a:lnTo>
                    <a:pt x="743" y="157"/>
                  </a:lnTo>
                  <a:lnTo>
                    <a:pt x="742" y="157"/>
                  </a:lnTo>
                  <a:lnTo>
                    <a:pt x="742" y="158"/>
                  </a:lnTo>
                  <a:lnTo>
                    <a:pt x="742" y="158"/>
                  </a:lnTo>
                  <a:lnTo>
                    <a:pt x="741" y="158"/>
                  </a:lnTo>
                  <a:lnTo>
                    <a:pt x="741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3" y="157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6"/>
                  </a:lnTo>
                  <a:lnTo>
                    <a:pt x="744" y="156"/>
                  </a:lnTo>
                  <a:lnTo>
                    <a:pt x="745" y="156"/>
                  </a:lnTo>
                  <a:lnTo>
                    <a:pt x="745" y="156"/>
                  </a:lnTo>
                  <a:lnTo>
                    <a:pt x="746" y="156"/>
                  </a:lnTo>
                  <a:lnTo>
                    <a:pt x="746" y="155"/>
                  </a:lnTo>
                  <a:lnTo>
                    <a:pt x="746" y="155"/>
                  </a:lnTo>
                  <a:lnTo>
                    <a:pt x="746" y="155"/>
                  </a:lnTo>
                  <a:lnTo>
                    <a:pt x="746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8" y="154"/>
                  </a:lnTo>
                  <a:lnTo>
                    <a:pt x="749" y="154"/>
                  </a:lnTo>
                  <a:lnTo>
                    <a:pt x="748" y="154"/>
                  </a:lnTo>
                  <a:lnTo>
                    <a:pt x="749" y="154"/>
                  </a:lnTo>
                  <a:lnTo>
                    <a:pt x="748" y="154"/>
                  </a:lnTo>
                  <a:lnTo>
                    <a:pt x="748" y="155"/>
                  </a:lnTo>
                  <a:lnTo>
                    <a:pt x="749" y="154"/>
                  </a:lnTo>
                  <a:lnTo>
                    <a:pt x="749" y="154"/>
                  </a:lnTo>
                  <a:lnTo>
                    <a:pt x="750" y="154"/>
                  </a:lnTo>
                  <a:lnTo>
                    <a:pt x="749" y="154"/>
                  </a:lnTo>
                  <a:lnTo>
                    <a:pt x="750" y="154"/>
                  </a:lnTo>
                  <a:lnTo>
                    <a:pt x="749" y="154"/>
                  </a:lnTo>
                  <a:lnTo>
                    <a:pt x="749" y="155"/>
                  </a:lnTo>
                  <a:lnTo>
                    <a:pt x="749" y="155"/>
                  </a:lnTo>
                  <a:lnTo>
                    <a:pt x="749" y="156"/>
                  </a:lnTo>
                  <a:lnTo>
                    <a:pt x="748" y="156"/>
                  </a:lnTo>
                  <a:lnTo>
                    <a:pt x="748" y="156"/>
                  </a:lnTo>
                  <a:lnTo>
                    <a:pt x="748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7"/>
                  </a:lnTo>
                  <a:lnTo>
                    <a:pt x="748" y="157"/>
                  </a:lnTo>
                  <a:lnTo>
                    <a:pt x="747" y="157"/>
                  </a:lnTo>
                  <a:lnTo>
                    <a:pt x="747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5" y="158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4" y="158"/>
                  </a:lnTo>
                  <a:lnTo>
                    <a:pt x="745" y="158"/>
                  </a:lnTo>
                  <a:lnTo>
                    <a:pt x="744" y="158"/>
                  </a:lnTo>
                  <a:lnTo>
                    <a:pt x="744" y="159"/>
                  </a:lnTo>
                  <a:lnTo>
                    <a:pt x="744" y="158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60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1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1" y="159"/>
                  </a:lnTo>
                  <a:lnTo>
                    <a:pt x="742" y="159"/>
                  </a:lnTo>
                  <a:lnTo>
                    <a:pt x="742" y="158"/>
                  </a:lnTo>
                  <a:lnTo>
                    <a:pt x="742" y="158"/>
                  </a:lnTo>
                  <a:lnTo>
                    <a:pt x="742" y="157"/>
                  </a:lnTo>
                  <a:lnTo>
                    <a:pt x="743" y="157"/>
                  </a:lnTo>
                  <a:close/>
                  <a:moveTo>
                    <a:pt x="643" y="154"/>
                  </a:moveTo>
                  <a:lnTo>
                    <a:pt x="643" y="154"/>
                  </a:lnTo>
                  <a:lnTo>
                    <a:pt x="643" y="154"/>
                  </a:lnTo>
                  <a:lnTo>
                    <a:pt x="643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3" y="153"/>
                  </a:lnTo>
                  <a:lnTo>
                    <a:pt x="644" y="153"/>
                  </a:lnTo>
                  <a:lnTo>
                    <a:pt x="645" y="153"/>
                  </a:lnTo>
                  <a:lnTo>
                    <a:pt x="645" y="152"/>
                  </a:lnTo>
                  <a:lnTo>
                    <a:pt x="646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3"/>
                  </a:lnTo>
                  <a:lnTo>
                    <a:pt x="648" y="153"/>
                  </a:lnTo>
                  <a:lnTo>
                    <a:pt x="648" y="152"/>
                  </a:lnTo>
                  <a:lnTo>
                    <a:pt x="648" y="153"/>
                  </a:lnTo>
                  <a:lnTo>
                    <a:pt x="649" y="153"/>
                  </a:lnTo>
                  <a:lnTo>
                    <a:pt x="649" y="153"/>
                  </a:lnTo>
                  <a:lnTo>
                    <a:pt x="649" y="153"/>
                  </a:lnTo>
                  <a:lnTo>
                    <a:pt x="649" y="154"/>
                  </a:lnTo>
                  <a:lnTo>
                    <a:pt x="649" y="155"/>
                  </a:lnTo>
                  <a:lnTo>
                    <a:pt x="648" y="155"/>
                  </a:lnTo>
                  <a:lnTo>
                    <a:pt x="648" y="155"/>
                  </a:lnTo>
                  <a:lnTo>
                    <a:pt x="647" y="155"/>
                  </a:lnTo>
                  <a:lnTo>
                    <a:pt x="647" y="155"/>
                  </a:lnTo>
                  <a:lnTo>
                    <a:pt x="646" y="155"/>
                  </a:lnTo>
                  <a:lnTo>
                    <a:pt x="646" y="155"/>
                  </a:lnTo>
                  <a:lnTo>
                    <a:pt x="646" y="155"/>
                  </a:lnTo>
                  <a:lnTo>
                    <a:pt x="645" y="155"/>
                  </a:lnTo>
                  <a:lnTo>
                    <a:pt x="645" y="154"/>
                  </a:lnTo>
                  <a:lnTo>
                    <a:pt x="645" y="155"/>
                  </a:lnTo>
                  <a:lnTo>
                    <a:pt x="645" y="154"/>
                  </a:lnTo>
                  <a:lnTo>
                    <a:pt x="645" y="155"/>
                  </a:lnTo>
                  <a:lnTo>
                    <a:pt x="644" y="154"/>
                  </a:lnTo>
                  <a:lnTo>
                    <a:pt x="643" y="154"/>
                  </a:lnTo>
                  <a:lnTo>
                    <a:pt x="644" y="154"/>
                  </a:lnTo>
                  <a:lnTo>
                    <a:pt x="643" y="154"/>
                  </a:lnTo>
                  <a:lnTo>
                    <a:pt x="643" y="155"/>
                  </a:lnTo>
                  <a:lnTo>
                    <a:pt x="643" y="154"/>
                  </a:lnTo>
                  <a:lnTo>
                    <a:pt x="643" y="154"/>
                  </a:lnTo>
                  <a:lnTo>
                    <a:pt x="643" y="155"/>
                  </a:lnTo>
                  <a:lnTo>
                    <a:pt x="643" y="154"/>
                  </a:lnTo>
                  <a:lnTo>
                    <a:pt x="642" y="154"/>
                  </a:lnTo>
                  <a:lnTo>
                    <a:pt x="642" y="154"/>
                  </a:lnTo>
                  <a:lnTo>
                    <a:pt x="641" y="154"/>
                  </a:lnTo>
                  <a:lnTo>
                    <a:pt x="641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3" y="154"/>
                  </a:lnTo>
                  <a:close/>
                  <a:moveTo>
                    <a:pt x="624" y="155"/>
                  </a:moveTo>
                  <a:lnTo>
                    <a:pt x="625" y="155"/>
                  </a:lnTo>
                  <a:lnTo>
                    <a:pt x="625" y="156"/>
                  </a:lnTo>
                  <a:lnTo>
                    <a:pt x="625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4" y="154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5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3"/>
                  </a:lnTo>
                  <a:lnTo>
                    <a:pt x="626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9" y="153"/>
                  </a:lnTo>
                  <a:lnTo>
                    <a:pt x="629" y="154"/>
                  </a:lnTo>
                  <a:lnTo>
                    <a:pt x="630" y="154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1" y="156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4"/>
                  </a:lnTo>
                  <a:lnTo>
                    <a:pt x="630" y="154"/>
                  </a:lnTo>
                  <a:lnTo>
                    <a:pt x="629" y="154"/>
                  </a:lnTo>
                  <a:lnTo>
                    <a:pt x="629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9" y="153"/>
                  </a:lnTo>
                  <a:lnTo>
                    <a:pt x="629" y="152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1" y="152"/>
                  </a:lnTo>
                  <a:lnTo>
                    <a:pt x="631" y="152"/>
                  </a:lnTo>
                  <a:lnTo>
                    <a:pt x="632" y="152"/>
                  </a:lnTo>
                  <a:lnTo>
                    <a:pt x="632" y="152"/>
                  </a:lnTo>
                  <a:lnTo>
                    <a:pt x="633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3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5" y="153"/>
                  </a:lnTo>
                  <a:lnTo>
                    <a:pt x="635" y="154"/>
                  </a:lnTo>
                  <a:lnTo>
                    <a:pt x="636" y="154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8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8" y="152"/>
                  </a:lnTo>
                  <a:lnTo>
                    <a:pt x="637" y="152"/>
                  </a:lnTo>
                  <a:lnTo>
                    <a:pt x="637" y="153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2"/>
                  </a:lnTo>
                  <a:lnTo>
                    <a:pt x="635" y="152"/>
                  </a:lnTo>
                  <a:lnTo>
                    <a:pt x="636" y="152"/>
                  </a:lnTo>
                  <a:lnTo>
                    <a:pt x="636" y="152"/>
                  </a:lnTo>
                  <a:lnTo>
                    <a:pt x="637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4"/>
                  </a:lnTo>
                  <a:lnTo>
                    <a:pt x="637" y="154"/>
                  </a:lnTo>
                  <a:lnTo>
                    <a:pt x="636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5" y="155"/>
                  </a:lnTo>
                  <a:lnTo>
                    <a:pt x="635" y="154"/>
                  </a:lnTo>
                  <a:lnTo>
                    <a:pt x="636" y="154"/>
                  </a:lnTo>
                  <a:lnTo>
                    <a:pt x="635" y="154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4" y="155"/>
                  </a:lnTo>
                  <a:lnTo>
                    <a:pt x="634" y="155"/>
                  </a:lnTo>
                  <a:lnTo>
                    <a:pt x="634" y="156"/>
                  </a:lnTo>
                  <a:lnTo>
                    <a:pt x="635" y="156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5" y="158"/>
                  </a:lnTo>
                  <a:lnTo>
                    <a:pt x="634" y="158"/>
                  </a:lnTo>
                  <a:lnTo>
                    <a:pt x="634" y="158"/>
                  </a:lnTo>
                  <a:lnTo>
                    <a:pt x="634" y="158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5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3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8"/>
                  </a:lnTo>
                  <a:lnTo>
                    <a:pt x="632" y="157"/>
                  </a:lnTo>
                  <a:lnTo>
                    <a:pt x="632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0" y="157"/>
                  </a:lnTo>
                  <a:lnTo>
                    <a:pt x="630" y="157"/>
                  </a:lnTo>
                  <a:lnTo>
                    <a:pt x="631" y="157"/>
                  </a:lnTo>
                  <a:lnTo>
                    <a:pt x="631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4" y="156"/>
                  </a:lnTo>
                  <a:lnTo>
                    <a:pt x="624" y="155"/>
                  </a:lnTo>
                  <a:close/>
                  <a:moveTo>
                    <a:pt x="746" y="152"/>
                  </a:move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5" y="154"/>
                  </a:lnTo>
                  <a:lnTo>
                    <a:pt x="745" y="153"/>
                  </a:lnTo>
                  <a:lnTo>
                    <a:pt x="745" y="154"/>
                  </a:lnTo>
                  <a:lnTo>
                    <a:pt x="744" y="154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5" y="152"/>
                  </a:lnTo>
                  <a:lnTo>
                    <a:pt x="746" y="152"/>
                  </a:lnTo>
                  <a:lnTo>
                    <a:pt x="745" y="152"/>
                  </a:lnTo>
                  <a:lnTo>
                    <a:pt x="746" y="152"/>
                  </a:lnTo>
                  <a:lnTo>
                    <a:pt x="746" y="152"/>
                  </a:lnTo>
                  <a:lnTo>
                    <a:pt x="746" y="152"/>
                  </a:lnTo>
                  <a:close/>
                  <a:moveTo>
                    <a:pt x="376" y="140"/>
                  </a:moveTo>
                  <a:lnTo>
                    <a:pt x="377" y="139"/>
                  </a:lnTo>
                  <a:lnTo>
                    <a:pt x="376" y="139"/>
                  </a:lnTo>
                  <a:lnTo>
                    <a:pt x="377" y="139"/>
                  </a:lnTo>
                  <a:lnTo>
                    <a:pt x="377" y="139"/>
                  </a:lnTo>
                  <a:lnTo>
                    <a:pt x="378" y="139"/>
                  </a:lnTo>
                  <a:lnTo>
                    <a:pt x="378" y="140"/>
                  </a:lnTo>
                  <a:lnTo>
                    <a:pt x="377" y="140"/>
                  </a:lnTo>
                  <a:lnTo>
                    <a:pt x="377" y="140"/>
                  </a:lnTo>
                  <a:lnTo>
                    <a:pt x="376" y="140"/>
                  </a:lnTo>
                  <a:lnTo>
                    <a:pt x="375" y="140"/>
                  </a:lnTo>
                  <a:lnTo>
                    <a:pt x="375" y="140"/>
                  </a:lnTo>
                  <a:lnTo>
                    <a:pt x="374" y="140"/>
                  </a:lnTo>
                  <a:lnTo>
                    <a:pt x="374" y="141"/>
                  </a:lnTo>
                  <a:lnTo>
                    <a:pt x="373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3" y="140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5" y="140"/>
                  </a:lnTo>
                  <a:lnTo>
                    <a:pt x="375" y="140"/>
                  </a:lnTo>
                  <a:lnTo>
                    <a:pt x="376" y="139"/>
                  </a:lnTo>
                  <a:lnTo>
                    <a:pt x="377" y="139"/>
                  </a:lnTo>
                  <a:lnTo>
                    <a:pt x="376" y="140"/>
                  </a:lnTo>
                  <a:close/>
                  <a:moveTo>
                    <a:pt x="504" y="130"/>
                  </a:moveTo>
                  <a:lnTo>
                    <a:pt x="504" y="130"/>
                  </a:lnTo>
                  <a:lnTo>
                    <a:pt x="505" y="130"/>
                  </a:lnTo>
                  <a:lnTo>
                    <a:pt x="505" y="129"/>
                  </a:lnTo>
                  <a:lnTo>
                    <a:pt x="505" y="130"/>
                  </a:lnTo>
                  <a:lnTo>
                    <a:pt x="505" y="129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4" y="130"/>
                  </a:lnTo>
                  <a:close/>
                  <a:moveTo>
                    <a:pt x="503" y="130"/>
                  </a:moveTo>
                  <a:lnTo>
                    <a:pt x="504" y="130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6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6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1"/>
                  </a:lnTo>
                  <a:lnTo>
                    <a:pt x="507" y="131"/>
                  </a:lnTo>
                  <a:lnTo>
                    <a:pt x="506" y="131"/>
                  </a:lnTo>
                  <a:lnTo>
                    <a:pt x="505" y="131"/>
                  </a:lnTo>
                  <a:lnTo>
                    <a:pt x="505" y="131"/>
                  </a:lnTo>
                  <a:lnTo>
                    <a:pt x="504" y="131"/>
                  </a:lnTo>
                  <a:lnTo>
                    <a:pt x="505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3" y="131"/>
                  </a:lnTo>
                  <a:lnTo>
                    <a:pt x="502" y="131"/>
                  </a:lnTo>
                  <a:lnTo>
                    <a:pt x="502" y="131"/>
                  </a:lnTo>
                  <a:lnTo>
                    <a:pt x="503" y="131"/>
                  </a:lnTo>
                  <a:lnTo>
                    <a:pt x="503" y="130"/>
                  </a:lnTo>
                  <a:lnTo>
                    <a:pt x="503" y="131"/>
                  </a:lnTo>
                  <a:lnTo>
                    <a:pt x="503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29"/>
                  </a:lnTo>
                  <a:lnTo>
                    <a:pt x="503" y="129"/>
                  </a:lnTo>
                  <a:lnTo>
                    <a:pt x="503" y="130"/>
                  </a:lnTo>
                  <a:lnTo>
                    <a:pt x="503" y="130"/>
                  </a:lnTo>
                  <a:lnTo>
                    <a:pt x="503" y="130"/>
                  </a:lnTo>
                  <a:lnTo>
                    <a:pt x="503" y="129"/>
                  </a:lnTo>
                  <a:lnTo>
                    <a:pt x="504" y="130"/>
                  </a:lnTo>
                  <a:lnTo>
                    <a:pt x="503" y="130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3" y="130"/>
                  </a:lnTo>
                  <a:close/>
                  <a:moveTo>
                    <a:pt x="501" y="129"/>
                  </a:moveTo>
                  <a:lnTo>
                    <a:pt x="501" y="129"/>
                  </a:lnTo>
                  <a:lnTo>
                    <a:pt x="501" y="130"/>
                  </a:lnTo>
                  <a:lnTo>
                    <a:pt x="501" y="129"/>
                  </a:lnTo>
                  <a:lnTo>
                    <a:pt x="501" y="130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2" y="129"/>
                  </a:lnTo>
                  <a:lnTo>
                    <a:pt x="502" y="130"/>
                  </a:lnTo>
                  <a:lnTo>
                    <a:pt x="501" y="130"/>
                  </a:lnTo>
                  <a:lnTo>
                    <a:pt x="501" y="130"/>
                  </a:lnTo>
                  <a:lnTo>
                    <a:pt x="501" y="129"/>
                  </a:lnTo>
                  <a:close/>
                  <a:moveTo>
                    <a:pt x="449" y="125"/>
                  </a:moveTo>
                  <a:lnTo>
                    <a:pt x="449" y="125"/>
                  </a:lnTo>
                  <a:lnTo>
                    <a:pt x="449" y="125"/>
                  </a:lnTo>
                  <a:close/>
                  <a:moveTo>
                    <a:pt x="465" y="122"/>
                  </a:moveTo>
                  <a:lnTo>
                    <a:pt x="465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6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5" y="122"/>
                  </a:lnTo>
                  <a:close/>
                  <a:moveTo>
                    <a:pt x="674" y="121"/>
                  </a:moveTo>
                  <a:lnTo>
                    <a:pt x="673" y="121"/>
                  </a:lnTo>
                  <a:lnTo>
                    <a:pt x="674" y="121"/>
                  </a:lnTo>
                  <a:close/>
                  <a:moveTo>
                    <a:pt x="434" y="119"/>
                  </a:moveTo>
                  <a:lnTo>
                    <a:pt x="434" y="118"/>
                  </a:lnTo>
                  <a:lnTo>
                    <a:pt x="434" y="119"/>
                  </a:lnTo>
                  <a:close/>
                  <a:moveTo>
                    <a:pt x="663" y="102"/>
                  </a:moveTo>
                  <a:lnTo>
                    <a:pt x="664" y="102"/>
                  </a:lnTo>
                  <a:lnTo>
                    <a:pt x="663" y="102"/>
                  </a:lnTo>
                  <a:close/>
                  <a:moveTo>
                    <a:pt x="701" y="101"/>
                  </a:moveTo>
                  <a:lnTo>
                    <a:pt x="701" y="100"/>
                  </a:lnTo>
                  <a:lnTo>
                    <a:pt x="701" y="101"/>
                  </a:lnTo>
                  <a:close/>
                  <a:moveTo>
                    <a:pt x="389" y="97"/>
                  </a:moveTo>
                  <a:lnTo>
                    <a:pt x="389" y="96"/>
                  </a:lnTo>
                  <a:lnTo>
                    <a:pt x="390" y="96"/>
                  </a:lnTo>
                  <a:lnTo>
                    <a:pt x="390" y="97"/>
                  </a:lnTo>
                  <a:lnTo>
                    <a:pt x="389" y="97"/>
                  </a:lnTo>
                  <a:close/>
                  <a:moveTo>
                    <a:pt x="341" y="89"/>
                  </a:move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close/>
                  <a:moveTo>
                    <a:pt x="677" y="85"/>
                  </a:moveTo>
                  <a:lnTo>
                    <a:pt x="676" y="85"/>
                  </a:lnTo>
                  <a:lnTo>
                    <a:pt x="677" y="85"/>
                  </a:lnTo>
                  <a:close/>
                  <a:moveTo>
                    <a:pt x="362" y="64"/>
                  </a:move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close/>
                  <a:moveTo>
                    <a:pt x="383" y="60"/>
                  </a:moveTo>
                  <a:lnTo>
                    <a:pt x="382" y="60"/>
                  </a:lnTo>
                  <a:lnTo>
                    <a:pt x="383" y="60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4" y="61"/>
                  </a:lnTo>
                  <a:lnTo>
                    <a:pt x="384" y="61"/>
                  </a:lnTo>
                  <a:lnTo>
                    <a:pt x="385" y="61"/>
                  </a:lnTo>
                  <a:lnTo>
                    <a:pt x="384" y="61"/>
                  </a:lnTo>
                  <a:lnTo>
                    <a:pt x="385" y="61"/>
                  </a:lnTo>
                  <a:lnTo>
                    <a:pt x="385" y="61"/>
                  </a:lnTo>
                  <a:lnTo>
                    <a:pt x="386" y="61"/>
                  </a:lnTo>
                  <a:lnTo>
                    <a:pt x="385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8" y="61"/>
                  </a:lnTo>
                  <a:lnTo>
                    <a:pt x="388" y="61"/>
                  </a:lnTo>
                  <a:lnTo>
                    <a:pt x="389" y="61"/>
                  </a:lnTo>
                  <a:lnTo>
                    <a:pt x="389" y="61"/>
                  </a:lnTo>
                  <a:lnTo>
                    <a:pt x="390" y="61"/>
                  </a:lnTo>
                  <a:lnTo>
                    <a:pt x="389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2" y="62"/>
                  </a:lnTo>
                  <a:lnTo>
                    <a:pt x="392" y="63"/>
                  </a:lnTo>
                  <a:lnTo>
                    <a:pt x="392" y="62"/>
                  </a:lnTo>
                  <a:lnTo>
                    <a:pt x="392" y="63"/>
                  </a:lnTo>
                  <a:lnTo>
                    <a:pt x="392" y="63"/>
                  </a:lnTo>
                  <a:lnTo>
                    <a:pt x="392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4" y="64"/>
                  </a:lnTo>
                  <a:lnTo>
                    <a:pt x="393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3" y="65"/>
                  </a:lnTo>
                  <a:lnTo>
                    <a:pt x="394" y="65"/>
                  </a:lnTo>
                  <a:lnTo>
                    <a:pt x="393" y="65"/>
                  </a:lnTo>
                  <a:lnTo>
                    <a:pt x="393" y="64"/>
                  </a:lnTo>
                  <a:lnTo>
                    <a:pt x="393" y="65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2" y="64"/>
                  </a:lnTo>
                  <a:lnTo>
                    <a:pt x="392" y="64"/>
                  </a:lnTo>
                  <a:lnTo>
                    <a:pt x="391" y="64"/>
                  </a:lnTo>
                  <a:lnTo>
                    <a:pt x="392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89" y="64"/>
                  </a:lnTo>
                  <a:lnTo>
                    <a:pt x="389" y="64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8" y="65"/>
                  </a:lnTo>
                  <a:lnTo>
                    <a:pt x="387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5" y="65"/>
                  </a:lnTo>
                  <a:lnTo>
                    <a:pt x="385" y="65"/>
                  </a:lnTo>
                  <a:lnTo>
                    <a:pt x="386" y="65"/>
                  </a:lnTo>
                  <a:lnTo>
                    <a:pt x="385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7" y="65"/>
                  </a:lnTo>
                  <a:lnTo>
                    <a:pt x="388" y="65"/>
                  </a:lnTo>
                  <a:lnTo>
                    <a:pt x="388" y="65"/>
                  </a:lnTo>
                  <a:lnTo>
                    <a:pt x="389" y="65"/>
                  </a:lnTo>
                  <a:lnTo>
                    <a:pt x="389" y="64"/>
                  </a:lnTo>
                  <a:lnTo>
                    <a:pt x="389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5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5"/>
                  </a:lnTo>
                  <a:lnTo>
                    <a:pt x="390" y="65"/>
                  </a:lnTo>
                  <a:lnTo>
                    <a:pt x="390" y="65"/>
                  </a:lnTo>
                  <a:lnTo>
                    <a:pt x="389" y="65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8" y="66"/>
                  </a:lnTo>
                  <a:lnTo>
                    <a:pt x="389" y="66"/>
                  </a:lnTo>
                  <a:lnTo>
                    <a:pt x="389" y="66"/>
                  </a:lnTo>
                  <a:lnTo>
                    <a:pt x="389" y="66"/>
                  </a:lnTo>
                  <a:lnTo>
                    <a:pt x="388" y="66"/>
                  </a:lnTo>
                  <a:lnTo>
                    <a:pt x="389" y="66"/>
                  </a:lnTo>
                  <a:lnTo>
                    <a:pt x="388" y="66"/>
                  </a:lnTo>
                  <a:lnTo>
                    <a:pt x="388" y="67"/>
                  </a:lnTo>
                  <a:lnTo>
                    <a:pt x="388" y="67"/>
                  </a:lnTo>
                  <a:lnTo>
                    <a:pt x="387" y="67"/>
                  </a:lnTo>
                  <a:lnTo>
                    <a:pt x="388" y="67"/>
                  </a:lnTo>
                  <a:lnTo>
                    <a:pt x="387" y="67"/>
                  </a:lnTo>
                  <a:lnTo>
                    <a:pt x="387" y="67"/>
                  </a:lnTo>
                  <a:lnTo>
                    <a:pt x="386" y="67"/>
                  </a:lnTo>
                  <a:lnTo>
                    <a:pt x="386" y="67"/>
                  </a:lnTo>
                  <a:lnTo>
                    <a:pt x="385" y="67"/>
                  </a:lnTo>
                  <a:lnTo>
                    <a:pt x="385" y="67"/>
                  </a:lnTo>
                  <a:lnTo>
                    <a:pt x="384" y="67"/>
                  </a:lnTo>
                  <a:lnTo>
                    <a:pt x="383" y="68"/>
                  </a:lnTo>
                  <a:lnTo>
                    <a:pt x="383" y="67"/>
                  </a:lnTo>
                  <a:lnTo>
                    <a:pt x="382" y="67"/>
                  </a:lnTo>
                  <a:lnTo>
                    <a:pt x="382" y="67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0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79" y="68"/>
                  </a:lnTo>
                  <a:lnTo>
                    <a:pt x="379" y="68"/>
                  </a:lnTo>
                  <a:lnTo>
                    <a:pt x="378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78" y="68"/>
                  </a:lnTo>
                  <a:lnTo>
                    <a:pt x="377" y="69"/>
                  </a:lnTo>
                  <a:lnTo>
                    <a:pt x="377" y="68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8" y="70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80" y="71"/>
                  </a:lnTo>
                  <a:lnTo>
                    <a:pt x="379" y="72"/>
                  </a:lnTo>
                  <a:lnTo>
                    <a:pt x="380" y="72"/>
                  </a:lnTo>
                  <a:lnTo>
                    <a:pt x="380" y="72"/>
                  </a:lnTo>
                  <a:lnTo>
                    <a:pt x="381" y="72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1" y="74"/>
                  </a:lnTo>
                  <a:lnTo>
                    <a:pt x="380" y="74"/>
                  </a:lnTo>
                  <a:lnTo>
                    <a:pt x="381" y="74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1" y="73"/>
                  </a:lnTo>
                  <a:lnTo>
                    <a:pt x="381" y="73"/>
                  </a:lnTo>
                  <a:lnTo>
                    <a:pt x="381" y="73"/>
                  </a:lnTo>
                  <a:lnTo>
                    <a:pt x="381" y="72"/>
                  </a:lnTo>
                  <a:lnTo>
                    <a:pt x="381" y="72"/>
                  </a:lnTo>
                  <a:lnTo>
                    <a:pt x="380" y="72"/>
                  </a:lnTo>
                  <a:lnTo>
                    <a:pt x="380" y="71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9" y="69"/>
                  </a:lnTo>
                  <a:lnTo>
                    <a:pt x="379" y="69"/>
                  </a:lnTo>
                  <a:lnTo>
                    <a:pt x="380" y="69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2" y="69"/>
                  </a:lnTo>
                  <a:lnTo>
                    <a:pt x="382" y="68"/>
                  </a:lnTo>
                  <a:lnTo>
                    <a:pt x="382" y="68"/>
                  </a:lnTo>
                  <a:lnTo>
                    <a:pt x="382" y="69"/>
                  </a:lnTo>
                  <a:lnTo>
                    <a:pt x="383" y="68"/>
                  </a:lnTo>
                  <a:lnTo>
                    <a:pt x="383" y="69"/>
                  </a:lnTo>
                  <a:lnTo>
                    <a:pt x="382" y="69"/>
                  </a:lnTo>
                  <a:lnTo>
                    <a:pt x="383" y="69"/>
                  </a:lnTo>
                  <a:lnTo>
                    <a:pt x="382" y="69"/>
                  </a:lnTo>
                  <a:lnTo>
                    <a:pt x="383" y="69"/>
                  </a:lnTo>
                  <a:lnTo>
                    <a:pt x="383" y="69"/>
                  </a:lnTo>
                  <a:lnTo>
                    <a:pt x="384" y="69"/>
                  </a:lnTo>
                  <a:lnTo>
                    <a:pt x="385" y="69"/>
                  </a:lnTo>
                  <a:lnTo>
                    <a:pt x="385" y="69"/>
                  </a:lnTo>
                  <a:lnTo>
                    <a:pt x="386" y="69"/>
                  </a:lnTo>
                  <a:lnTo>
                    <a:pt x="386" y="68"/>
                  </a:lnTo>
                  <a:lnTo>
                    <a:pt x="386" y="69"/>
                  </a:lnTo>
                  <a:lnTo>
                    <a:pt x="386" y="69"/>
                  </a:lnTo>
                  <a:lnTo>
                    <a:pt x="387" y="69"/>
                  </a:lnTo>
                  <a:lnTo>
                    <a:pt x="388" y="69"/>
                  </a:lnTo>
                  <a:lnTo>
                    <a:pt x="388" y="69"/>
                  </a:lnTo>
                  <a:lnTo>
                    <a:pt x="389" y="69"/>
                  </a:lnTo>
                  <a:lnTo>
                    <a:pt x="389" y="68"/>
                  </a:lnTo>
                  <a:lnTo>
                    <a:pt x="389" y="68"/>
                  </a:lnTo>
                  <a:lnTo>
                    <a:pt x="390" y="68"/>
                  </a:lnTo>
                  <a:lnTo>
                    <a:pt x="390" y="68"/>
                  </a:lnTo>
                  <a:lnTo>
                    <a:pt x="391" y="68"/>
                  </a:lnTo>
                  <a:lnTo>
                    <a:pt x="392" y="68"/>
                  </a:lnTo>
                  <a:lnTo>
                    <a:pt x="392" y="68"/>
                  </a:lnTo>
                  <a:lnTo>
                    <a:pt x="391" y="68"/>
                  </a:lnTo>
                  <a:lnTo>
                    <a:pt x="392" y="68"/>
                  </a:lnTo>
                  <a:lnTo>
                    <a:pt x="391" y="68"/>
                  </a:lnTo>
                  <a:lnTo>
                    <a:pt x="391" y="69"/>
                  </a:lnTo>
                  <a:lnTo>
                    <a:pt x="392" y="69"/>
                  </a:lnTo>
                  <a:lnTo>
                    <a:pt x="391" y="69"/>
                  </a:lnTo>
                  <a:lnTo>
                    <a:pt x="392" y="69"/>
                  </a:lnTo>
                  <a:lnTo>
                    <a:pt x="391" y="69"/>
                  </a:lnTo>
                  <a:lnTo>
                    <a:pt x="390" y="69"/>
                  </a:lnTo>
                  <a:lnTo>
                    <a:pt x="390" y="70"/>
                  </a:lnTo>
                  <a:lnTo>
                    <a:pt x="390" y="70"/>
                  </a:lnTo>
                  <a:lnTo>
                    <a:pt x="389" y="70"/>
                  </a:lnTo>
                  <a:lnTo>
                    <a:pt x="389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7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1"/>
                  </a:lnTo>
                  <a:lnTo>
                    <a:pt x="388" y="70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8" y="70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90" y="71"/>
                  </a:lnTo>
                  <a:lnTo>
                    <a:pt x="390" y="70"/>
                  </a:lnTo>
                  <a:lnTo>
                    <a:pt x="390" y="70"/>
                  </a:lnTo>
                  <a:lnTo>
                    <a:pt x="391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69"/>
                  </a:lnTo>
                  <a:lnTo>
                    <a:pt x="394" y="69"/>
                  </a:lnTo>
                  <a:lnTo>
                    <a:pt x="394" y="69"/>
                  </a:lnTo>
                  <a:lnTo>
                    <a:pt x="394" y="70"/>
                  </a:lnTo>
                  <a:lnTo>
                    <a:pt x="395" y="70"/>
                  </a:lnTo>
                  <a:lnTo>
                    <a:pt x="396" y="70"/>
                  </a:lnTo>
                  <a:lnTo>
                    <a:pt x="395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7" y="71"/>
                  </a:lnTo>
                  <a:lnTo>
                    <a:pt x="397" y="70"/>
                  </a:lnTo>
                  <a:lnTo>
                    <a:pt x="397" y="71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9" y="70"/>
                  </a:lnTo>
                  <a:lnTo>
                    <a:pt x="398" y="70"/>
                  </a:lnTo>
                  <a:lnTo>
                    <a:pt x="399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69"/>
                  </a:lnTo>
                  <a:lnTo>
                    <a:pt x="398" y="70"/>
                  </a:lnTo>
                  <a:lnTo>
                    <a:pt x="398" y="69"/>
                  </a:lnTo>
                  <a:lnTo>
                    <a:pt x="398" y="70"/>
                  </a:lnTo>
                  <a:lnTo>
                    <a:pt x="399" y="69"/>
                  </a:lnTo>
                  <a:lnTo>
                    <a:pt x="399" y="70"/>
                  </a:lnTo>
                  <a:lnTo>
                    <a:pt x="399" y="69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1" y="70"/>
                  </a:lnTo>
                  <a:lnTo>
                    <a:pt x="402" y="70"/>
                  </a:lnTo>
                  <a:lnTo>
                    <a:pt x="403" y="70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4" y="71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2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2" y="72"/>
                  </a:lnTo>
                  <a:lnTo>
                    <a:pt x="401" y="72"/>
                  </a:lnTo>
                  <a:lnTo>
                    <a:pt x="402" y="72"/>
                  </a:lnTo>
                  <a:lnTo>
                    <a:pt x="402" y="73"/>
                  </a:lnTo>
                  <a:lnTo>
                    <a:pt x="402" y="72"/>
                  </a:lnTo>
                  <a:lnTo>
                    <a:pt x="402" y="73"/>
                  </a:lnTo>
                  <a:lnTo>
                    <a:pt x="402" y="72"/>
                  </a:lnTo>
                  <a:lnTo>
                    <a:pt x="403" y="72"/>
                  </a:lnTo>
                  <a:lnTo>
                    <a:pt x="403" y="73"/>
                  </a:lnTo>
                  <a:lnTo>
                    <a:pt x="403" y="72"/>
                  </a:lnTo>
                  <a:lnTo>
                    <a:pt x="403" y="73"/>
                  </a:lnTo>
                  <a:lnTo>
                    <a:pt x="402" y="73"/>
                  </a:lnTo>
                  <a:lnTo>
                    <a:pt x="401" y="73"/>
                  </a:lnTo>
                  <a:lnTo>
                    <a:pt x="401" y="73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0" y="74"/>
                  </a:lnTo>
                  <a:lnTo>
                    <a:pt x="400" y="75"/>
                  </a:lnTo>
                  <a:lnTo>
                    <a:pt x="399" y="75"/>
                  </a:lnTo>
                  <a:lnTo>
                    <a:pt x="399" y="74"/>
                  </a:lnTo>
                  <a:lnTo>
                    <a:pt x="398" y="74"/>
                  </a:lnTo>
                  <a:lnTo>
                    <a:pt x="398" y="74"/>
                  </a:lnTo>
                  <a:lnTo>
                    <a:pt x="398" y="74"/>
                  </a:lnTo>
                  <a:lnTo>
                    <a:pt x="398" y="75"/>
                  </a:lnTo>
                  <a:lnTo>
                    <a:pt x="398" y="75"/>
                  </a:lnTo>
                  <a:lnTo>
                    <a:pt x="399" y="75"/>
                  </a:lnTo>
                  <a:lnTo>
                    <a:pt x="398" y="75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8" y="77"/>
                  </a:lnTo>
                  <a:lnTo>
                    <a:pt x="397" y="77"/>
                  </a:lnTo>
                  <a:lnTo>
                    <a:pt x="397" y="77"/>
                  </a:lnTo>
                  <a:lnTo>
                    <a:pt x="397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7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7" y="78"/>
                  </a:lnTo>
                  <a:lnTo>
                    <a:pt x="397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9"/>
                  </a:lnTo>
                  <a:lnTo>
                    <a:pt x="399" y="79"/>
                  </a:lnTo>
                  <a:lnTo>
                    <a:pt x="399" y="78"/>
                  </a:lnTo>
                  <a:lnTo>
                    <a:pt x="399" y="78"/>
                  </a:lnTo>
                  <a:lnTo>
                    <a:pt x="400" y="78"/>
                  </a:lnTo>
                  <a:lnTo>
                    <a:pt x="400" y="78"/>
                  </a:lnTo>
                  <a:lnTo>
                    <a:pt x="400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2" y="78"/>
                  </a:lnTo>
                  <a:lnTo>
                    <a:pt x="402" y="78"/>
                  </a:lnTo>
                  <a:lnTo>
                    <a:pt x="403" y="78"/>
                  </a:lnTo>
                  <a:lnTo>
                    <a:pt x="402" y="78"/>
                  </a:lnTo>
                  <a:lnTo>
                    <a:pt x="403" y="78"/>
                  </a:lnTo>
                  <a:lnTo>
                    <a:pt x="403" y="78"/>
                  </a:lnTo>
                  <a:lnTo>
                    <a:pt x="404" y="78"/>
                  </a:lnTo>
                  <a:lnTo>
                    <a:pt x="404" y="78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6" y="78"/>
                  </a:lnTo>
                  <a:lnTo>
                    <a:pt x="407" y="78"/>
                  </a:lnTo>
                  <a:lnTo>
                    <a:pt x="407" y="78"/>
                  </a:lnTo>
                  <a:lnTo>
                    <a:pt x="408" y="77"/>
                  </a:lnTo>
                  <a:lnTo>
                    <a:pt x="408" y="77"/>
                  </a:lnTo>
                  <a:lnTo>
                    <a:pt x="408" y="76"/>
                  </a:lnTo>
                  <a:lnTo>
                    <a:pt x="408" y="76"/>
                  </a:lnTo>
                  <a:lnTo>
                    <a:pt x="409" y="76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9" y="76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8" y="76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4"/>
                  </a:lnTo>
                  <a:lnTo>
                    <a:pt x="408" y="74"/>
                  </a:lnTo>
                  <a:lnTo>
                    <a:pt x="409" y="74"/>
                  </a:lnTo>
                  <a:lnTo>
                    <a:pt x="409" y="74"/>
                  </a:lnTo>
                  <a:lnTo>
                    <a:pt x="410" y="74"/>
                  </a:lnTo>
                  <a:lnTo>
                    <a:pt x="411" y="74"/>
                  </a:lnTo>
                  <a:lnTo>
                    <a:pt x="410" y="74"/>
                  </a:lnTo>
                  <a:lnTo>
                    <a:pt x="411" y="74"/>
                  </a:lnTo>
                  <a:lnTo>
                    <a:pt x="411" y="74"/>
                  </a:lnTo>
                  <a:lnTo>
                    <a:pt x="411" y="74"/>
                  </a:lnTo>
                  <a:lnTo>
                    <a:pt x="411" y="75"/>
                  </a:lnTo>
                  <a:lnTo>
                    <a:pt x="410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6"/>
                  </a:lnTo>
                  <a:lnTo>
                    <a:pt x="411" y="75"/>
                  </a:lnTo>
                  <a:lnTo>
                    <a:pt x="412" y="75"/>
                  </a:lnTo>
                  <a:lnTo>
                    <a:pt x="411" y="75"/>
                  </a:lnTo>
                  <a:lnTo>
                    <a:pt x="411" y="76"/>
                  </a:lnTo>
                  <a:lnTo>
                    <a:pt x="412" y="75"/>
                  </a:lnTo>
                  <a:lnTo>
                    <a:pt x="412" y="76"/>
                  </a:lnTo>
                  <a:lnTo>
                    <a:pt x="411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7"/>
                  </a:lnTo>
                  <a:lnTo>
                    <a:pt x="412" y="78"/>
                  </a:lnTo>
                  <a:lnTo>
                    <a:pt x="412" y="77"/>
                  </a:lnTo>
                  <a:lnTo>
                    <a:pt x="412" y="78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6"/>
                  </a:lnTo>
                  <a:lnTo>
                    <a:pt x="412" y="77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2" y="75"/>
                  </a:lnTo>
                  <a:lnTo>
                    <a:pt x="412" y="75"/>
                  </a:lnTo>
                  <a:lnTo>
                    <a:pt x="413" y="75"/>
                  </a:lnTo>
                  <a:lnTo>
                    <a:pt x="412" y="75"/>
                  </a:lnTo>
                  <a:lnTo>
                    <a:pt x="413" y="75"/>
                  </a:lnTo>
                  <a:lnTo>
                    <a:pt x="413" y="75"/>
                  </a:lnTo>
                  <a:lnTo>
                    <a:pt x="414" y="75"/>
                  </a:lnTo>
                  <a:lnTo>
                    <a:pt x="415" y="75"/>
                  </a:lnTo>
                  <a:lnTo>
                    <a:pt x="415" y="75"/>
                  </a:lnTo>
                  <a:lnTo>
                    <a:pt x="416" y="75"/>
                  </a:lnTo>
                  <a:lnTo>
                    <a:pt x="416" y="75"/>
                  </a:lnTo>
                  <a:lnTo>
                    <a:pt x="417" y="75"/>
                  </a:lnTo>
                  <a:lnTo>
                    <a:pt x="418" y="74"/>
                  </a:lnTo>
                  <a:lnTo>
                    <a:pt x="418" y="75"/>
                  </a:lnTo>
                  <a:lnTo>
                    <a:pt x="417" y="75"/>
                  </a:lnTo>
                  <a:lnTo>
                    <a:pt x="418" y="75"/>
                  </a:lnTo>
                  <a:lnTo>
                    <a:pt x="417" y="75"/>
                  </a:lnTo>
                  <a:lnTo>
                    <a:pt x="418" y="75"/>
                  </a:lnTo>
                  <a:lnTo>
                    <a:pt x="418" y="75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19" y="74"/>
                  </a:lnTo>
                  <a:lnTo>
                    <a:pt x="420" y="74"/>
                  </a:lnTo>
                  <a:lnTo>
                    <a:pt x="420" y="74"/>
                  </a:lnTo>
                  <a:lnTo>
                    <a:pt x="421" y="74"/>
                  </a:lnTo>
                  <a:lnTo>
                    <a:pt x="422" y="74"/>
                  </a:lnTo>
                  <a:lnTo>
                    <a:pt x="422" y="75"/>
                  </a:lnTo>
                  <a:lnTo>
                    <a:pt x="422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5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5" y="75"/>
                  </a:lnTo>
                  <a:lnTo>
                    <a:pt x="425" y="75"/>
                  </a:lnTo>
                  <a:lnTo>
                    <a:pt x="426" y="75"/>
                  </a:lnTo>
                  <a:lnTo>
                    <a:pt x="426" y="75"/>
                  </a:lnTo>
                  <a:lnTo>
                    <a:pt x="427" y="74"/>
                  </a:lnTo>
                  <a:lnTo>
                    <a:pt x="427" y="74"/>
                  </a:lnTo>
                  <a:lnTo>
                    <a:pt x="428" y="74"/>
                  </a:lnTo>
                  <a:lnTo>
                    <a:pt x="427" y="74"/>
                  </a:lnTo>
                  <a:lnTo>
                    <a:pt x="428" y="74"/>
                  </a:lnTo>
                  <a:lnTo>
                    <a:pt x="429" y="74"/>
                  </a:lnTo>
                  <a:lnTo>
                    <a:pt x="429" y="74"/>
                  </a:lnTo>
                  <a:lnTo>
                    <a:pt x="430" y="74"/>
                  </a:lnTo>
                  <a:lnTo>
                    <a:pt x="429" y="74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1" y="75"/>
                  </a:lnTo>
                  <a:lnTo>
                    <a:pt x="431" y="75"/>
                  </a:lnTo>
                  <a:lnTo>
                    <a:pt x="432" y="75"/>
                  </a:lnTo>
                  <a:lnTo>
                    <a:pt x="433" y="74"/>
                  </a:lnTo>
                  <a:lnTo>
                    <a:pt x="432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4" y="74"/>
                  </a:lnTo>
                  <a:lnTo>
                    <a:pt x="433" y="74"/>
                  </a:lnTo>
                  <a:lnTo>
                    <a:pt x="434" y="74"/>
                  </a:lnTo>
                  <a:lnTo>
                    <a:pt x="434" y="74"/>
                  </a:lnTo>
                  <a:lnTo>
                    <a:pt x="434" y="74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3" y="76"/>
                  </a:lnTo>
                  <a:lnTo>
                    <a:pt x="433" y="76"/>
                  </a:lnTo>
                  <a:lnTo>
                    <a:pt x="432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0" y="77"/>
                  </a:lnTo>
                  <a:lnTo>
                    <a:pt x="429" y="77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9"/>
                  </a:lnTo>
                  <a:lnTo>
                    <a:pt x="428" y="79"/>
                  </a:lnTo>
                  <a:lnTo>
                    <a:pt x="428" y="79"/>
                  </a:lnTo>
                  <a:lnTo>
                    <a:pt x="427" y="79"/>
                  </a:lnTo>
                  <a:lnTo>
                    <a:pt x="427" y="79"/>
                  </a:lnTo>
                  <a:lnTo>
                    <a:pt x="427" y="79"/>
                  </a:lnTo>
                  <a:lnTo>
                    <a:pt x="428" y="79"/>
                  </a:lnTo>
                  <a:lnTo>
                    <a:pt x="428" y="79"/>
                  </a:lnTo>
                  <a:lnTo>
                    <a:pt x="429" y="79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7"/>
                  </a:lnTo>
                  <a:lnTo>
                    <a:pt x="430" y="77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1" y="76"/>
                  </a:lnTo>
                  <a:lnTo>
                    <a:pt x="430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2" y="76"/>
                  </a:lnTo>
                  <a:lnTo>
                    <a:pt x="433" y="76"/>
                  </a:lnTo>
                  <a:lnTo>
                    <a:pt x="433" y="76"/>
                  </a:lnTo>
                  <a:lnTo>
                    <a:pt x="433" y="75"/>
                  </a:lnTo>
                  <a:lnTo>
                    <a:pt x="433" y="76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6" y="75"/>
                  </a:lnTo>
                  <a:lnTo>
                    <a:pt x="437" y="75"/>
                  </a:lnTo>
                  <a:lnTo>
                    <a:pt x="437" y="75"/>
                  </a:lnTo>
                  <a:lnTo>
                    <a:pt x="437" y="75"/>
                  </a:lnTo>
                  <a:lnTo>
                    <a:pt x="436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6" y="76"/>
                  </a:lnTo>
                  <a:lnTo>
                    <a:pt x="435" y="76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8"/>
                  </a:lnTo>
                  <a:lnTo>
                    <a:pt x="436" y="78"/>
                  </a:lnTo>
                  <a:lnTo>
                    <a:pt x="435" y="78"/>
                  </a:lnTo>
                  <a:lnTo>
                    <a:pt x="436" y="77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6"/>
                  </a:lnTo>
                  <a:lnTo>
                    <a:pt x="436" y="76"/>
                  </a:lnTo>
                  <a:lnTo>
                    <a:pt x="435" y="76"/>
                  </a:lnTo>
                  <a:lnTo>
                    <a:pt x="436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8" y="76"/>
                  </a:lnTo>
                  <a:lnTo>
                    <a:pt x="438" y="76"/>
                  </a:lnTo>
                  <a:lnTo>
                    <a:pt x="439" y="76"/>
                  </a:lnTo>
                  <a:lnTo>
                    <a:pt x="439" y="77"/>
                  </a:lnTo>
                  <a:lnTo>
                    <a:pt x="440" y="77"/>
                  </a:lnTo>
                  <a:lnTo>
                    <a:pt x="439" y="77"/>
                  </a:lnTo>
                  <a:lnTo>
                    <a:pt x="440" y="77"/>
                  </a:lnTo>
                  <a:lnTo>
                    <a:pt x="440" y="78"/>
                  </a:lnTo>
                  <a:lnTo>
                    <a:pt x="441" y="78"/>
                  </a:lnTo>
                  <a:lnTo>
                    <a:pt x="441" y="78"/>
                  </a:lnTo>
                  <a:lnTo>
                    <a:pt x="441" y="78"/>
                  </a:lnTo>
                  <a:lnTo>
                    <a:pt x="442" y="78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1" y="79"/>
                  </a:lnTo>
                  <a:lnTo>
                    <a:pt x="442" y="79"/>
                  </a:lnTo>
                  <a:lnTo>
                    <a:pt x="441" y="79"/>
                  </a:lnTo>
                  <a:lnTo>
                    <a:pt x="441" y="80"/>
                  </a:lnTo>
                  <a:lnTo>
                    <a:pt x="440" y="80"/>
                  </a:lnTo>
                  <a:lnTo>
                    <a:pt x="440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39" y="82"/>
                  </a:lnTo>
                  <a:lnTo>
                    <a:pt x="440" y="82"/>
                  </a:lnTo>
                  <a:lnTo>
                    <a:pt x="439" y="82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40" y="81"/>
                  </a:lnTo>
                  <a:lnTo>
                    <a:pt x="440" y="82"/>
                  </a:lnTo>
                  <a:lnTo>
                    <a:pt x="440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40" y="81"/>
                  </a:lnTo>
                  <a:lnTo>
                    <a:pt x="440" y="80"/>
                  </a:lnTo>
                  <a:lnTo>
                    <a:pt x="441" y="80"/>
                  </a:lnTo>
                  <a:lnTo>
                    <a:pt x="441" y="80"/>
                  </a:lnTo>
                  <a:lnTo>
                    <a:pt x="441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3" y="79"/>
                  </a:lnTo>
                  <a:lnTo>
                    <a:pt x="444" y="79"/>
                  </a:lnTo>
                  <a:lnTo>
                    <a:pt x="444" y="79"/>
                  </a:lnTo>
                  <a:lnTo>
                    <a:pt x="444" y="80"/>
                  </a:lnTo>
                  <a:lnTo>
                    <a:pt x="445" y="80"/>
                  </a:lnTo>
                  <a:lnTo>
                    <a:pt x="445" y="80"/>
                  </a:lnTo>
                  <a:lnTo>
                    <a:pt x="445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7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3"/>
                  </a:lnTo>
                  <a:lnTo>
                    <a:pt x="446" y="82"/>
                  </a:lnTo>
                  <a:lnTo>
                    <a:pt x="445" y="82"/>
                  </a:lnTo>
                  <a:lnTo>
                    <a:pt x="445" y="82"/>
                  </a:lnTo>
                  <a:lnTo>
                    <a:pt x="444" y="82"/>
                  </a:lnTo>
                  <a:lnTo>
                    <a:pt x="445" y="82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6" y="83"/>
                  </a:lnTo>
                  <a:lnTo>
                    <a:pt x="445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7" y="83"/>
                  </a:lnTo>
                  <a:lnTo>
                    <a:pt x="448" y="84"/>
                  </a:lnTo>
                  <a:lnTo>
                    <a:pt x="447" y="84"/>
                  </a:lnTo>
                  <a:lnTo>
                    <a:pt x="448" y="85"/>
                  </a:lnTo>
                  <a:lnTo>
                    <a:pt x="447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7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49" y="85"/>
                  </a:lnTo>
                  <a:lnTo>
                    <a:pt x="449" y="84"/>
                  </a:lnTo>
                  <a:lnTo>
                    <a:pt x="448" y="84"/>
                  </a:lnTo>
                  <a:lnTo>
                    <a:pt x="449" y="84"/>
                  </a:lnTo>
                  <a:lnTo>
                    <a:pt x="449" y="83"/>
                  </a:lnTo>
                  <a:lnTo>
                    <a:pt x="449" y="83"/>
                  </a:lnTo>
                  <a:lnTo>
                    <a:pt x="450" y="83"/>
                  </a:lnTo>
                  <a:lnTo>
                    <a:pt x="450" y="84"/>
                  </a:lnTo>
                  <a:lnTo>
                    <a:pt x="450" y="83"/>
                  </a:lnTo>
                  <a:lnTo>
                    <a:pt x="449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51" y="84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49" y="83"/>
                  </a:lnTo>
                  <a:lnTo>
                    <a:pt x="449" y="83"/>
                  </a:lnTo>
                  <a:lnTo>
                    <a:pt x="448" y="83"/>
                  </a:lnTo>
                  <a:lnTo>
                    <a:pt x="448" y="82"/>
                  </a:lnTo>
                  <a:lnTo>
                    <a:pt x="448" y="82"/>
                  </a:lnTo>
                  <a:lnTo>
                    <a:pt x="448" y="82"/>
                  </a:lnTo>
                  <a:lnTo>
                    <a:pt x="449" y="82"/>
                  </a:lnTo>
                  <a:lnTo>
                    <a:pt x="449" y="82"/>
                  </a:lnTo>
                  <a:lnTo>
                    <a:pt x="449" y="82"/>
                  </a:lnTo>
                  <a:lnTo>
                    <a:pt x="450" y="82"/>
                  </a:lnTo>
                  <a:lnTo>
                    <a:pt x="450" y="82"/>
                  </a:lnTo>
                  <a:lnTo>
                    <a:pt x="450" y="82"/>
                  </a:lnTo>
                  <a:lnTo>
                    <a:pt x="451" y="82"/>
                  </a:lnTo>
                  <a:lnTo>
                    <a:pt x="450" y="82"/>
                  </a:lnTo>
                  <a:lnTo>
                    <a:pt x="451" y="82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1" y="83"/>
                  </a:lnTo>
                  <a:lnTo>
                    <a:pt x="452" y="83"/>
                  </a:lnTo>
                  <a:lnTo>
                    <a:pt x="452" y="82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52" y="84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3" y="85"/>
                  </a:lnTo>
                  <a:lnTo>
                    <a:pt x="453" y="86"/>
                  </a:lnTo>
                  <a:lnTo>
                    <a:pt x="453" y="86"/>
                  </a:lnTo>
                  <a:lnTo>
                    <a:pt x="453" y="87"/>
                  </a:lnTo>
                  <a:lnTo>
                    <a:pt x="452" y="87"/>
                  </a:lnTo>
                  <a:lnTo>
                    <a:pt x="452" y="87"/>
                  </a:lnTo>
                  <a:lnTo>
                    <a:pt x="452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2" y="88"/>
                  </a:lnTo>
                  <a:lnTo>
                    <a:pt x="452" y="89"/>
                  </a:lnTo>
                  <a:lnTo>
                    <a:pt x="452" y="88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4" y="87"/>
                  </a:lnTo>
                  <a:lnTo>
                    <a:pt x="455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5" y="87"/>
                  </a:lnTo>
                  <a:lnTo>
                    <a:pt x="455" y="87"/>
                  </a:lnTo>
                  <a:lnTo>
                    <a:pt x="455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5" y="87"/>
                  </a:lnTo>
                  <a:lnTo>
                    <a:pt x="456" y="87"/>
                  </a:lnTo>
                  <a:lnTo>
                    <a:pt x="456" y="88"/>
                  </a:lnTo>
                  <a:lnTo>
                    <a:pt x="456" y="89"/>
                  </a:lnTo>
                  <a:lnTo>
                    <a:pt x="455" y="90"/>
                  </a:lnTo>
                  <a:lnTo>
                    <a:pt x="455" y="90"/>
                  </a:lnTo>
                  <a:lnTo>
                    <a:pt x="455" y="90"/>
                  </a:lnTo>
                  <a:lnTo>
                    <a:pt x="454" y="92"/>
                  </a:lnTo>
                  <a:lnTo>
                    <a:pt x="454" y="92"/>
                  </a:lnTo>
                  <a:lnTo>
                    <a:pt x="453" y="92"/>
                  </a:lnTo>
                  <a:lnTo>
                    <a:pt x="453" y="93"/>
                  </a:lnTo>
                  <a:lnTo>
                    <a:pt x="453" y="92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3" y="92"/>
                  </a:lnTo>
                  <a:lnTo>
                    <a:pt x="453" y="92"/>
                  </a:lnTo>
                  <a:lnTo>
                    <a:pt x="453" y="92"/>
                  </a:lnTo>
                  <a:lnTo>
                    <a:pt x="453" y="91"/>
                  </a:lnTo>
                  <a:lnTo>
                    <a:pt x="452" y="91"/>
                  </a:lnTo>
                  <a:lnTo>
                    <a:pt x="452" y="91"/>
                  </a:lnTo>
                  <a:lnTo>
                    <a:pt x="451" y="91"/>
                  </a:lnTo>
                  <a:lnTo>
                    <a:pt x="450" y="91"/>
                  </a:lnTo>
                  <a:lnTo>
                    <a:pt x="450" y="91"/>
                  </a:lnTo>
                  <a:lnTo>
                    <a:pt x="449" y="91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8" y="90"/>
                  </a:lnTo>
                  <a:lnTo>
                    <a:pt x="448" y="90"/>
                  </a:lnTo>
                  <a:lnTo>
                    <a:pt x="447" y="89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45" y="89"/>
                  </a:lnTo>
                  <a:lnTo>
                    <a:pt x="445" y="89"/>
                  </a:lnTo>
                  <a:lnTo>
                    <a:pt x="445" y="88"/>
                  </a:lnTo>
                  <a:lnTo>
                    <a:pt x="444" y="88"/>
                  </a:lnTo>
                  <a:lnTo>
                    <a:pt x="444" y="88"/>
                  </a:lnTo>
                  <a:lnTo>
                    <a:pt x="443" y="88"/>
                  </a:lnTo>
                  <a:lnTo>
                    <a:pt x="442" y="88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1" y="87"/>
                  </a:lnTo>
                  <a:lnTo>
                    <a:pt x="441" y="87"/>
                  </a:lnTo>
                  <a:lnTo>
                    <a:pt x="441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8"/>
                  </a:lnTo>
                  <a:lnTo>
                    <a:pt x="443" y="88"/>
                  </a:lnTo>
                  <a:lnTo>
                    <a:pt x="443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5" y="89"/>
                  </a:lnTo>
                  <a:lnTo>
                    <a:pt x="446" y="89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7" y="90"/>
                  </a:lnTo>
                  <a:lnTo>
                    <a:pt x="447" y="90"/>
                  </a:lnTo>
                  <a:lnTo>
                    <a:pt x="448" y="90"/>
                  </a:lnTo>
                  <a:lnTo>
                    <a:pt x="447" y="90"/>
                  </a:lnTo>
                  <a:lnTo>
                    <a:pt x="447" y="91"/>
                  </a:lnTo>
                  <a:lnTo>
                    <a:pt x="446" y="91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6" y="91"/>
                  </a:lnTo>
                  <a:lnTo>
                    <a:pt x="446" y="91"/>
                  </a:lnTo>
                  <a:lnTo>
                    <a:pt x="446" y="91"/>
                  </a:lnTo>
                  <a:lnTo>
                    <a:pt x="447" y="91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7" y="92"/>
                  </a:lnTo>
                  <a:lnTo>
                    <a:pt x="448" y="92"/>
                  </a:lnTo>
                  <a:lnTo>
                    <a:pt x="447" y="92"/>
                  </a:lnTo>
                  <a:lnTo>
                    <a:pt x="448" y="92"/>
                  </a:lnTo>
                  <a:lnTo>
                    <a:pt x="447" y="92"/>
                  </a:lnTo>
                  <a:lnTo>
                    <a:pt x="447" y="92"/>
                  </a:lnTo>
                  <a:lnTo>
                    <a:pt x="446" y="92"/>
                  </a:lnTo>
                  <a:lnTo>
                    <a:pt x="446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49" y="93"/>
                  </a:lnTo>
                  <a:lnTo>
                    <a:pt x="448" y="92"/>
                  </a:lnTo>
                  <a:lnTo>
                    <a:pt x="449" y="92"/>
                  </a:lnTo>
                  <a:lnTo>
                    <a:pt x="449" y="92"/>
                  </a:lnTo>
                  <a:lnTo>
                    <a:pt x="450" y="92"/>
                  </a:lnTo>
                  <a:lnTo>
                    <a:pt x="450" y="91"/>
                  </a:lnTo>
                  <a:lnTo>
                    <a:pt x="450" y="91"/>
                  </a:lnTo>
                  <a:lnTo>
                    <a:pt x="451" y="92"/>
                  </a:lnTo>
                  <a:lnTo>
                    <a:pt x="450" y="92"/>
                  </a:lnTo>
                  <a:lnTo>
                    <a:pt x="450" y="92"/>
                  </a:lnTo>
                  <a:lnTo>
                    <a:pt x="451" y="92"/>
                  </a:lnTo>
                  <a:lnTo>
                    <a:pt x="450" y="92"/>
                  </a:lnTo>
                  <a:lnTo>
                    <a:pt x="450" y="93"/>
                  </a:lnTo>
                  <a:lnTo>
                    <a:pt x="451" y="93"/>
                  </a:lnTo>
                  <a:lnTo>
                    <a:pt x="451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3" y="93"/>
                  </a:lnTo>
                  <a:lnTo>
                    <a:pt x="453" y="94"/>
                  </a:lnTo>
                  <a:lnTo>
                    <a:pt x="453" y="93"/>
                  </a:lnTo>
                  <a:lnTo>
                    <a:pt x="453" y="94"/>
                  </a:lnTo>
                  <a:lnTo>
                    <a:pt x="453" y="94"/>
                  </a:lnTo>
                  <a:lnTo>
                    <a:pt x="454" y="93"/>
                  </a:lnTo>
                  <a:lnTo>
                    <a:pt x="454" y="94"/>
                  </a:lnTo>
                  <a:lnTo>
                    <a:pt x="455" y="94"/>
                  </a:lnTo>
                  <a:lnTo>
                    <a:pt x="454" y="94"/>
                  </a:lnTo>
                  <a:lnTo>
                    <a:pt x="455" y="94"/>
                  </a:lnTo>
                  <a:lnTo>
                    <a:pt x="455" y="95"/>
                  </a:lnTo>
                  <a:lnTo>
                    <a:pt x="454" y="95"/>
                  </a:lnTo>
                  <a:lnTo>
                    <a:pt x="453" y="95"/>
                  </a:lnTo>
                  <a:lnTo>
                    <a:pt x="453" y="95"/>
                  </a:lnTo>
                  <a:lnTo>
                    <a:pt x="452" y="95"/>
                  </a:lnTo>
                  <a:lnTo>
                    <a:pt x="453" y="96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1" y="96"/>
                  </a:lnTo>
                  <a:lnTo>
                    <a:pt x="450" y="96"/>
                  </a:lnTo>
                  <a:lnTo>
                    <a:pt x="450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48" y="96"/>
                  </a:lnTo>
                  <a:lnTo>
                    <a:pt x="448" y="96"/>
                  </a:lnTo>
                  <a:lnTo>
                    <a:pt x="447" y="96"/>
                  </a:lnTo>
                  <a:lnTo>
                    <a:pt x="446" y="96"/>
                  </a:lnTo>
                  <a:lnTo>
                    <a:pt x="446" y="96"/>
                  </a:lnTo>
                  <a:lnTo>
                    <a:pt x="445" y="96"/>
                  </a:lnTo>
                  <a:lnTo>
                    <a:pt x="445" y="97"/>
                  </a:lnTo>
                  <a:lnTo>
                    <a:pt x="444" y="97"/>
                  </a:lnTo>
                  <a:lnTo>
                    <a:pt x="444" y="97"/>
                  </a:lnTo>
                  <a:lnTo>
                    <a:pt x="444" y="97"/>
                  </a:lnTo>
                  <a:lnTo>
                    <a:pt x="445" y="97"/>
                  </a:lnTo>
                  <a:lnTo>
                    <a:pt x="445" y="97"/>
                  </a:lnTo>
                  <a:lnTo>
                    <a:pt x="445" y="96"/>
                  </a:lnTo>
                  <a:lnTo>
                    <a:pt x="446" y="97"/>
                  </a:lnTo>
                  <a:lnTo>
                    <a:pt x="446" y="96"/>
                  </a:lnTo>
                  <a:lnTo>
                    <a:pt x="446" y="96"/>
                  </a:lnTo>
                  <a:lnTo>
                    <a:pt x="447" y="96"/>
                  </a:lnTo>
                  <a:lnTo>
                    <a:pt x="448" y="96"/>
                  </a:lnTo>
                  <a:lnTo>
                    <a:pt x="448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50" y="96"/>
                  </a:lnTo>
                  <a:lnTo>
                    <a:pt x="450" y="96"/>
                  </a:lnTo>
                  <a:lnTo>
                    <a:pt x="451" y="96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3" y="96"/>
                  </a:lnTo>
                  <a:lnTo>
                    <a:pt x="453" y="96"/>
                  </a:lnTo>
                  <a:lnTo>
                    <a:pt x="454" y="96"/>
                  </a:lnTo>
                  <a:lnTo>
                    <a:pt x="454" y="96"/>
                  </a:lnTo>
                  <a:lnTo>
                    <a:pt x="454" y="97"/>
                  </a:lnTo>
                  <a:lnTo>
                    <a:pt x="453" y="97"/>
                  </a:lnTo>
                  <a:lnTo>
                    <a:pt x="453" y="97"/>
                  </a:lnTo>
                  <a:lnTo>
                    <a:pt x="453" y="97"/>
                  </a:lnTo>
                  <a:lnTo>
                    <a:pt x="453" y="98"/>
                  </a:lnTo>
                  <a:lnTo>
                    <a:pt x="452" y="98"/>
                  </a:lnTo>
                  <a:lnTo>
                    <a:pt x="452" y="98"/>
                  </a:lnTo>
                  <a:lnTo>
                    <a:pt x="451" y="99"/>
                  </a:lnTo>
                  <a:lnTo>
                    <a:pt x="451" y="98"/>
                  </a:lnTo>
                  <a:lnTo>
                    <a:pt x="450" y="98"/>
                  </a:lnTo>
                  <a:lnTo>
                    <a:pt x="451" y="98"/>
                  </a:lnTo>
                  <a:lnTo>
                    <a:pt x="451" y="99"/>
                  </a:lnTo>
                  <a:lnTo>
                    <a:pt x="450" y="99"/>
                  </a:lnTo>
                  <a:lnTo>
                    <a:pt x="450" y="100"/>
                  </a:lnTo>
                  <a:lnTo>
                    <a:pt x="450" y="99"/>
                  </a:lnTo>
                  <a:lnTo>
                    <a:pt x="450" y="100"/>
                  </a:lnTo>
                  <a:lnTo>
                    <a:pt x="450" y="100"/>
                  </a:lnTo>
                  <a:lnTo>
                    <a:pt x="449" y="100"/>
                  </a:lnTo>
                  <a:lnTo>
                    <a:pt x="449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9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7" y="101"/>
                  </a:lnTo>
                  <a:lnTo>
                    <a:pt x="447" y="102"/>
                  </a:lnTo>
                  <a:lnTo>
                    <a:pt x="446" y="102"/>
                  </a:lnTo>
                  <a:lnTo>
                    <a:pt x="446" y="103"/>
                  </a:lnTo>
                  <a:lnTo>
                    <a:pt x="446" y="103"/>
                  </a:lnTo>
                  <a:lnTo>
                    <a:pt x="445" y="103"/>
                  </a:lnTo>
                  <a:lnTo>
                    <a:pt x="445" y="103"/>
                  </a:lnTo>
                  <a:lnTo>
                    <a:pt x="444" y="103"/>
                  </a:lnTo>
                  <a:lnTo>
                    <a:pt x="444" y="103"/>
                  </a:lnTo>
                  <a:lnTo>
                    <a:pt x="444" y="103"/>
                  </a:lnTo>
                  <a:lnTo>
                    <a:pt x="443" y="103"/>
                  </a:lnTo>
                  <a:lnTo>
                    <a:pt x="442" y="103"/>
                  </a:lnTo>
                  <a:lnTo>
                    <a:pt x="442" y="104"/>
                  </a:lnTo>
                  <a:lnTo>
                    <a:pt x="442" y="103"/>
                  </a:lnTo>
                  <a:lnTo>
                    <a:pt x="441" y="104"/>
                  </a:lnTo>
                  <a:lnTo>
                    <a:pt x="441" y="104"/>
                  </a:lnTo>
                  <a:lnTo>
                    <a:pt x="441" y="105"/>
                  </a:lnTo>
                  <a:lnTo>
                    <a:pt x="440" y="105"/>
                  </a:lnTo>
                  <a:lnTo>
                    <a:pt x="441" y="105"/>
                  </a:lnTo>
                  <a:lnTo>
                    <a:pt x="440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39" y="105"/>
                  </a:lnTo>
                  <a:lnTo>
                    <a:pt x="439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39" y="106"/>
                  </a:lnTo>
                  <a:lnTo>
                    <a:pt x="439" y="106"/>
                  </a:lnTo>
                  <a:lnTo>
                    <a:pt x="439" y="107"/>
                  </a:lnTo>
                  <a:lnTo>
                    <a:pt x="438" y="107"/>
                  </a:lnTo>
                  <a:lnTo>
                    <a:pt x="438" y="107"/>
                  </a:lnTo>
                  <a:lnTo>
                    <a:pt x="438" y="106"/>
                  </a:lnTo>
                  <a:lnTo>
                    <a:pt x="437" y="106"/>
                  </a:lnTo>
                  <a:lnTo>
                    <a:pt x="437" y="106"/>
                  </a:lnTo>
                  <a:lnTo>
                    <a:pt x="436" y="106"/>
                  </a:lnTo>
                  <a:lnTo>
                    <a:pt x="435" y="106"/>
                  </a:lnTo>
                  <a:lnTo>
                    <a:pt x="435" y="107"/>
                  </a:lnTo>
                  <a:lnTo>
                    <a:pt x="435" y="107"/>
                  </a:lnTo>
                  <a:lnTo>
                    <a:pt x="434" y="107"/>
                  </a:lnTo>
                  <a:lnTo>
                    <a:pt x="434" y="107"/>
                  </a:lnTo>
                  <a:lnTo>
                    <a:pt x="434" y="107"/>
                  </a:lnTo>
                  <a:lnTo>
                    <a:pt x="434" y="108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3" y="108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2" y="107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1" y="106"/>
                  </a:lnTo>
                  <a:lnTo>
                    <a:pt x="430" y="106"/>
                  </a:lnTo>
                  <a:lnTo>
                    <a:pt x="430" y="107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7"/>
                  </a:lnTo>
                  <a:lnTo>
                    <a:pt x="430" y="106"/>
                  </a:lnTo>
                  <a:lnTo>
                    <a:pt x="431" y="106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2" y="107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2" y="107"/>
                  </a:lnTo>
                  <a:lnTo>
                    <a:pt x="433" y="107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1" y="108"/>
                  </a:lnTo>
                  <a:lnTo>
                    <a:pt x="431" y="108"/>
                  </a:lnTo>
                  <a:lnTo>
                    <a:pt x="431" y="109"/>
                  </a:lnTo>
                  <a:lnTo>
                    <a:pt x="430" y="109"/>
                  </a:lnTo>
                  <a:lnTo>
                    <a:pt x="430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8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6" y="109"/>
                  </a:lnTo>
                  <a:lnTo>
                    <a:pt x="427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5" y="109"/>
                  </a:lnTo>
                  <a:lnTo>
                    <a:pt x="424" y="109"/>
                  </a:lnTo>
                  <a:lnTo>
                    <a:pt x="424" y="109"/>
                  </a:lnTo>
                  <a:lnTo>
                    <a:pt x="423" y="109"/>
                  </a:lnTo>
                  <a:lnTo>
                    <a:pt x="423" y="108"/>
                  </a:lnTo>
                  <a:lnTo>
                    <a:pt x="423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1" y="108"/>
                  </a:lnTo>
                  <a:lnTo>
                    <a:pt x="421" y="107"/>
                  </a:lnTo>
                  <a:lnTo>
                    <a:pt x="421" y="108"/>
                  </a:lnTo>
                  <a:lnTo>
                    <a:pt x="421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6"/>
                  </a:lnTo>
                  <a:lnTo>
                    <a:pt x="419" y="106"/>
                  </a:lnTo>
                  <a:lnTo>
                    <a:pt x="419" y="105"/>
                  </a:lnTo>
                  <a:lnTo>
                    <a:pt x="420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3"/>
                  </a:lnTo>
                  <a:lnTo>
                    <a:pt x="420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2"/>
                  </a:lnTo>
                  <a:lnTo>
                    <a:pt x="418" y="102"/>
                  </a:lnTo>
                  <a:lnTo>
                    <a:pt x="418" y="101"/>
                  </a:lnTo>
                  <a:lnTo>
                    <a:pt x="419" y="101"/>
                  </a:lnTo>
                  <a:lnTo>
                    <a:pt x="418" y="101"/>
                  </a:lnTo>
                  <a:lnTo>
                    <a:pt x="419" y="101"/>
                  </a:lnTo>
                  <a:lnTo>
                    <a:pt x="418" y="101"/>
                  </a:lnTo>
                  <a:lnTo>
                    <a:pt x="418" y="101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99"/>
                  </a:lnTo>
                  <a:lnTo>
                    <a:pt x="420" y="99"/>
                  </a:lnTo>
                  <a:lnTo>
                    <a:pt x="420" y="99"/>
                  </a:lnTo>
                  <a:lnTo>
                    <a:pt x="420" y="98"/>
                  </a:lnTo>
                  <a:lnTo>
                    <a:pt x="421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3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1" y="98"/>
                  </a:lnTo>
                  <a:lnTo>
                    <a:pt x="420" y="98"/>
                  </a:lnTo>
                  <a:lnTo>
                    <a:pt x="420" y="99"/>
                  </a:lnTo>
                  <a:lnTo>
                    <a:pt x="420" y="99"/>
                  </a:lnTo>
                  <a:lnTo>
                    <a:pt x="419" y="99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8" y="100"/>
                  </a:lnTo>
                  <a:lnTo>
                    <a:pt x="418" y="101"/>
                  </a:lnTo>
                  <a:lnTo>
                    <a:pt x="418" y="101"/>
                  </a:lnTo>
                  <a:lnTo>
                    <a:pt x="418" y="102"/>
                  </a:lnTo>
                  <a:lnTo>
                    <a:pt x="419" y="102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20" y="103"/>
                  </a:lnTo>
                  <a:lnTo>
                    <a:pt x="419" y="103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8" y="104"/>
                  </a:lnTo>
                  <a:lnTo>
                    <a:pt x="419" y="104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20" y="105"/>
                  </a:lnTo>
                  <a:lnTo>
                    <a:pt x="419" y="105"/>
                  </a:lnTo>
                  <a:lnTo>
                    <a:pt x="419" y="106"/>
                  </a:lnTo>
                  <a:lnTo>
                    <a:pt x="420" y="106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1" y="107"/>
                  </a:lnTo>
                  <a:lnTo>
                    <a:pt x="421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3" y="109"/>
                  </a:lnTo>
                  <a:lnTo>
                    <a:pt x="423" y="109"/>
                  </a:lnTo>
                  <a:lnTo>
                    <a:pt x="424" y="109"/>
                  </a:lnTo>
                  <a:lnTo>
                    <a:pt x="424" y="109"/>
                  </a:lnTo>
                  <a:lnTo>
                    <a:pt x="425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7" y="110"/>
                  </a:lnTo>
                  <a:lnTo>
                    <a:pt x="427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5" y="111"/>
                  </a:lnTo>
                  <a:lnTo>
                    <a:pt x="424" y="111"/>
                  </a:lnTo>
                  <a:lnTo>
                    <a:pt x="424" y="111"/>
                  </a:lnTo>
                  <a:lnTo>
                    <a:pt x="424" y="111"/>
                  </a:lnTo>
                  <a:lnTo>
                    <a:pt x="423" y="111"/>
                  </a:lnTo>
                  <a:lnTo>
                    <a:pt x="423" y="112"/>
                  </a:lnTo>
                  <a:lnTo>
                    <a:pt x="423" y="111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2" y="112"/>
                  </a:lnTo>
                  <a:lnTo>
                    <a:pt x="422" y="112"/>
                  </a:lnTo>
                  <a:lnTo>
                    <a:pt x="421" y="112"/>
                  </a:lnTo>
                  <a:lnTo>
                    <a:pt x="421" y="111"/>
                  </a:lnTo>
                  <a:lnTo>
                    <a:pt x="421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18" y="112"/>
                  </a:lnTo>
                  <a:lnTo>
                    <a:pt x="418" y="112"/>
                  </a:lnTo>
                  <a:lnTo>
                    <a:pt x="417" y="112"/>
                  </a:lnTo>
                  <a:lnTo>
                    <a:pt x="416" y="112"/>
                  </a:lnTo>
                  <a:lnTo>
                    <a:pt x="416" y="113"/>
                  </a:lnTo>
                  <a:lnTo>
                    <a:pt x="416" y="113"/>
                  </a:lnTo>
                  <a:lnTo>
                    <a:pt x="416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4" y="112"/>
                  </a:lnTo>
                  <a:lnTo>
                    <a:pt x="414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0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4" y="111"/>
                  </a:lnTo>
                  <a:lnTo>
                    <a:pt x="414" y="112"/>
                  </a:lnTo>
                  <a:lnTo>
                    <a:pt x="415" y="112"/>
                  </a:lnTo>
                  <a:lnTo>
                    <a:pt x="414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6" y="112"/>
                  </a:lnTo>
                  <a:lnTo>
                    <a:pt x="416" y="113"/>
                  </a:lnTo>
                  <a:lnTo>
                    <a:pt x="416" y="113"/>
                  </a:lnTo>
                  <a:lnTo>
                    <a:pt x="417" y="112"/>
                  </a:lnTo>
                  <a:lnTo>
                    <a:pt x="418" y="112"/>
                  </a:lnTo>
                  <a:lnTo>
                    <a:pt x="418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1" y="112"/>
                  </a:lnTo>
                  <a:lnTo>
                    <a:pt x="421" y="112"/>
                  </a:lnTo>
                  <a:lnTo>
                    <a:pt x="422" y="112"/>
                  </a:lnTo>
                  <a:lnTo>
                    <a:pt x="422" y="112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4" y="112"/>
                  </a:lnTo>
                  <a:lnTo>
                    <a:pt x="424" y="113"/>
                  </a:lnTo>
                  <a:lnTo>
                    <a:pt x="423" y="114"/>
                  </a:lnTo>
                  <a:lnTo>
                    <a:pt x="423" y="114"/>
                  </a:lnTo>
                  <a:lnTo>
                    <a:pt x="423" y="114"/>
                  </a:lnTo>
                  <a:lnTo>
                    <a:pt x="422" y="115"/>
                  </a:lnTo>
                  <a:lnTo>
                    <a:pt x="422" y="115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19" y="115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5"/>
                  </a:lnTo>
                  <a:lnTo>
                    <a:pt x="419" y="116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7" y="116"/>
                  </a:lnTo>
                  <a:lnTo>
                    <a:pt x="416" y="116"/>
                  </a:lnTo>
                  <a:lnTo>
                    <a:pt x="416" y="116"/>
                  </a:lnTo>
                  <a:lnTo>
                    <a:pt x="416" y="117"/>
                  </a:lnTo>
                  <a:lnTo>
                    <a:pt x="416" y="116"/>
                  </a:lnTo>
                  <a:lnTo>
                    <a:pt x="415" y="116"/>
                  </a:lnTo>
                  <a:lnTo>
                    <a:pt x="416" y="116"/>
                  </a:lnTo>
                  <a:lnTo>
                    <a:pt x="415" y="116"/>
                  </a:lnTo>
                  <a:lnTo>
                    <a:pt x="415" y="117"/>
                  </a:lnTo>
                  <a:lnTo>
                    <a:pt x="415" y="116"/>
                  </a:lnTo>
                  <a:lnTo>
                    <a:pt x="416" y="117"/>
                  </a:lnTo>
                  <a:lnTo>
                    <a:pt x="416" y="116"/>
                  </a:lnTo>
                  <a:lnTo>
                    <a:pt x="416" y="117"/>
                  </a:lnTo>
                  <a:lnTo>
                    <a:pt x="415" y="117"/>
                  </a:lnTo>
                  <a:lnTo>
                    <a:pt x="415" y="118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8"/>
                  </a:lnTo>
                  <a:lnTo>
                    <a:pt x="414" y="118"/>
                  </a:lnTo>
                  <a:lnTo>
                    <a:pt x="414" y="118"/>
                  </a:lnTo>
                  <a:lnTo>
                    <a:pt x="413" y="118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2" y="119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1" y="120"/>
                  </a:lnTo>
                  <a:lnTo>
                    <a:pt x="412" y="119"/>
                  </a:lnTo>
                  <a:lnTo>
                    <a:pt x="411" y="119"/>
                  </a:lnTo>
                  <a:lnTo>
                    <a:pt x="412" y="119"/>
                  </a:lnTo>
                  <a:lnTo>
                    <a:pt x="411" y="120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1" y="120"/>
                  </a:lnTo>
                  <a:lnTo>
                    <a:pt x="411" y="121"/>
                  </a:lnTo>
                  <a:lnTo>
                    <a:pt x="411" y="121"/>
                  </a:lnTo>
                  <a:lnTo>
                    <a:pt x="410" y="121"/>
                  </a:lnTo>
                  <a:lnTo>
                    <a:pt x="410" y="122"/>
                  </a:lnTo>
                  <a:lnTo>
                    <a:pt x="409" y="122"/>
                  </a:lnTo>
                  <a:lnTo>
                    <a:pt x="409" y="122"/>
                  </a:lnTo>
                  <a:lnTo>
                    <a:pt x="408" y="122"/>
                  </a:lnTo>
                  <a:lnTo>
                    <a:pt x="408" y="122"/>
                  </a:lnTo>
                  <a:lnTo>
                    <a:pt x="408" y="122"/>
                  </a:lnTo>
                  <a:lnTo>
                    <a:pt x="407" y="122"/>
                  </a:lnTo>
                  <a:lnTo>
                    <a:pt x="407" y="122"/>
                  </a:lnTo>
                  <a:lnTo>
                    <a:pt x="406" y="122"/>
                  </a:lnTo>
                  <a:lnTo>
                    <a:pt x="405" y="122"/>
                  </a:lnTo>
                  <a:lnTo>
                    <a:pt x="405" y="122"/>
                  </a:lnTo>
                  <a:lnTo>
                    <a:pt x="404" y="122"/>
                  </a:lnTo>
                  <a:lnTo>
                    <a:pt x="404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2"/>
                  </a:lnTo>
                  <a:lnTo>
                    <a:pt x="402" y="122"/>
                  </a:lnTo>
                  <a:lnTo>
                    <a:pt x="402" y="123"/>
                  </a:lnTo>
                  <a:lnTo>
                    <a:pt x="401" y="123"/>
                  </a:lnTo>
                  <a:lnTo>
                    <a:pt x="401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399" y="121"/>
                  </a:lnTo>
                  <a:lnTo>
                    <a:pt x="399" y="120"/>
                  </a:lnTo>
                  <a:lnTo>
                    <a:pt x="398" y="120"/>
                  </a:lnTo>
                  <a:lnTo>
                    <a:pt x="398" y="120"/>
                  </a:lnTo>
                  <a:lnTo>
                    <a:pt x="397" y="120"/>
                  </a:lnTo>
                  <a:lnTo>
                    <a:pt x="397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5" y="120"/>
                  </a:lnTo>
                  <a:lnTo>
                    <a:pt x="395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3" y="118"/>
                  </a:lnTo>
                  <a:lnTo>
                    <a:pt x="393" y="119"/>
                  </a:lnTo>
                  <a:lnTo>
                    <a:pt x="394" y="118"/>
                  </a:lnTo>
                  <a:lnTo>
                    <a:pt x="393" y="118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5" y="119"/>
                  </a:lnTo>
                  <a:lnTo>
                    <a:pt x="395" y="120"/>
                  </a:lnTo>
                  <a:lnTo>
                    <a:pt x="394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2" y="119"/>
                  </a:lnTo>
                  <a:lnTo>
                    <a:pt x="393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1" y="119"/>
                  </a:lnTo>
                  <a:lnTo>
                    <a:pt x="390" y="119"/>
                  </a:lnTo>
                  <a:lnTo>
                    <a:pt x="391" y="119"/>
                  </a:lnTo>
                  <a:lnTo>
                    <a:pt x="391" y="120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3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4" y="120"/>
                  </a:lnTo>
                  <a:lnTo>
                    <a:pt x="395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7" y="120"/>
                  </a:lnTo>
                  <a:lnTo>
                    <a:pt x="397" y="120"/>
                  </a:lnTo>
                  <a:lnTo>
                    <a:pt x="398" y="120"/>
                  </a:lnTo>
                  <a:lnTo>
                    <a:pt x="398" y="120"/>
                  </a:lnTo>
                  <a:lnTo>
                    <a:pt x="398" y="121"/>
                  </a:lnTo>
                  <a:lnTo>
                    <a:pt x="399" y="121"/>
                  </a:lnTo>
                  <a:lnTo>
                    <a:pt x="400" y="121"/>
                  </a:lnTo>
                  <a:lnTo>
                    <a:pt x="399" y="121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399" y="123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398" y="122"/>
                  </a:lnTo>
                  <a:lnTo>
                    <a:pt x="397" y="122"/>
                  </a:lnTo>
                  <a:lnTo>
                    <a:pt x="397" y="122"/>
                  </a:lnTo>
                  <a:lnTo>
                    <a:pt x="396" y="122"/>
                  </a:lnTo>
                  <a:lnTo>
                    <a:pt x="396" y="122"/>
                  </a:lnTo>
                  <a:lnTo>
                    <a:pt x="395" y="122"/>
                  </a:lnTo>
                  <a:lnTo>
                    <a:pt x="394" y="123"/>
                  </a:lnTo>
                  <a:lnTo>
                    <a:pt x="394" y="122"/>
                  </a:lnTo>
                  <a:lnTo>
                    <a:pt x="394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8" y="122"/>
                  </a:lnTo>
                  <a:lnTo>
                    <a:pt x="388" y="122"/>
                  </a:lnTo>
                  <a:lnTo>
                    <a:pt x="388" y="123"/>
                  </a:lnTo>
                  <a:lnTo>
                    <a:pt x="387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5" y="123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5"/>
                  </a:lnTo>
                  <a:lnTo>
                    <a:pt x="382" y="124"/>
                  </a:lnTo>
                  <a:lnTo>
                    <a:pt x="382" y="124"/>
                  </a:lnTo>
                  <a:lnTo>
                    <a:pt x="381" y="124"/>
                  </a:lnTo>
                  <a:lnTo>
                    <a:pt x="381" y="124"/>
                  </a:lnTo>
                  <a:lnTo>
                    <a:pt x="380" y="124"/>
                  </a:lnTo>
                  <a:lnTo>
                    <a:pt x="381" y="124"/>
                  </a:lnTo>
                  <a:lnTo>
                    <a:pt x="381" y="125"/>
                  </a:lnTo>
                  <a:lnTo>
                    <a:pt x="380" y="125"/>
                  </a:lnTo>
                  <a:lnTo>
                    <a:pt x="379" y="125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6" y="125"/>
                  </a:lnTo>
                  <a:lnTo>
                    <a:pt x="376" y="124"/>
                  </a:lnTo>
                  <a:lnTo>
                    <a:pt x="375" y="124"/>
                  </a:lnTo>
                  <a:lnTo>
                    <a:pt x="375" y="124"/>
                  </a:lnTo>
                  <a:lnTo>
                    <a:pt x="374" y="124"/>
                  </a:lnTo>
                  <a:lnTo>
                    <a:pt x="374" y="124"/>
                  </a:lnTo>
                  <a:lnTo>
                    <a:pt x="374" y="123"/>
                  </a:lnTo>
                  <a:lnTo>
                    <a:pt x="373" y="123"/>
                  </a:lnTo>
                  <a:lnTo>
                    <a:pt x="372" y="123"/>
                  </a:lnTo>
                  <a:lnTo>
                    <a:pt x="372" y="124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69" y="125"/>
                  </a:lnTo>
                  <a:lnTo>
                    <a:pt x="369" y="124"/>
                  </a:lnTo>
                  <a:lnTo>
                    <a:pt x="370" y="124"/>
                  </a:lnTo>
                  <a:lnTo>
                    <a:pt x="369" y="124"/>
                  </a:lnTo>
                  <a:lnTo>
                    <a:pt x="369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2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6" y="122"/>
                  </a:lnTo>
                  <a:lnTo>
                    <a:pt x="365" y="122"/>
                  </a:lnTo>
                  <a:lnTo>
                    <a:pt x="364" y="122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4" y="122"/>
                  </a:lnTo>
                  <a:lnTo>
                    <a:pt x="365" y="122"/>
                  </a:lnTo>
                  <a:lnTo>
                    <a:pt x="366" y="122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7" y="122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9" y="123"/>
                  </a:lnTo>
                  <a:lnTo>
                    <a:pt x="369" y="124"/>
                  </a:lnTo>
                  <a:lnTo>
                    <a:pt x="369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2" y="124"/>
                  </a:lnTo>
                  <a:lnTo>
                    <a:pt x="372" y="123"/>
                  </a:lnTo>
                  <a:lnTo>
                    <a:pt x="373" y="123"/>
                  </a:lnTo>
                  <a:lnTo>
                    <a:pt x="373" y="124"/>
                  </a:lnTo>
                  <a:lnTo>
                    <a:pt x="373" y="123"/>
                  </a:lnTo>
                  <a:lnTo>
                    <a:pt x="374" y="124"/>
                  </a:lnTo>
                  <a:lnTo>
                    <a:pt x="374" y="124"/>
                  </a:lnTo>
                  <a:lnTo>
                    <a:pt x="375" y="124"/>
                  </a:lnTo>
                  <a:lnTo>
                    <a:pt x="375" y="124"/>
                  </a:lnTo>
                  <a:lnTo>
                    <a:pt x="376" y="124"/>
                  </a:lnTo>
                  <a:lnTo>
                    <a:pt x="376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80" y="125"/>
                  </a:lnTo>
                  <a:lnTo>
                    <a:pt x="381" y="125"/>
                  </a:lnTo>
                  <a:lnTo>
                    <a:pt x="381" y="124"/>
                  </a:lnTo>
                  <a:lnTo>
                    <a:pt x="380" y="124"/>
                  </a:lnTo>
                  <a:lnTo>
                    <a:pt x="381" y="124"/>
                  </a:lnTo>
                  <a:lnTo>
                    <a:pt x="381" y="124"/>
                  </a:lnTo>
                  <a:lnTo>
                    <a:pt x="382" y="124"/>
                  </a:lnTo>
                  <a:lnTo>
                    <a:pt x="382" y="125"/>
                  </a:lnTo>
                  <a:lnTo>
                    <a:pt x="383" y="125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4" y="124"/>
                  </a:lnTo>
                  <a:lnTo>
                    <a:pt x="384" y="125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5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7" y="123"/>
                  </a:lnTo>
                  <a:lnTo>
                    <a:pt x="388" y="123"/>
                  </a:lnTo>
                  <a:lnTo>
                    <a:pt x="388" y="122"/>
                  </a:lnTo>
                  <a:lnTo>
                    <a:pt x="388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3" y="122"/>
                  </a:lnTo>
                  <a:lnTo>
                    <a:pt x="392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4" y="122"/>
                  </a:lnTo>
                  <a:lnTo>
                    <a:pt x="394" y="122"/>
                  </a:lnTo>
                  <a:lnTo>
                    <a:pt x="394" y="123"/>
                  </a:lnTo>
                  <a:lnTo>
                    <a:pt x="395" y="122"/>
                  </a:lnTo>
                  <a:lnTo>
                    <a:pt x="395" y="123"/>
                  </a:lnTo>
                  <a:lnTo>
                    <a:pt x="396" y="123"/>
                  </a:lnTo>
                  <a:lnTo>
                    <a:pt x="396" y="122"/>
                  </a:lnTo>
                  <a:lnTo>
                    <a:pt x="396" y="122"/>
                  </a:lnTo>
                  <a:lnTo>
                    <a:pt x="397" y="122"/>
                  </a:lnTo>
                  <a:lnTo>
                    <a:pt x="397" y="122"/>
                  </a:lnTo>
                  <a:lnTo>
                    <a:pt x="398" y="122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399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1" y="123"/>
                  </a:lnTo>
                  <a:lnTo>
                    <a:pt x="401" y="123"/>
                  </a:lnTo>
                  <a:lnTo>
                    <a:pt x="402" y="123"/>
                  </a:lnTo>
                  <a:lnTo>
                    <a:pt x="401" y="123"/>
                  </a:lnTo>
                  <a:lnTo>
                    <a:pt x="402" y="123"/>
                  </a:lnTo>
                  <a:lnTo>
                    <a:pt x="402" y="124"/>
                  </a:lnTo>
                  <a:lnTo>
                    <a:pt x="401" y="124"/>
                  </a:lnTo>
                  <a:lnTo>
                    <a:pt x="401" y="125"/>
                  </a:lnTo>
                  <a:lnTo>
                    <a:pt x="400" y="125"/>
                  </a:lnTo>
                  <a:lnTo>
                    <a:pt x="400" y="125"/>
                  </a:lnTo>
                  <a:lnTo>
                    <a:pt x="400" y="125"/>
                  </a:lnTo>
                  <a:lnTo>
                    <a:pt x="399" y="125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7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5" y="127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3" y="127"/>
                  </a:lnTo>
                  <a:lnTo>
                    <a:pt x="393" y="128"/>
                  </a:lnTo>
                  <a:lnTo>
                    <a:pt x="393" y="129"/>
                  </a:lnTo>
                  <a:lnTo>
                    <a:pt x="393" y="129"/>
                  </a:lnTo>
                  <a:lnTo>
                    <a:pt x="392" y="129"/>
                  </a:lnTo>
                  <a:lnTo>
                    <a:pt x="393" y="129"/>
                  </a:lnTo>
                  <a:lnTo>
                    <a:pt x="393" y="130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92" y="131"/>
                  </a:lnTo>
                  <a:lnTo>
                    <a:pt x="391" y="131"/>
                  </a:lnTo>
                  <a:lnTo>
                    <a:pt x="391" y="131"/>
                  </a:lnTo>
                  <a:lnTo>
                    <a:pt x="392" y="131"/>
                  </a:lnTo>
                  <a:lnTo>
                    <a:pt x="391" y="132"/>
                  </a:lnTo>
                  <a:lnTo>
                    <a:pt x="390" y="132"/>
                  </a:lnTo>
                  <a:lnTo>
                    <a:pt x="391" y="132"/>
                  </a:lnTo>
                  <a:lnTo>
                    <a:pt x="391" y="133"/>
                  </a:lnTo>
                  <a:lnTo>
                    <a:pt x="390" y="133"/>
                  </a:lnTo>
                  <a:lnTo>
                    <a:pt x="390" y="133"/>
                  </a:lnTo>
                  <a:lnTo>
                    <a:pt x="390" y="134"/>
                  </a:lnTo>
                  <a:lnTo>
                    <a:pt x="389" y="134"/>
                  </a:lnTo>
                  <a:lnTo>
                    <a:pt x="390" y="134"/>
                  </a:lnTo>
                  <a:lnTo>
                    <a:pt x="389" y="134"/>
                  </a:lnTo>
                  <a:lnTo>
                    <a:pt x="389" y="134"/>
                  </a:lnTo>
                  <a:lnTo>
                    <a:pt x="389" y="134"/>
                  </a:lnTo>
                  <a:lnTo>
                    <a:pt x="388" y="134"/>
                  </a:lnTo>
                  <a:lnTo>
                    <a:pt x="388" y="134"/>
                  </a:lnTo>
                  <a:lnTo>
                    <a:pt x="388" y="135"/>
                  </a:lnTo>
                  <a:lnTo>
                    <a:pt x="387" y="135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5" y="135"/>
                  </a:lnTo>
                  <a:lnTo>
                    <a:pt x="384" y="135"/>
                  </a:lnTo>
                  <a:lnTo>
                    <a:pt x="383" y="135"/>
                  </a:lnTo>
                  <a:lnTo>
                    <a:pt x="383" y="135"/>
                  </a:lnTo>
                  <a:lnTo>
                    <a:pt x="383" y="135"/>
                  </a:lnTo>
                  <a:lnTo>
                    <a:pt x="382" y="135"/>
                  </a:lnTo>
                  <a:lnTo>
                    <a:pt x="382" y="135"/>
                  </a:lnTo>
                  <a:lnTo>
                    <a:pt x="382" y="136"/>
                  </a:lnTo>
                  <a:lnTo>
                    <a:pt x="382" y="136"/>
                  </a:lnTo>
                  <a:lnTo>
                    <a:pt x="382" y="137"/>
                  </a:lnTo>
                  <a:lnTo>
                    <a:pt x="381" y="137"/>
                  </a:lnTo>
                  <a:lnTo>
                    <a:pt x="381" y="137"/>
                  </a:lnTo>
                  <a:lnTo>
                    <a:pt x="380" y="137"/>
                  </a:lnTo>
                  <a:lnTo>
                    <a:pt x="380" y="137"/>
                  </a:lnTo>
                  <a:lnTo>
                    <a:pt x="379" y="137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80" y="137"/>
                  </a:lnTo>
                  <a:lnTo>
                    <a:pt x="379" y="137"/>
                  </a:lnTo>
                  <a:lnTo>
                    <a:pt x="379" y="138"/>
                  </a:lnTo>
                  <a:lnTo>
                    <a:pt x="379" y="138"/>
                  </a:lnTo>
                  <a:lnTo>
                    <a:pt x="378" y="138"/>
                  </a:lnTo>
                  <a:lnTo>
                    <a:pt x="378" y="138"/>
                  </a:lnTo>
                  <a:lnTo>
                    <a:pt x="377" y="138"/>
                  </a:lnTo>
                  <a:lnTo>
                    <a:pt x="377" y="138"/>
                  </a:lnTo>
                  <a:lnTo>
                    <a:pt x="376" y="138"/>
                  </a:lnTo>
                  <a:lnTo>
                    <a:pt x="375" y="139"/>
                  </a:lnTo>
                  <a:lnTo>
                    <a:pt x="375" y="139"/>
                  </a:lnTo>
                  <a:lnTo>
                    <a:pt x="374" y="139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3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0" y="140"/>
                  </a:lnTo>
                  <a:lnTo>
                    <a:pt x="370" y="141"/>
                  </a:lnTo>
                  <a:lnTo>
                    <a:pt x="369" y="141"/>
                  </a:lnTo>
                  <a:lnTo>
                    <a:pt x="369" y="141"/>
                  </a:lnTo>
                  <a:lnTo>
                    <a:pt x="368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1"/>
                  </a:lnTo>
                  <a:lnTo>
                    <a:pt x="367" y="141"/>
                  </a:lnTo>
                  <a:lnTo>
                    <a:pt x="367" y="141"/>
                  </a:lnTo>
                  <a:lnTo>
                    <a:pt x="366" y="141"/>
                  </a:lnTo>
                  <a:lnTo>
                    <a:pt x="366" y="141"/>
                  </a:lnTo>
                  <a:lnTo>
                    <a:pt x="365" y="141"/>
                  </a:lnTo>
                  <a:lnTo>
                    <a:pt x="366" y="141"/>
                  </a:lnTo>
                  <a:lnTo>
                    <a:pt x="365" y="141"/>
                  </a:lnTo>
                  <a:lnTo>
                    <a:pt x="365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3" y="140"/>
                  </a:lnTo>
                  <a:lnTo>
                    <a:pt x="363" y="14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1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8" y="140"/>
                  </a:lnTo>
                  <a:lnTo>
                    <a:pt x="357" y="140"/>
                  </a:lnTo>
                  <a:lnTo>
                    <a:pt x="357" y="139"/>
                  </a:lnTo>
                  <a:lnTo>
                    <a:pt x="356" y="139"/>
                  </a:lnTo>
                  <a:lnTo>
                    <a:pt x="356" y="138"/>
                  </a:lnTo>
                  <a:lnTo>
                    <a:pt x="356" y="138"/>
                  </a:lnTo>
                  <a:lnTo>
                    <a:pt x="355" y="138"/>
                  </a:lnTo>
                  <a:lnTo>
                    <a:pt x="355" y="137"/>
                  </a:lnTo>
                  <a:lnTo>
                    <a:pt x="355" y="137"/>
                  </a:lnTo>
                  <a:lnTo>
                    <a:pt x="354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4" y="137"/>
                  </a:lnTo>
                  <a:lnTo>
                    <a:pt x="355" y="137"/>
                  </a:lnTo>
                  <a:lnTo>
                    <a:pt x="355" y="137"/>
                  </a:lnTo>
                  <a:lnTo>
                    <a:pt x="355" y="138"/>
                  </a:lnTo>
                  <a:lnTo>
                    <a:pt x="356" y="138"/>
                  </a:lnTo>
                  <a:lnTo>
                    <a:pt x="356" y="138"/>
                  </a:lnTo>
                  <a:lnTo>
                    <a:pt x="356" y="139"/>
                  </a:lnTo>
                  <a:lnTo>
                    <a:pt x="357" y="139"/>
                  </a:lnTo>
                  <a:lnTo>
                    <a:pt x="357" y="140"/>
                  </a:lnTo>
                  <a:lnTo>
                    <a:pt x="358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1" y="14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3" y="140"/>
                  </a:lnTo>
                  <a:lnTo>
                    <a:pt x="363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5" y="141"/>
                  </a:lnTo>
                  <a:lnTo>
                    <a:pt x="365" y="141"/>
                  </a:lnTo>
                  <a:lnTo>
                    <a:pt x="366" y="141"/>
                  </a:lnTo>
                  <a:lnTo>
                    <a:pt x="366" y="141"/>
                  </a:lnTo>
                  <a:lnTo>
                    <a:pt x="367" y="141"/>
                  </a:lnTo>
                  <a:lnTo>
                    <a:pt x="367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7" y="142"/>
                  </a:lnTo>
                  <a:lnTo>
                    <a:pt x="368" y="142"/>
                  </a:lnTo>
                  <a:lnTo>
                    <a:pt x="367" y="142"/>
                  </a:lnTo>
                  <a:lnTo>
                    <a:pt x="367" y="142"/>
                  </a:lnTo>
                  <a:lnTo>
                    <a:pt x="367" y="143"/>
                  </a:lnTo>
                  <a:lnTo>
                    <a:pt x="366" y="143"/>
                  </a:lnTo>
                  <a:lnTo>
                    <a:pt x="366" y="144"/>
                  </a:lnTo>
                  <a:lnTo>
                    <a:pt x="366" y="143"/>
                  </a:lnTo>
                  <a:lnTo>
                    <a:pt x="367" y="143"/>
                  </a:lnTo>
                  <a:lnTo>
                    <a:pt x="367" y="142"/>
                  </a:lnTo>
                  <a:lnTo>
                    <a:pt x="367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3"/>
                  </a:lnTo>
                  <a:lnTo>
                    <a:pt x="367" y="143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6" y="144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6" y="144"/>
                  </a:lnTo>
                  <a:lnTo>
                    <a:pt x="366" y="145"/>
                  </a:lnTo>
                  <a:lnTo>
                    <a:pt x="365" y="145"/>
                  </a:lnTo>
                  <a:lnTo>
                    <a:pt x="365" y="144"/>
                  </a:lnTo>
                  <a:lnTo>
                    <a:pt x="365" y="145"/>
                  </a:lnTo>
                  <a:lnTo>
                    <a:pt x="364" y="145"/>
                  </a:lnTo>
                  <a:lnTo>
                    <a:pt x="365" y="145"/>
                  </a:lnTo>
                  <a:lnTo>
                    <a:pt x="365" y="145"/>
                  </a:lnTo>
                  <a:lnTo>
                    <a:pt x="365" y="146"/>
                  </a:lnTo>
                  <a:lnTo>
                    <a:pt x="364" y="146"/>
                  </a:lnTo>
                  <a:lnTo>
                    <a:pt x="364" y="146"/>
                  </a:lnTo>
                  <a:lnTo>
                    <a:pt x="364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2" y="146"/>
                  </a:lnTo>
                  <a:lnTo>
                    <a:pt x="362" y="147"/>
                  </a:lnTo>
                  <a:lnTo>
                    <a:pt x="362" y="147"/>
                  </a:lnTo>
                  <a:lnTo>
                    <a:pt x="361" y="146"/>
                  </a:lnTo>
                  <a:lnTo>
                    <a:pt x="360" y="146"/>
                  </a:lnTo>
                  <a:lnTo>
                    <a:pt x="360" y="147"/>
                  </a:lnTo>
                  <a:lnTo>
                    <a:pt x="359" y="147"/>
                  </a:lnTo>
                  <a:lnTo>
                    <a:pt x="360" y="147"/>
                  </a:lnTo>
                  <a:lnTo>
                    <a:pt x="360" y="148"/>
                  </a:lnTo>
                  <a:lnTo>
                    <a:pt x="359" y="148"/>
                  </a:lnTo>
                  <a:lnTo>
                    <a:pt x="359" y="148"/>
                  </a:lnTo>
                  <a:lnTo>
                    <a:pt x="360" y="148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8" y="149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6" y="149"/>
                  </a:lnTo>
                  <a:lnTo>
                    <a:pt x="356" y="149"/>
                  </a:lnTo>
                  <a:lnTo>
                    <a:pt x="356" y="149"/>
                  </a:lnTo>
                  <a:lnTo>
                    <a:pt x="355" y="149"/>
                  </a:lnTo>
                  <a:lnTo>
                    <a:pt x="355" y="149"/>
                  </a:lnTo>
                  <a:lnTo>
                    <a:pt x="354" y="149"/>
                  </a:lnTo>
                  <a:lnTo>
                    <a:pt x="355" y="149"/>
                  </a:lnTo>
                  <a:lnTo>
                    <a:pt x="354" y="149"/>
                  </a:lnTo>
                  <a:lnTo>
                    <a:pt x="353" y="149"/>
                  </a:lnTo>
                  <a:lnTo>
                    <a:pt x="353" y="149"/>
                  </a:lnTo>
                  <a:lnTo>
                    <a:pt x="352" y="149"/>
                  </a:lnTo>
                  <a:lnTo>
                    <a:pt x="352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50"/>
                  </a:lnTo>
                  <a:lnTo>
                    <a:pt x="350" y="150"/>
                  </a:lnTo>
                  <a:lnTo>
                    <a:pt x="349" y="150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7" y="15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345" y="151"/>
                  </a:lnTo>
                  <a:lnTo>
                    <a:pt x="345" y="151"/>
                  </a:lnTo>
                  <a:lnTo>
                    <a:pt x="344" y="151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3" y="152"/>
                  </a:lnTo>
                  <a:lnTo>
                    <a:pt x="342" y="152"/>
                  </a:lnTo>
                  <a:lnTo>
                    <a:pt x="342" y="152"/>
                  </a:lnTo>
                  <a:lnTo>
                    <a:pt x="342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39" y="153"/>
                  </a:lnTo>
                  <a:lnTo>
                    <a:pt x="339" y="154"/>
                  </a:lnTo>
                  <a:lnTo>
                    <a:pt x="340" y="154"/>
                  </a:lnTo>
                  <a:lnTo>
                    <a:pt x="340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40" y="156"/>
                  </a:lnTo>
                  <a:lnTo>
                    <a:pt x="339" y="157"/>
                  </a:lnTo>
                  <a:lnTo>
                    <a:pt x="338" y="157"/>
                  </a:lnTo>
                  <a:lnTo>
                    <a:pt x="338" y="158"/>
                  </a:lnTo>
                  <a:lnTo>
                    <a:pt x="338" y="157"/>
                  </a:lnTo>
                  <a:lnTo>
                    <a:pt x="338" y="158"/>
                  </a:lnTo>
                  <a:lnTo>
                    <a:pt x="338" y="158"/>
                  </a:lnTo>
                  <a:lnTo>
                    <a:pt x="338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5" y="159"/>
                  </a:lnTo>
                  <a:lnTo>
                    <a:pt x="335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2" y="159"/>
                  </a:lnTo>
                  <a:lnTo>
                    <a:pt x="333" y="159"/>
                  </a:lnTo>
                  <a:lnTo>
                    <a:pt x="332" y="159"/>
                  </a:lnTo>
                  <a:lnTo>
                    <a:pt x="331" y="159"/>
                  </a:lnTo>
                  <a:lnTo>
                    <a:pt x="332" y="159"/>
                  </a:lnTo>
                  <a:lnTo>
                    <a:pt x="331" y="159"/>
                  </a:lnTo>
                  <a:lnTo>
                    <a:pt x="331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29" y="159"/>
                  </a:lnTo>
                  <a:lnTo>
                    <a:pt x="329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9" y="159"/>
                  </a:lnTo>
                  <a:lnTo>
                    <a:pt x="329" y="160"/>
                  </a:lnTo>
                  <a:lnTo>
                    <a:pt x="328" y="160"/>
                  </a:lnTo>
                  <a:lnTo>
                    <a:pt x="327" y="160"/>
                  </a:lnTo>
                  <a:lnTo>
                    <a:pt x="328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9" y="161"/>
                  </a:lnTo>
                  <a:lnTo>
                    <a:pt x="329" y="161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3"/>
                  </a:lnTo>
                  <a:lnTo>
                    <a:pt x="328" y="163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6" y="163"/>
                  </a:lnTo>
                  <a:lnTo>
                    <a:pt x="326" y="164"/>
                  </a:lnTo>
                  <a:lnTo>
                    <a:pt x="327" y="164"/>
                  </a:lnTo>
                  <a:lnTo>
                    <a:pt x="326" y="164"/>
                  </a:lnTo>
                  <a:lnTo>
                    <a:pt x="326" y="164"/>
                  </a:lnTo>
                  <a:lnTo>
                    <a:pt x="325" y="164"/>
                  </a:lnTo>
                  <a:lnTo>
                    <a:pt x="325" y="164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2" y="164"/>
                  </a:lnTo>
                  <a:lnTo>
                    <a:pt x="322" y="164"/>
                  </a:lnTo>
                  <a:lnTo>
                    <a:pt x="321" y="164"/>
                  </a:lnTo>
                  <a:lnTo>
                    <a:pt x="320" y="163"/>
                  </a:lnTo>
                  <a:lnTo>
                    <a:pt x="320" y="163"/>
                  </a:lnTo>
                  <a:lnTo>
                    <a:pt x="319" y="163"/>
                  </a:lnTo>
                  <a:lnTo>
                    <a:pt x="319" y="163"/>
                  </a:lnTo>
                  <a:lnTo>
                    <a:pt x="318" y="163"/>
                  </a:lnTo>
                  <a:lnTo>
                    <a:pt x="318" y="163"/>
                  </a:lnTo>
                  <a:lnTo>
                    <a:pt x="317" y="163"/>
                  </a:lnTo>
                  <a:lnTo>
                    <a:pt x="316" y="163"/>
                  </a:lnTo>
                  <a:lnTo>
                    <a:pt x="316" y="163"/>
                  </a:lnTo>
                  <a:lnTo>
                    <a:pt x="316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4" y="164"/>
                  </a:lnTo>
                  <a:lnTo>
                    <a:pt x="314" y="164"/>
                  </a:lnTo>
                  <a:lnTo>
                    <a:pt x="313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1" y="164"/>
                  </a:lnTo>
                  <a:lnTo>
                    <a:pt x="312" y="164"/>
                  </a:lnTo>
                  <a:lnTo>
                    <a:pt x="311" y="164"/>
                  </a:lnTo>
                  <a:lnTo>
                    <a:pt x="311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08" y="161"/>
                  </a:lnTo>
                  <a:lnTo>
                    <a:pt x="309" y="161"/>
                  </a:lnTo>
                  <a:lnTo>
                    <a:pt x="309" y="162"/>
                  </a:lnTo>
                  <a:lnTo>
                    <a:pt x="309" y="161"/>
                  </a:lnTo>
                  <a:lnTo>
                    <a:pt x="310" y="161"/>
                  </a:lnTo>
                  <a:lnTo>
                    <a:pt x="310" y="161"/>
                  </a:lnTo>
                  <a:lnTo>
                    <a:pt x="310" y="160"/>
                  </a:lnTo>
                  <a:lnTo>
                    <a:pt x="311" y="161"/>
                  </a:lnTo>
                  <a:lnTo>
                    <a:pt x="311" y="160"/>
                  </a:lnTo>
                  <a:lnTo>
                    <a:pt x="311" y="161"/>
                  </a:lnTo>
                  <a:lnTo>
                    <a:pt x="311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3" y="160"/>
                  </a:lnTo>
                  <a:lnTo>
                    <a:pt x="314" y="160"/>
                  </a:lnTo>
                  <a:lnTo>
                    <a:pt x="314" y="161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8"/>
                  </a:lnTo>
                  <a:lnTo>
                    <a:pt x="317" y="158"/>
                  </a:lnTo>
                  <a:lnTo>
                    <a:pt x="316" y="158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5" y="159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1"/>
                  </a:lnTo>
                  <a:lnTo>
                    <a:pt x="314" y="160"/>
                  </a:lnTo>
                  <a:lnTo>
                    <a:pt x="313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1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10" y="161"/>
                  </a:lnTo>
                  <a:lnTo>
                    <a:pt x="309" y="161"/>
                  </a:lnTo>
                  <a:lnTo>
                    <a:pt x="308" y="161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7" y="163"/>
                  </a:lnTo>
                  <a:lnTo>
                    <a:pt x="306" y="163"/>
                  </a:lnTo>
                  <a:lnTo>
                    <a:pt x="306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4" y="163"/>
                  </a:lnTo>
                  <a:lnTo>
                    <a:pt x="304" y="162"/>
                  </a:lnTo>
                  <a:lnTo>
                    <a:pt x="304" y="162"/>
                  </a:lnTo>
                  <a:lnTo>
                    <a:pt x="303" y="162"/>
                  </a:lnTo>
                  <a:lnTo>
                    <a:pt x="303" y="163"/>
                  </a:lnTo>
                  <a:lnTo>
                    <a:pt x="303" y="163"/>
                  </a:lnTo>
                  <a:lnTo>
                    <a:pt x="302" y="162"/>
                  </a:lnTo>
                  <a:lnTo>
                    <a:pt x="301" y="162"/>
                  </a:lnTo>
                  <a:lnTo>
                    <a:pt x="301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2"/>
                  </a:lnTo>
                  <a:lnTo>
                    <a:pt x="298" y="162"/>
                  </a:lnTo>
                  <a:lnTo>
                    <a:pt x="298" y="163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8" y="163"/>
                  </a:lnTo>
                  <a:lnTo>
                    <a:pt x="297" y="163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6" y="164"/>
                  </a:lnTo>
                  <a:lnTo>
                    <a:pt x="296" y="165"/>
                  </a:lnTo>
                  <a:lnTo>
                    <a:pt x="296" y="166"/>
                  </a:lnTo>
                  <a:lnTo>
                    <a:pt x="297" y="166"/>
                  </a:lnTo>
                  <a:lnTo>
                    <a:pt x="297" y="166"/>
                  </a:lnTo>
                  <a:lnTo>
                    <a:pt x="298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300" y="166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1" y="167"/>
                  </a:lnTo>
                  <a:lnTo>
                    <a:pt x="301" y="167"/>
                  </a:lnTo>
                  <a:lnTo>
                    <a:pt x="302" y="167"/>
                  </a:lnTo>
                  <a:lnTo>
                    <a:pt x="302" y="167"/>
                  </a:lnTo>
                  <a:lnTo>
                    <a:pt x="303" y="167"/>
                  </a:lnTo>
                  <a:lnTo>
                    <a:pt x="303" y="167"/>
                  </a:lnTo>
                  <a:lnTo>
                    <a:pt x="304" y="167"/>
                  </a:lnTo>
                  <a:lnTo>
                    <a:pt x="304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6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6" y="167"/>
                  </a:lnTo>
                  <a:lnTo>
                    <a:pt x="306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9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9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0" y="170"/>
                  </a:lnTo>
                  <a:lnTo>
                    <a:pt x="310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2"/>
                  </a:lnTo>
                  <a:lnTo>
                    <a:pt x="311" y="173"/>
                  </a:lnTo>
                  <a:lnTo>
                    <a:pt x="310" y="173"/>
                  </a:lnTo>
                  <a:lnTo>
                    <a:pt x="310" y="173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09" y="174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7" y="175"/>
                  </a:lnTo>
                  <a:lnTo>
                    <a:pt x="307" y="174"/>
                  </a:lnTo>
                  <a:lnTo>
                    <a:pt x="307" y="174"/>
                  </a:lnTo>
                  <a:lnTo>
                    <a:pt x="306" y="174"/>
                  </a:lnTo>
                  <a:lnTo>
                    <a:pt x="306" y="175"/>
                  </a:lnTo>
                  <a:lnTo>
                    <a:pt x="305" y="175"/>
                  </a:lnTo>
                  <a:lnTo>
                    <a:pt x="305" y="175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5" y="176"/>
                  </a:lnTo>
                  <a:lnTo>
                    <a:pt x="304" y="176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2" y="177"/>
                  </a:lnTo>
                  <a:lnTo>
                    <a:pt x="301" y="177"/>
                  </a:lnTo>
                  <a:lnTo>
                    <a:pt x="301" y="178"/>
                  </a:lnTo>
                  <a:lnTo>
                    <a:pt x="302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0" y="178"/>
                  </a:lnTo>
                  <a:lnTo>
                    <a:pt x="300" y="178"/>
                  </a:lnTo>
                  <a:lnTo>
                    <a:pt x="299" y="178"/>
                  </a:lnTo>
                  <a:lnTo>
                    <a:pt x="299" y="178"/>
                  </a:lnTo>
                  <a:lnTo>
                    <a:pt x="299" y="179"/>
                  </a:lnTo>
                  <a:lnTo>
                    <a:pt x="298" y="179"/>
                  </a:lnTo>
                  <a:lnTo>
                    <a:pt x="298" y="178"/>
                  </a:lnTo>
                  <a:lnTo>
                    <a:pt x="298" y="179"/>
                  </a:lnTo>
                  <a:lnTo>
                    <a:pt x="298" y="178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8"/>
                  </a:lnTo>
                  <a:lnTo>
                    <a:pt x="297" y="179"/>
                  </a:lnTo>
                  <a:lnTo>
                    <a:pt x="297" y="178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8"/>
                  </a:lnTo>
                  <a:lnTo>
                    <a:pt x="295" y="178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4" y="179"/>
                  </a:lnTo>
                  <a:lnTo>
                    <a:pt x="294" y="17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4" y="178"/>
                  </a:lnTo>
                  <a:lnTo>
                    <a:pt x="294" y="179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9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9" y="179"/>
                  </a:lnTo>
                  <a:lnTo>
                    <a:pt x="299" y="178"/>
                  </a:lnTo>
                  <a:lnTo>
                    <a:pt x="299" y="178"/>
                  </a:lnTo>
                  <a:lnTo>
                    <a:pt x="300" y="178"/>
                  </a:lnTo>
                  <a:lnTo>
                    <a:pt x="300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2" y="178"/>
                  </a:lnTo>
                  <a:lnTo>
                    <a:pt x="302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4" y="176"/>
                  </a:lnTo>
                  <a:lnTo>
                    <a:pt x="305" y="176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6" y="175"/>
                  </a:lnTo>
                  <a:lnTo>
                    <a:pt x="306" y="175"/>
                  </a:lnTo>
                  <a:lnTo>
                    <a:pt x="306" y="174"/>
                  </a:lnTo>
                  <a:lnTo>
                    <a:pt x="307" y="174"/>
                  </a:lnTo>
                  <a:lnTo>
                    <a:pt x="307" y="174"/>
                  </a:lnTo>
                  <a:lnTo>
                    <a:pt x="307" y="175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9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1" y="174"/>
                  </a:lnTo>
                  <a:lnTo>
                    <a:pt x="312" y="174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3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3" y="177"/>
                  </a:lnTo>
                  <a:lnTo>
                    <a:pt x="312" y="178"/>
                  </a:lnTo>
                  <a:lnTo>
                    <a:pt x="312" y="177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1" y="178"/>
                  </a:lnTo>
                  <a:lnTo>
                    <a:pt x="312" y="178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12" y="179"/>
                  </a:lnTo>
                  <a:lnTo>
                    <a:pt x="312" y="178"/>
                  </a:lnTo>
                  <a:lnTo>
                    <a:pt x="311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7"/>
                  </a:lnTo>
                  <a:lnTo>
                    <a:pt x="312" y="178"/>
                  </a:lnTo>
                  <a:lnTo>
                    <a:pt x="313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7" y="177"/>
                  </a:lnTo>
                  <a:lnTo>
                    <a:pt x="317" y="178"/>
                  </a:lnTo>
                  <a:lnTo>
                    <a:pt x="317" y="178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8" y="179"/>
                  </a:lnTo>
                  <a:lnTo>
                    <a:pt x="318" y="178"/>
                  </a:lnTo>
                  <a:lnTo>
                    <a:pt x="318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20" y="180"/>
                  </a:lnTo>
                  <a:lnTo>
                    <a:pt x="321" y="180"/>
                  </a:lnTo>
                  <a:lnTo>
                    <a:pt x="321" y="181"/>
                  </a:lnTo>
                  <a:lnTo>
                    <a:pt x="321" y="180"/>
                  </a:lnTo>
                  <a:lnTo>
                    <a:pt x="321" y="181"/>
                  </a:lnTo>
                  <a:lnTo>
                    <a:pt x="321" y="181"/>
                  </a:lnTo>
                  <a:lnTo>
                    <a:pt x="321" y="181"/>
                  </a:lnTo>
                  <a:lnTo>
                    <a:pt x="321" y="180"/>
                  </a:lnTo>
                  <a:lnTo>
                    <a:pt x="320" y="180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8" y="179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7" y="178"/>
                  </a:lnTo>
                  <a:lnTo>
                    <a:pt x="317" y="177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6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6"/>
                  </a:lnTo>
                  <a:lnTo>
                    <a:pt x="313" y="176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4"/>
                  </a:lnTo>
                  <a:lnTo>
                    <a:pt x="311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0" y="173"/>
                  </a:lnTo>
                  <a:lnTo>
                    <a:pt x="310" y="173"/>
                  </a:lnTo>
                  <a:lnTo>
                    <a:pt x="311" y="173"/>
                  </a:lnTo>
                  <a:lnTo>
                    <a:pt x="311" y="172"/>
                  </a:lnTo>
                  <a:lnTo>
                    <a:pt x="311" y="172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09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6" y="168"/>
                  </a:lnTo>
                  <a:lnTo>
                    <a:pt x="306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6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4" y="167"/>
                  </a:lnTo>
                  <a:lnTo>
                    <a:pt x="304" y="167"/>
                  </a:lnTo>
                  <a:lnTo>
                    <a:pt x="303" y="167"/>
                  </a:lnTo>
                  <a:lnTo>
                    <a:pt x="303" y="167"/>
                  </a:lnTo>
                  <a:lnTo>
                    <a:pt x="302" y="167"/>
                  </a:lnTo>
                  <a:lnTo>
                    <a:pt x="301" y="167"/>
                  </a:lnTo>
                  <a:lnTo>
                    <a:pt x="301" y="167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0" y="166"/>
                  </a:lnTo>
                  <a:lnTo>
                    <a:pt x="300" y="167"/>
                  </a:lnTo>
                  <a:lnTo>
                    <a:pt x="300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8" y="166"/>
                  </a:lnTo>
                  <a:lnTo>
                    <a:pt x="297" y="166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6"/>
                  </a:lnTo>
                  <a:lnTo>
                    <a:pt x="296" y="166"/>
                  </a:lnTo>
                  <a:lnTo>
                    <a:pt x="297" y="166"/>
                  </a:lnTo>
                  <a:lnTo>
                    <a:pt x="296" y="166"/>
                  </a:lnTo>
                  <a:lnTo>
                    <a:pt x="296" y="165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8" y="164"/>
                  </a:lnTo>
                  <a:lnTo>
                    <a:pt x="298" y="163"/>
                  </a:lnTo>
                  <a:lnTo>
                    <a:pt x="297" y="164"/>
                  </a:lnTo>
                  <a:lnTo>
                    <a:pt x="297" y="163"/>
                  </a:lnTo>
                  <a:lnTo>
                    <a:pt x="298" y="163"/>
                  </a:lnTo>
                  <a:lnTo>
                    <a:pt x="299" y="163"/>
                  </a:lnTo>
                  <a:lnTo>
                    <a:pt x="298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1" y="162"/>
                  </a:lnTo>
                  <a:lnTo>
                    <a:pt x="301" y="162"/>
                  </a:lnTo>
                  <a:lnTo>
                    <a:pt x="302" y="162"/>
                  </a:lnTo>
                  <a:lnTo>
                    <a:pt x="302" y="163"/>
                  </a:lnTo>
                  <a:lnTo>
                    <a:pt x="303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6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8" y="163"/>
                  </a:lnTo>
                  <a:lnTo>
                    <a:pt x="308" y="164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4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11" y="164"/>
                  </a:lnTo>
                  <a:lnTo>
                    <a:pt x="311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3" y="164"/>
                  </a:lnTo>
                  <a:lnTo>
                    <a:pt x="314" y="164"/>
                  </a:lnTo>
                  <a:lnTo>
                    <a:pt x="314" y="164"/>
                  </a:lnTo>
                  <a:lnTo>
                    <a:pt x="315" y="164"/>
                  </a:lnTo>
                  <a:lnTo>
                    <a:pt x="314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6" y="164"/>
                  </a:lnTo>
                  <a:lnTo>
                    <a:pt x="316" y="164"/>
                  </a:lnTo>
                  <a:lnTo>
                    <a:pt x="317" y="164"/>
                  </a:lnTo>
                  <a:lnTo>
                    <a:pt x="318" y="163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3"/>
                  </a:lnTo>
                  <a:lnTo>
                    <a:pt x="319" y="163"/>
                  </a:lnTo>
                  <a:lnTo>
                    <a:pt x="319" y="163"/>
                  </a:lnTo>
                  <a:lnTo>
                    <a:pt x="319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2" y="164"/>
                  </a:lnTo>
                  <a:lnTo>
                    <a:pt x="322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4" y="164"/>
                  </a:lnTo>
                  <a:lnTo>
                    <a:pt x="325" y="164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4" y="165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3" y="165"/>
                  </a:lnTo>
                  <a:lnTo>
                    <a:pt x="324" y="165"/>
                  </a:lnTo>
                  <a:lnTo>
                    <a:pt x="324" y="166"/>
                  </a:lnTo>
                  <a:lnTo>
                    <a:pt x="324" y="165"/>
                  </a:lnTo>
                  <a:lnTo>
                    <a:pt x="324" y="166"/>
                  </a:lnTo>
                  <a:lnTo>
                    <a:pt x="324" y="165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4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5" y="165"/>
                  </a:lnTo>
                  <a:lnTo>
                    <a:pt x="324" y="165"/>
                  </a:lnTo>
                  <a:lnTo>
                    <a:pt x="323" y="164"/>
                  </a:lnTo>
                  <a:lnTo>
                    <a:pt x="324" y="164"/>
                  </a:lnTo>
                  <a:lnTo>
                    <a:pt x="324" y="165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5" y="164"/>
                  </a:lnTo>
                  <a:lnTo>
                    <a:pt x="325" y="164"/>
                  </a:lnTo>
                  <a:lnTo>
                    <a:pt x="326" y="164"/>
                  </a:lnTo>
                  <a:lnTo>
                    <a:pt x="326" y="164"/>
                  </a:lnTo>
                  <a:lnTo>
                    <a:pt x="327" y="164"/>
                  </a:lnTo>
                  <a:lnTo>
                    <a:pt x="327" y="164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8" y="163"/>
                  </a:lnTo>
                  <a:lnTo>
                    <a:pt x="329" y="163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1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8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9" y="159"/>
                  </a:lnTo>
                  <a:lnTo>
                    <a:pt x="328" y="159"/>
                  </a:lnTo>
                  <a:lnTo>
                    <a:pt x="329" y="159"/>
                  </a:lnTo>
                  <a:lnTo>
                    <a:pt x="329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1" y="159"/>
                  </a:lnTo>
                  <a:lnTo>
                    <a:pt x="331" y="159"/>
                  </a:lnTo>
                  <a:lnTo>
                    <a:pt x="332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4" y="159"/>
                  </a:lnTo>
                  <a:lnTo>
                    <a:pt x="333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60"/>
                  </a:lnTo>
                  <a:lnTo>
                    <a:pt x="335" y="160"/>
                  </a:lnTo>
                  <a:lnTo>
                    <a:pt x="335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8" y="159"/>
                  </a:lnTo>
                  <a:lnTo>
                    <a:pt x="338" y="158"/>
                  </a:lnTo>
                  <a:lnTo>
                    <a:pt x="339" y="157"/>
                  </a:lnTo>
                  <a:lnTo>
                    <a:pt x="339" y="157"/>
                  </a:lnTo>
                  <a:lnTo>
                    <a:pt x="340" y="157"/>
                  </a:lnTo>
                  <a:lnTo>
                    <a:pt x="340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2" y="157"/>
                  </a:lnTo>
                  <a:lnTo>
                    <a:pt x="342" y="158"/>
                  </a:lnTo>
                  <a:lnTo>
                    <a:pt x="342" y="158"/>
                  </a:lnTo>
                  <a:lnTo>
                    <a:pt x="342" y="159"/>
                  </a:lnTo>
                  <a:lnTo>
                    <a:pt x="343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8"/>
                  </a:lnTo>
                  <a:lnTo>
                    <a:pt x="343" y="158"/>
                  </a:lnTo>
                  <a:lnTo>
                    <a:pt x="342" y="157"/>
                  </a:lnTo>
                  <a:lnTo>
                    <a:pt x="342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0" y="157"/>
                  </a:lnTo>
                  <a:lnTo>
                    <a:pt x="340" y="156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4"/>
                  </a:lnTo>
                  <a:lnTo>
                    <a:pt x="340" y="154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2" y="153"/>
                  </a:lnTo>
                  <a:lnTo>
                    <a:pt x="342" y="152"/>
                  </a:lnTo>
                  <a:lnTo>
                    <a:pt x="343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5" y="151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6" y="152"/>
                  </a:lnTo>
                  <a:lnTo>
                    <a:pt x="345" y="152"/>
                  </a:lnTo>
                  <a:lnTo>
                    <a:pt x="346" y="152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347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50" y="151"/>
                  </a:lnTo>
                  <a:lnTo>
                    <a:pt x="351" y="151"/>
                  </a:lnTo>
                  <a:lnTo>
                    <a:pt x="352" y="151"/>
                  </a:lnTo>
                  <a:lnTo>
                    <a:pt x="352" y="151"/>
                  </a:lnTo>
                  <a:lnTo>
                    <a:pt x="353" y="151"/>
                  </a:lnTo>
                  <a:lnTo>
                    <a:pt x="353" y="151"/>
                  </a:lnTo>
                  <a:lnTo>
                    <a:pt x="354" y="151"/>
                  </a:lnTo>
                  <a:lnTo>
                    <a:pt x="355" y="151"/>
                  </a:lnTo>
                  <a:lnTo>
                    <a:pt x="355" y="150"/>
                  </a:lnTo>
                  <a:lnTo>
                    <a:pt x="356" y="150"/>
                  </a:lnTo>
                  <a:lnTo>
                    <a:pt x="356" y="151"/>
                  </a:lnTo>
                  <a:lnTo>
                    <a:pt x="356" y="150"/>
                  </a:lnTo>
                  <a:lnTo>
                    <a:pt x="357" y="150"/>
                  </a:lnTo>
                  <a:lnTo>
                    <a:pt x="357" y="150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8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60" y="149"/>
                  </a:lnTo>
                  <a:lnTo>
                    <a:pt x="360" y="148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61" y="149"/>
                  </a:lnTo>
                  <a:lnTo>
                    <a:pt x="362" y="149"/>
                  </a:lnTo>
                  <a:lnTo>
                    <a:pt x="361" y="149"/>
                  </a:lnTo>
                  <a:lnTo>
                    <a:pt x="362" y="149"/>
                  </a:lnTo>
                  <a:lnTo>
                    <a:pt x="362" y="150"/>
                  </a:lnTo>
                  <a:lnTo>
                    <a:pt x="361" y="150"/>
                  </a:lnTo>
                  <a:lnTo>
                    <a:pt x="361" y="151"/>
                  </a:lnTo>
                  <a:lnTo>
                    <a:pt x="361" y="150"/>
                  </a:lnTo>
                  <a:lnTo>
                    <a:pt x="360" y="151"/>
                  </a:lnTo>
                  <a:lnTo>
                    <a:pt x="361" y="150"/>
                  </a:lnTo>
                  <a:lnTo>
                    <a:pt x="361" y="151"/>
                  </a:lnTo>
                  <a:lnTo>
                    <a:pt x="361" y="150"/>
                  </a:lnTo>
                  <a:lnTo>
                    <a:pt x="362" y="150"/>
                  </a:lnTo>
                  <a:lnTo>
                    <a:pt x="362" y="150"/>
                  </a:lnTo>
                  <a:lnTo>
                    <a:pt x="363" y="150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4" y="151"/>
                  </a:lnTo>
                  <a:lnTo>
                    <a:pt x="363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5" y="152"/>
                  </a:lnTo>
                  <a:lnTo>
                    <a:pt x="365" y="153"/>
                  </a:lnTo>
                  <a:lnTo>
                    <a:pt x="366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8" y="153"/>
                  </a:lnTo>
                  <a:lnTo>
                    <a:pt x="368" y="154"/>
                  </a:lnTo>
                  <a:lnTo>
                    <a:pt x="368" y="154"/>
                  </a:lnTo>
                  <a:lnTo>
                    <a:pt x="369" y="154"/>
                  </a:lnTo>
                  <a:lnTo>
                    <a:pt x="370" y="154"/>
                  </a:lnTo>
                  <a:lnTo>
                    <a:pt x="370" y="154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6"/>
                  </a:lnTo>
                  <a:lnTo>
                    <a:pt x="369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9" y="156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7" y="157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66" y="158"/>
                  </a:lnTo>
                  <a:lnTo>
                    <a:pt x="366" y="158"/>
                  </a:lnTo>
                  <a:lnTo>
                    <a:pt x="365" y="159"/>
                  </a:lnTo>
                  <a:lnTo>
                    <a:pt x="364" y="159"/>
                  </a:lnTo>
                  <a:lnTo>
                    <a:pt x="365" y="159"/>
                  </a:lnTo>
                  <a:lnTo>
                    <a:pt x="365" y="159"/>
                  </a:lnTo>
                  <a:lnTo>
                    <a:pt x="365" y="160"/>
                  </a:lnTo>
                  <a:lnTo>
                    <a:pt x="364" y="160"/>
                  </a:lnTo>
                  <a:lnTo>
                    <a:pt x="364" y="160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2" y="160"/>
                  </a:lnTo>
                  <a:lnTo>
                    <a:pt x="363" y="160"/>
                  </a:lnTo>
                  <a:lnTo>
                    <a:pt x="363" y="161"/>
                  </a:lnTo>
                  <a:lnTo>
                    <a:pt x="363" y="161"/>
                  </a:lnTo>
                  <a:lnTo>
                    <a:pt x="364" y="162"/>
                  </a:lnTo>
                  <a:lnTo>
                    <a:pt x="364" y="162"/>
                  </a:lnTo>
                  <a:lnTo>
                    <a:pt x="365" y="162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6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5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9" y="166"/>
                  </a:lnTo>
                  <a:lnTo>
                    <a:pt x="370" y="167"/>
                  </a:lnTo>
                  <a:lnTo>
                    <a:pt x="370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0" y="168"/>
                  </a:lnTo>
                  <a:lnTo>
                    <a:pt x="370" y="169"/>
                  </a:lnTo>
                  <a:lnTo>
                    <a:pt x="371" y="169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0" y="170"/>
                  </a:lnTo>
                  <a:lnTo>
                    <a:pt x="371" y="170"/>
                  </a:lnTo>
                  <a:lnTo>
                    <a:pt x="371" y="171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2"/>
                  </a:lnTo>
                  <a:lnTo>
                    <a:pt x="373" y="172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2" y="173"/>
                  </a:lnTo>
                  <a:lnTo>
                    <a:pt x="372" y="173"/>
                  </a:lnTo>
                  <a:lnTo>
                    <a:pt x="372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0" y="174"/>
                  </a:lnTo>
                  <a:lnTo>
                    <a:pt x="370" y="174"/>
                  </a:lnTo>
                  <a:lnTo>
                    <a:pt x="370" y="175"/>
                  </a:lnTo>
                  <a:lnTo>
                    <a:pt x="370" y="175"/>
                  </a:lnTo>
                  <a:lnTo>
                    <a:pt x="369" y="175"/>
                  </a:lnTo>
                  <a:lnTo>
                    <a:pt x="368" y="175"/>
                  </a:lnTo>
                  <a:lnTo>
                    <a:pt x="368" y="176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7" y="178"/>
                  </a:lnTo>
                  <a:lnTo>
                    <a:pt x="367" y="178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8" y="179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2"/>
                  </a:lnTo>
                  <a:lnTo>
                    <a:pt x="368" y="181"/>
                  </a:lnTo>
                  <a:lnTo>
                    <a:pt x="369" y="181"/>
                  </a:lnTo>
                  <a:lnTo>
                    <a:pt x="369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1" y="183"/>
                  </a:lnTo>
                  <a:lnTo>
                    <a:pt x="372" y="183"/>
                  </a:lnTo>
                  <a:lnTo>
                    <a:pt x="372" y="183"/>
                  </a:lnTo>
                  <a:lnTo>
                    <a:pt x="372" y="184"/>
                  </a:lnTo>
                  <a:lnTo>
                    <a:pt x="372" y="184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2" y="184"/>
                  </a:lnTo>
                  <a:lnTo>
                    <a:pt x="372" y="185"/>
                  </a:lnTo>
                  <a:lnTo>
                    <a:pt x="372" y="184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6"/>
                  </a:lnTo>
                  <a:lnTo>
                    <a:pt x="373" y="186"/>
                  </a:lnTo>
                  <a:lnTo>
                    <a:pt x="374" y="186"/>
                  </a:lnTo>
                  <a:lnTo>
                    <a:pt x="374" y="186"/>
                  </a:lnTo>
                  <a:lnTo>
                    <a:pt x="374" y="186"/>
                  </a:lnTo>
                  <a:lnTo>
                    <a:pt x="373" y="186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4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2" y="184"/>
                  </a:lnTo>
                  <a:lnTo>
                    <a:pt x="372" y="184"/>
                  </a:lnTo>
                  <a:lnTo>
                    <a:pt x="372" y="183"/>
                  </a:lnTo>
                  <a:lnTo>
                    <a:pt x="372" y="183"/>
                  </a:lnTo>
                  <a:lnTo>
                    <a:pt x="371" y="183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69" y="182"/>
                  </a:lnTo>
                  <a:lnTo>
                    <a:pt x="369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9" y="180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8"/>
                  </a:lnTo>
                  <a:lnTo>
                    <a:pt x="367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6"/>
                  </a:lnTo>
                  <a:lnTo>
                    <a:pt x="369" y="176"/>
                  </a:lnTo>
                  <a:lnTo>
                    <a:pt x="368" y="176"/>
                  </a:lnTo>
                  <a:lnTo>
                    <a:pt x="368" y="175"/>
                  </a:lnTo>
                  <a:lnTo>
                    <a:pt x="369" y="175"/>
                  </a:lnTo>
                  <a:lnTo>
                    <a:pt x="370" y="175"/>
                  </a:lnTo>
                  <a:lnTo>
                    <a:pt x="370" y="175"/>
                  </a:lnTo>
                  <a:lnTo>
                    <a:pt x="370" y="174"/>
                  </a:lnTo>
                  <a:lnTo>
                    <a:pt x="370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2" y="174"/>
                  </a:lnTo>
                  <a:lnTo>
                    <a:pt x="372" y="173"/>
                  </a:lnTo>
                  <a:lnTo>
                    <a:pt x="372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2"/>
                  </a:lnTo>
                  <a:lnTo>
                    <a:pt x="372" y="172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0"/>
                  </a:lnTo>
                  <a:lnTo>
                    <a:pt x="371" y="170"/>
                  </a:lnTo>
                  <a:lnTo>
                    <a:pt x="371" y="171"/>
                  </a:lnTo>
                  <a:lnTo>
                    <a:pt x="371" y="170"/>
                  </a:lnTo>
                  <a:lnTo>
                    <a:pt x="370" y="170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1" y="169"/>
                  </a:lnTo>
                  <a:lnTo>
                    <a:pt x="371" y="170"/>
                  </a:lnTo>
                  <a:lnTo>
                    <a:pt x="371" y="169"/>
                  </a:lnTo>
                  <a:lnTo>
                    <a:pt x="371" y="168"/>
                  </a:lnTo>
                  <a:lnTo>
                    <a:pt x="370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2" y="167"/>
                  </a:lnTo>
                  <a:lnTo>
                    <a:pt x="371" y="168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2" y="168"/>
                  </a:lnTo>
                  <a:lnTo>
                    <a:pt x="373" y="168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5" y="167"/>
                  </a:lnTo>
                  <a:lnTo>
                    <a:pt x="375" y="168"/>
                  </a:lnTo>
                  <a:lnTo>
                    <a:pt x="375" y="167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3" y="168"/>
                  </a:lnTo>
                  <a:lnTo>
                    <a:pt x="372" y="168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0" y="167"/>
                  </a:lnTo>
                  <a:lnTo>
                    <a:pt x="370" y="167"/>
                  </a:lnTo>
                  <a:lnTo>
                    <a:pt x="369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9" y="166"/>
                  </a:lnTo>
                  <a:lnTo>
                    <a:pt x="369" y="165"/>
                  </a:lnTo>
                  <a:lnTo>
                    <a:pt x="368" y="165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6" y="163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5" y="162"/>
                  </a:lnTo>
                  <a:lnTo>
                    <a:pt x="364" y="162"/>
                  </a:lnTo>
                  <a:lnTo>
                    <a:pt x="364" y="162"/>
                  </a:lnTo>
                  <a:lnTo>
                    <a:pt x="364" y="161"/>
                  </a:lnTo>
                  <a:lnTo>
                    <a:pt x="363" y="161"/>
                  </a:lnTo>
                  <a:lnTo>
                    <a:pt x="363" y="161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4" y="160"/>
                  </a:lnTo>
                  <a:lnTo>
                    <a:pt x="364" y="160"/>
                  </a:lnTo>
                  <a:lnTo>
                    <a:pt x="365" y="160"/>
                  </a:lnTo>
                  <a:lnTo>
                    <a:pt x="366" y="159"/>
                  </a:lnTo>
                  <a:lnTo>
                    <a:pt x="365" y="159"/>
                  </a:lnTo>
                  <a:lnTo>
                    <a:pt x="365" y="159"/>
                  </a:lnTo>
                  <a:lnTo>
                    <a:pt x="366" y="159"/>
                  </a:lnTo>
                  <a:lnTo>
                    <a:pt x="366" y="158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9" y="156"/>
                  </a:lnTo>
                  <a:lnTo>
                    <a:pt x="369" y="157"/>
                  </a:lnTo>
                  <a:lnTo>
                    <a:pt x="369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9" y="156"/>
                  </a:lnTo>
                  <a:lnTo>
                    <a:pt x="370" y="156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4"/>
                  </a:lnTo>
                  <a:lnTo>
                    <a:pt x="370" y="154"/>
                  </a:lnTo>
                  <a:lnTo>
                    <a:pt x="369" y="154"/>
                  </a:lnTo>
                  <a:lnTo>
                    <a:pt x="368" y="154"/>
                  </a:lnTo>
                  <a:lnTo>
                    <a:pt x="368" y="154"/>
                  </a:lnTo>
                  <a:lnTo>
                    <a:pt x="368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6" y="153"/>
                  </a:lnTo>
                  <a:lnTo>
                    <a:pt x="366" y="153"/>
                  </a:lnTo>
                  <a:lnTo>
                    <a:pt x="366" y="152"/>
                  </a:lnTo>
                  <a:lnTo>
                    <a:pt x="365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4" y="151"/>
                  </a:lnTo>
                  <a:lnTo>
                    <a:pt x="365" y="151"/>
                  </a:lnTo>
                  <a:lnTo>
                    <a:pt x="365" y="151"/>
                  </a:lnTo>
                  <a:lnTo>
                    <a:pt x="364" y="151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3" y="150"/>
                  </a:lnTo>
                  <a:lnTo>
                    <a:pt x="363" y="150"/>
                  </a:lnTo>
                  <a:lnTo>
                    <a:pt x="362" y="150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1" y="148"/>
                  </a:lnTo>
                  <a:lnTo>
                    <a:pt x="361" y="148"/>
                  </a:lnTo>
                  <a:lnTo>
                    <a:pt x="362" y="148"/>
                  </a:lnTo>
                  <a:lnTo>
                    <a:pt x="362" y="147"/>
                  </a:lnTo>
                  <a:lnTo>
                    <a:pt x="362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4" y="147"/>
                  </a:lnTo>
                  <a:lnTo>
                    <a:pt x="364" y="147"/>
                  </a:lnTo>
                  <a:lnTo>
                    <a:pt x="364" y="146"/>
                  </a:lnTo>
                  <a:lnTo>
                    <a:pt x="365" y="146"/>
                  </a:lnTo>
                  <a:lnTo>
                    <a:pt x="365" y="146"/>
                  </a:lnTo>
                  <a:lnTo>
                    <a:pt x="366" y="146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5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8" y="144"/>
                  </a:lnTo>
                  <a:lnTo>
                    <a:pt x="367" y="144"/>
                  </a:lnTo>
                  <a:lnTo>
                    <a:pt x="368" y="144"/>
                  </a:lnTo>
                  <a:lnTo>
                    <a:pt x="368" y="144"/>
                  </a:lnTo>
                  <a:lnTo>
                    <a:pt x="369" y="143"/>
                  </a:lnTo>
                  <a:lnTo>
                    <a:pt x="370" y="143"/>
                  </a:lnTo>
                  <a:lnTo>
                    <a:pt x="369" y="143"/>
                  </a:lnTo>
                  <a:lnTo>
                    <a:pt x="369" y="142"/>
                  </a:lnTo>
                  <a:lnTo>
                    <a:pt x="370" y="142"/>
                  </a:lnTo>
                  <a:lnTo>
                    <a:pt x="370" y="143"/>
                  </a:lnTo>
                  <a:lnTo>
                    <a:pt x="370" y="142"/>
                  </a:lnTo>
                  <a:lnTo>
                    <a:pt x="370" y="142"/>
                  </a:lnTo>
                  <a:lnTo>
                    <a:pt x="369" y="142"/>
                  </a:lnTo>
                  <a:lnTo>
                    <a:pt x="370" y="142"/>
                  </a:lnTo>
                  <a:lnTo>
                    <a:pt x="370" y="141"/>
                  </a:lnTo>
                  <a:lnTo>
                    <a:pt x="370" y="141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1" y="140"/>
                  </a:lnTo>
                  <a:lnTo>
                    <a:pt x="372" y="140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3" y="141"/>
                  </a:lnTo>
                  <a:lnTo>
                    <a:pt x="374" y="141"/>
                  </a:lnTo>
                  <a:lnTo>
                    <a:pt x="374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6" y="141"/>
                  </a:lnTo>
                  <a:lnTo>
                    <a:pt x="376" y="142"/>
                  </a:lnTo>
                  <a:lnTo>
                    <a:pt x="377" y="142"/>
                  </a:lnTo>
                  <a:lnTo>
                    <a:pt x="377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9" y="142"/>
                  </a:lnTo>
                  <a:lnTo>
                    <a:pt x="379" y="142"/>
                  </a:lnTo>
                  <a:lnTo>
                    <a:pt x="379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7" y="142"/>
                  </a:lnTo>
                  <a:lnTo>
                    <a:pt x="377" y="142"/>
                  </a:lnTo>
                  <a:lnTo>
                    <a:pt x="376" y="142"/>
                  </a:lnTo>
                  <a:lnTo>
                    <a:pt x="376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6" y="141"/>
                  </a:lnTo>
                  <a:lnTo>
                    <a:pt x="376" y="140"/>
                  </a:lnTo>
                  <a:lnTo>
                    <a:pt x="377" y="140"/>
                  </a:lnTo>
                  <a:lnTo>
                    <a:pt x="377" y="140"/>
                  </a:lnTo>
                  <a:lnTo>
                    <a:pt x="378" y="140"/>
                  </a:lnTo>
                  <a:lnTo>
                    <a:pt x="378" y="140"/>
                  </a:lnTo>
                  <a:lnTo>
                    <a:pt x="378" y="139"/>
                  </a:lnTo>
                  <a:lnTo>
                    <a:pt x="379" y="140"/>
                  </a:lnTo>
                  <a:lnTo>
                    <a:pt x="378" y="140"/>
                  </a:lnTo>
                  <a:lnTo>
                    <a:pt x="379" y="140"/>
                  </a:lnTo>
                  <a:lnTo>
                    <a:pt x="379" y="140"/>
                  </a:lnTo>
                  <a:lnTo>
                    <a:pt x="380" y="139"/>
                  </a:lnTo>
                  <a:lnTo>
                    <a:pt x="380" y="140"/>
                  </a:lnTo>
                  <a:lnTo>
                    <a:pt x="381" y="140"/>
                  </a:lnTo>
                  <a:lnTo>
                    <a:pt x="380" y="140"/>
                  </a:lnTo>
                  <a:lnTo>
                    <a:pt x="381" y="140"/>
                  </a:lnTo>
                  <a:lnTo>
                    <a:pt x="381" y="139"/>
                  </a:lnTo>
                  <a:lnTo>
                    <a:pt x="381" y="140"/>
                  </a:lnTo>
                  <a:lnTo>
                    <a:pt x="381" y="139"/>
                  </a:lnTo>
                  <a:lnTo>
                    <a:pt x="381" y="139"/>
                  </a:lnTo>
                  <a:lnTo>
                    <a:pt x="382" y="139"/>
                  </a:lnTo>
                  <a:lnTo>
                    <a:pt x="382" y="139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7"/>
                  </a:lnTo>
                  <a:lnTo>
                    <a:pt x="383" y="137"/>
                  </a:lnTo>
                  <a:lnTo>
                    <a:pt x="383" y="137"/>
                  </a:lnTo>
                  <a:lnTo>
                    <a:pt x="384" y="137"/>
                  </a:lnTo>
                  <a:lnTo>
                    <a:pt x="385" y="137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7"/>
                  </a:lnTo>
                  <a:lnTo>
                    <a:pt x="386" y="137"/>
                  </a:lnTo>
                  <a:lnTo>
                    <a:pt x="386" y="136"/>
                  </a:lnTo>
                  <a:lnTo>
                    <a:pt x="385" y="136"/>
                  </a:lnTo>
                  <a:lnTo>
                    <a:pt x="386" y="136"/>
                  </a:lnTo>
                  <a:lnTo>
                    <a:pt x="385" y="136"/>
                  </a:lnTo>
                  <a:lnTo>
                    <a:pt x="386" y="136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7" y="135"/>
                  </a:lnTo>
                  <a:lnTo>
                    <a:pt x="388" y="135"/>
                  </a:lnTo>
                  <a:lnTo>
                    <a:pt x="388" y="135"/>
                  </a:lnTo>
                  <a:lnTo>
                    <a:pt x="389" y="135"/>
                  </a:lnTo>
                  <a:lnTo>
                    <a:pt x="389" y="135"/>
                  </a:lnTo>
                  <a:lnTo>
                    <a:pt x="390" y="135"/>
                  </a:lnTo>
                  <a:lnTo>
                    <a:pt x="390" y="135"/>
                  </a:lnTo>
                  <a:lnTo>
                    <a:pt x="390" y="134"/>
                  </a:lnTo>
                  <a:lnTo>
                    <a:pt x="391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3" y="136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3"/>
                  </a:lnTo>
                  <a:lnTo>
                    <a:pt x="392" y="133"/>
                  </a:lnTo>
                  <a:lnTo>
                    <a:pt x="393" y="133"/>
                  </a:lnTo>
                  <a:lnTo>
                    <a:pt x="393" y="133"/>
                  </a:lnTo>
                  <a:lnTo>
                    <a:pt x="394" y="133"/>
                  </a:lnTo>
                  <a:lnTo>
                    <a:pt x="394" y="133"/>
                  </a:lnTo>
                  <a:lnTo>
                    <a:pt x="395" y="133"/>
                  </a:lnTo>
                  <a:lnTo>
                    <a:pt x="395" y="134"/>
                  </a:lnTo>
                  <a:lnTo>
                    <a:pt x="396" y="134"/>
                  </a:lnTo>
                  <a:lnTo>
                    <a:pt x="396" y="134"/>
                  </a:lnTo>
                  <a:lnTo>
                    <a:pt x="397" y="134"/>
                  </a:lnTo>
                  <a:lnTo>
                    <a:pt x="397" y="134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3" y="134"/>
                  </a:lnTo>
                  <a:lnTo>
                    <a:pt x="403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5" y="134"/>
                  </a:lnTo>
                  <a:lnTo>
                    <a:pt x="404" y="134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5" y="135"/>
                  </a:lnTo>
                  <a:lnTo>
                    <a:pt x="406" y="135"/>
                  </a:lnTo>
                  <a:lnTo>
                    <a:pt x="406" y="135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8" y="136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7"/>
                  </a:lnTo>
                  <a:lnTo>
                    <a:pt x="410" y="137"/>
                  </a:lnTo>
                  <a:lnTo>
                    <a:pt x="409" y="137"/>
                  </a:lnTo>
                  <a:lnTo>
                    <a:pt x="409" y="136"/>
                  </a:lnTo>
                  <a:lnTo>
                    <a:pt x="408" y="136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6" y="135"/>
                  </a:lnTo>
                  <a:lnTo>
                    <a:pt x="406" y="135"/>
                  </a:lnTo>
                  <a:lnTo>
                    <a:pt x="407" y="135"/>
                  </a:lnTo>
                  <a:lnTo>
                    <a:pt x="406" y="135"/>
                  </a:lnTo>
                  <a:lnTo>
                    <a:pt x="405" y="135"/>
                  </a:lnTo>
                  <a:lnTo>
                    <a:pt x="406" y="135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3" y="134"/>
                  </a:lnTo>
                  <a:lnTo>
                    <a:pt x="403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0" y="133"/>
                  </a:lnTo>
                  <a:lnTo>
                    <a:pt x="400" y="133"/>
                  </a:lnTo>
                  <a:lnTo>
                    <a:pt x="400" y="134"/>
                  </a:lnTo>
                  <a:lnTo>
                    <a:pt x="400" y="133"/>
                  </a:lnTo>
                  <a:lnTo>
                    <a:pt x="400" y="133"/>
                  </a:lnTo>
                  <a:lnTo>
                    <a:pt x="399" y="134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7" y="133"/>
                  </a:lnTo>
                  <a:lnTo>
                    <a:pt x="398" y="133"/>
                  </a:lnTo>
                  <a:lnTo>
                    <a:pt x="398" y="133"/>
                  </a:lnTo>
                  <a:lnTo>
                    <a:pt x="398" y="133"/>
                  </a:lnTo>
                  <a:lnTo>
                    <a:pt x="397" y="133"/>
                  </a:lnTo>
                  <a:lnTo>
                    <a:pt x="397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5" y="133"/>
                  </a:lnTo>
                  <a:lnTo>
                    <a:pt x="394" y="133"/>
                  </a:lnTo>
                  <a:lnTo>
                    <a:pt x="394" y="133"/>
                  </a:lnTo>
                  <a:lnTo>
                    <a:pt x="394" y="132"/>
                  </a:lnTo>
                  <a:lnTo>
                    <a:pt x="394" y="131"/>
                  </a:lnTo>
                  <a:lnTo>
                    <a:pt x="394" y="131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4" y="129"/>
                  </a:lnTo>
                  <a:lnTo>
                    <a:pt x="395" y="129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397" y="129"/>
                  </a:lnTo>
                  <a:lnTo>
                    <a:pt x="397" y="130"/>
                  </a:lnTo>
                  <a:lnTo>
                    <a:pt x="398" y="130"/>
                  </a:lnTo>
                  <a:lnTo>
                    <a:pt x="398" y="130"/>
                  </a:lnTo>
                  <a:lnTo>
                    <a:pt x="399" y="130"/>
                  </a:lnTo>
                  <a:lnTo>
                    <a:pt x="400" y="130"/>
                  </a:lnTo>
                  <a:lnTo>
                    <a:pt x="400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402" y="129"/>
                  </a:lnTo>
                  <a:lnTo>
                    <a:pt x="402" y="130"/>
                  </a:lnTo>
                  <a:lnTo>
                    <a:pt x="403" y="130"/>
                  </a:lnTo>
                  <a:lnTo>
                    <a:pt x="404" y="130"/>
                  </a:lnTo>
                  <a:lnTo>
                    <a:pt x="404" y="129"/>
                  </a:lnTo>
                  <a:lnTo>
                    <a:pt x="405" y="130"/>
                  </a:lnTo>
                  <a:lnTo>
                    <a:pt x="405" y="130"/>
                  </a:lnTo>
                  <a:lnTo>
                    <a:pt x="405" y="129"/>
                  </a:lnTo>
                  <a:lnTo>
                    <a:pt x="405" y="130"/>
                  </a:lnTo>
                  <a:lnTo>
                    <a:pt x="405" y="129"/>
                  </a:lnTo>
                  <a:lnTo>
                    <a:pt x="405" y="130"/>
                  </a:lnTo>
                  <a:lnTo>
                    <a:pt x="406" y="130"/>
                  </a:lnTo>
                  <a:lnTo>
                    <a:pt x="406" y="129"/>
                  </a:lnTo>
                  <a:lnTo>
                    <a:pt x="406" y="130"/>
                  </a:lnTo>
                  <a:lnTo>
                    <a:pt x="407" y="130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8" y="129"/>
                  </a:lnTo>
                  <a:lnTo>
                    <a:pt x="408" y="129"/>
                  </a:lnTo>
                  <a:lnTo>
                    <a:pt x="409" y="128"/>
                  </a:lnTo>
                  <a:lnTo>
                    <a:pt x="409" y="128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11" y="129"/>
                  </a:lnTo>
                  <a:lnTo>
                    <a:pt x="411" y="129"/>
                  </a:lnTo>
                  <a:lnTo>
                    <a:pt x="411" y="128"/>
                  </a:lnTo>
                  <a:lnTo>
                    <a:pt x="411" y="128"/>
                  </a:lnTo>
                  <a:lnTo>
                    <a:pt x="410" y="128"/>
                  </a:lnTo>
                  <a:lnTo>
                    <a:pt x="409" y="128"/>
                  </a:lnTo>
                  <a:lnTo>
                    <a:pt x="410" y="128"/>
                  </a:lnTo>
                  <a:lnTo>
                    <a:pt x="410" y="127"/>
                  </a:lnTo>
                  <a:lnTo>
                    <a:pt x="411" y="127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413" y="127"/>
                  </a:lnTo>
                  <a:lnTo>
                    <a:pt x="413" y="127"/>
                  </a:lnTo>
                  <a:lnTo>
                    <a:pt x="414" y="127"/>
                  </a:lnTo>
                  <a:lnTo>
                    <a:pt x="415" y="127"/>
                  </a:lnTo>
                  <a:lnTo>
                    <a:pt x="415" y="127"/>
                  </a:lnTo>
                  <a:lnTo>
                    <a:pt x="416" y="127"/>
                  </a:lnTo>
                  <a:lnTo>
                    <a:pt x="415" y="127"/>
                  </a:lnTo>
                  <a:lnTo>
                    <a:pt x="416" y="127"/>
                  </a:lnTo>
                  <a:lnTo>
                    <a:pt x="416" y="126"/>
                  </a:lnTo>
                  <a:lnTo>
                    <a:pt x="416" y="126"/>
                  </a:lnTo>
                  <a:lnTo>
                    <a:pt x="417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9" y="126"/>
                  </a:lnTo>
                  <a:lnTo>
                    <a:pt x="418" y="126"/>
                  </a:lnTo>
                  <a:lnTo>
                    <a:pt x="419" y="126"/>
                  </a:lnTo>
                  <a:lnTo>
                    <a:pt x="418" y="126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9" y="126"/>
                  </a:lnTo>
                  <a:lnTo>
                    <a:pt x="420" y="126"/>
                  </a:lnTo>
                  <a:lnTo>
                    <a:pt x="419" y="126"/>
                  </a:lnTo>
                  <a:lnTo>
                    <a:pt x="420" y="126"/>
                  </a:lnTo>
                  <a:lnTo>
                    <a:pt x="420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4"/>
                  </a:lnTo>
                  <a:lnTo>
                    <a:pt x="418" y="123"/>
                  </a:lnTo>
                  <a:lnTo>
                    <a:pt x="418" y="123"/>
                  </a:lnTo>
                  <a:lnTo>
                    <a:pt x="418" y="124"/>
                  </a:lnTo>
                  <a:lnTo>
                    <a:pt x="419" y="124"/>
                  </a:lnTo>
                  <a:lnTo>
                    <a:pt x="419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1" y="125"/>
                  </a:lnTo>
                  <a:lnTo>
                    <a:pt x="422" y="125"/>
                  </a:lnTo>
                  <a:lnTo>
                    <a:pt x="422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4" y="125"/>
                  </a:lnTo>
                  <a:lnTo>
                    <a:pt x="423" y="125"/>
                  </a:lnTo>
                  <a:lnTo>
                    <a:pt x="424" y="125"/>
                  </a:lnTo>
                  <a:lnTo>
                    <a:pt x="424" y="125"/>
                  </a:lnTo>
                  <a:lnTo>
                    <a:pt x="424" y="125"/>
                  </a:lnTo>
                  <a:lnTo>
                    <a:pt x="425" y="125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6" y="123"/>
                  </a:lnTo>
                  <a:lnTo>
                    <a:pt x="425" y="123"/>
                  </a:lnTo>
                  <a:lnTo>
                    <a:pt x="425" y="124"/>
                  </a:lnTo>
                  <a:lnTo>
                    <a:pt x="425" y="123"/>
                  </a:lnTo>
                  <a:lnTo>
                    <a:pt x="426" y="123"/>
                  </a:lnTo>
                  <a:lnTo>
                    <a:pt x="426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2"/>
                  </a:lnTo>
                  <a:lnTo>
                    <a:pt x="428" y="122"/>
                  </a:lnTo>
                  <a:lnTo>
                    <a:pt x="429" y="122"/>
                  </a:lnTo>
                  <a:lnTo>
                    <a:pt x="429" y="122"/>
                  </a:lnTo>
                  <a:lnTo>
                    <a:pt x="430" y="122"/>
                  </a:lnTo>
                  <a:lnTo>
                    <a:pt x="430" y="122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31" y="121"/>
                  </a:lnTo>
                  <a:lnTo>
                    <a:pt x="431" y="122"/>
                  </a:lnTo>
                  <a:lnTo>
                    <a:pt x="431" y="121"/>
                  </a:lnTo>
                  <a:lnTo>
                    <a:pt x="432" y="121"/>
                  </a:lnTo>
                  <a:lnTo>
                    <a:pt x="433" y="122"/>
                  </a:lnTo>
                  <a:lnTo>
                    <a:pt x="432" y="122"/>
                  </a:lnTo>
                  <a:lnTo>
                    <a:pt x="433" y="122"/>
                  </a:lnTo>
                  <a:lnTo>
                    <a:pt x="432" y="121"/>
                  </a:lnTo>
                  <a:lnTo>
                    <a:pt x="431" y="121"/>
                  </a:lnTo>
                  <a:lnTo>
                    <a:pt x="431" y="121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0" y="120"/>
                  </a:lnTo>
                  <a:lnTo>
                    <a:pt x="430" y="120"/>
                  </a:lnTo>
                  <a:lnTo>
                    <a:pt x="429" y="120"/>
                  </a:lnTo>
                  <a:lnTo>
                    <a:pt x="429" y="120"/>
                  </a:lnTo>
                  <a:lnTo>
                    <a:pt x="429" y="120"/>
                  </a:lnTo>
                  <a:lnTo>
                    <a:pt x="428" y="120"/>
                  </a:lnTo>
                  <a:lnTo>
                    <a:pt x="427" y="120"/>
                  </a:lnTo>
                  <a:lnTo>
                    <a:pt x="427" y="121"/>
                  </a:lnTo>
                  <a:lnTo>
                    <a:pt x="427" y="121"/>
                  </a:lnTo>
                  <a:lnTo>
                    <a:pt x="427" y="122"/>
                  </a:lnTo>
                  <a:lnTo>
                    <a:pt x="426" y="122"/>
                  </a:lnTo>
                  <a:lnTo>
                    <a:pt x="426" y="121"/>
                  </a:lnTo>
                  <a:lnTo>
                    <a:pt x="425" y="121"/>
                  </a:lnTo>
                  <a:lnTo>
                    <a:pt x="424" y="121"/>
                  </a:lnTo>
                  <a:lnTo>
                    <a:pt x="424" y="121"/>
                  </a:lnTo>
                  <a:lnTo>
                    <a:pt x="424" y="122"/>
                  </a:lnTo>
                  <a:lnTo>
                    <a:pt x="424" y="121"/>
                  </a:lnTo>
                  <a:lnTo>
                    <a:pt x="423" y="121"/>
                  </a:lnTo>
                  <a:lnTo>
                    <a:pt x="423" y="121"/>
                  </a:lnTo>
                  <a:lnTo>
                    <a:pt x="423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1" y="121"/>
                  </a:lnTo>
                  <a:lnTo>
                    <a:pt x="420" y="120"/>
                  </a:lnTo>
                  <a:lnTo>
                    <a:pt x="420" y="120"/>
                  </a:lnTo>
                  <a:lnTo>
                    <a:pt x="420" y="119"/>
                  </a:lnTo>
                  <a:lnTo>
                    <a:pt x="421" y="119"/>
                  </a:lnTo>
                  <a:lnTo>
                    <a:pt x="422" y="119"/>
                  </a:lnTo>
                  <a:lnTo>
                    <a:pt x="422" y="119"/>
                  </a:lnTo>
                  <a:lnTo>
                    <a:pt x="423" y="119"/>
                  </a:lnTo>
                  <a:lnTo>
                    <a:pt x="423" y="118"/>
                  </a:lnTo>
                  <a:lnTo>
                    <a:pt x="423" y="118"/>
                  </a:lnTo>
                  <a:lnTo>
                    <a:pt x="424" y="117"/>
                  </a:lnTo>
                  <a:lnTo>
                    <a:pt x="424" y="116"/>
                  </a:lnTo>
                  <a:lnTo>
                    <a:pt x="424" y="116"/>
                  </a:lnTo>
                  <a:lnTo>
                    <a:pt x="425" y="116"/>
                  </a:lnTo>
                  <a:lnTo>
                    <a:pt x="426" y="116"/>
                  </a:lnTo>
                  <a:lnTo>
                    <a:pt x="426" y="116"/>
                  </a:lnTo>
                  <a:lnTo>
                    <a:pt x="427" y="116"/>
                  </a:lnTo>
                  <a:lnTo>
                    <a:pt x="427" y="116"/>
                  </a:lnTo>
                  <a:lnTo>
                    <a:pt x="428" y="116"/>
                  </a:lnTo>
                  <a:lnTo>
                    <a:pt x="429" y="116"/>
                  </a:lnTo>
                  <a:lnTo>
                    <a:pt x="428" y="116"/>
                  </a:lnTo>
                  <a:lnTo>
                    <a:pt x="429" y="116"/>
                  </a:lnTo>
                  <a:lnTo>
                    <a:pt x="429" y="117"/>
                  </a:lnTo>
                  <a:lnTo>
                    <a:pt x="430" y="117"/>
                  </a:lnTo>
                  <a:lnTo>
                    <a:pt x="430" y="118"/>
                  </a:lnTo>
                  <a:lnTo>
                    <a:pt x="430" y="118"/>
                  </a:lnTo>
                  <a:lnTo>
                    <a:pt x="431" y="118"/>
                  </a:lnTo>
                  <a:lnTo>
                    <a:pt x="431" y="118"/>
                  </a:lnTo>
                  <a:lnTo>
                    <a:pt x="431" y="118"/>
                  </a:lnTo>
                  <a:lnTo>
                    <a:pt x="432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7"/>
                  </a:lnTo>
                  <a:lnTo>
                    <a:pt x="433" y="116"/>
                  </a:lnTo>
                  <a:lnTo>
                    <a:pt x="434" y="116"/>
                  </a:lnTo>
                  <a:lnTo>
                    <a:pt x="434" y="116"/>
                  </a:lnTo>
                  <a:lnTo>
                    <a:pt x="434" y="116"/>
                  </a:lnTo>
                  <a:lnTo>
                    <a:pt x="435" y="116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7" y="116"/>
                  </a:lnTo>
                  <a:lnTo>
                    <a:pt x="437" y="116"/>
                  </a:lnTo>
                  <a:lnTo>
                    <a:pt x="436" y="116"/>
                  </a:lnTo>
                  <a:lnTo>
                    <a:pt x="436" y="117"/>
                  </a:lnTo>
                  <a:lnTo>
                    <a:pt x="436" y="116"/>
                  </a:lnTo>
                  <a:lnTo>
                    <a:pt x="435" y="116"/>
                  </a:lnTo>
                  <a:lnTo>
                    <a:pt x="435" y="117"/>
                  </a:lnTo>
                  <a:lnTo>
                    <a:pt x="435" y="117"/>
                  </a:lnTo>
                  <a:lnTo>
                    <a:pt x="434" y="117"/>
                  </a:lnTo>
                  <a:lnTo>
                    <a:pt x="434" y="117"/>
                  </a:lnTo>
                  <a:lnTo>
                    <a:pt x="434" y="118"/>
                  </a:lnTo>
                  <a:lnTo>
                    <a:pt x="434" y="118"/>
                  </a:lnTo>
                  <a:lnTo>
                    <a:pt x="434" y="118"/>
                  </a:lnTo>
                  <a:lnTo>
                    <a:pt x="434" y="119"/>
                  </a:lnTo>
                  <a:lnTo>
                    <a:pt x="435" y="119"/>
                  </a:lnTo>
                  <a:lnTo>
                    <a:pt x="434" y="119"/>
                  </a:lnTo>
                  <a:lnTo>
                    <a:pt x="435" y="119"/>
                  </a:lnTo>
                  <a:lnTo>
                    <a:pt x="435" y="119"/>
                  </a:lnTo>
                  <a:lnTo>
                    <a:pt x="436" y="119"/>
                  </a:lnTo>
                  <a:lnTo>
                    <a:pt x="436" y="120"/>
                  </a:lnTo>
                  <a:lnTo>
                    <a:pt x="437" y="120"/>
                  </a:lnTo>
                  <a:lnTo>
                    <a:pt x="437" y="120"/>
                  </a:lnTo>
                  <a:lnTo>
                    <a:pt x="437" y="120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40" y="121"/>
                  </a:lnTo>
                  <a:lnTo>
                    <a:pt x="441" y="121"/>
                  </a:lnTo>
                  <a:lnTo>
                    <a:pt x="441" y="121"/>
                  </a:lnTo>
                  <a:lnTo>
                    <a:pt x="442" y="121"/>
                  </a:lnTo>
                  <a:lnTo>
                    <a:pt x="442" y="121"/>
                  </a:lnTo>
                  <a:lnTo>
                    <a:pt x="443" y="121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5" y="121"/>
                  </a:lnTo>
                  <a:lnTo>
                    <a:pt x="446" y="121"/>
                  </a:lnTo>
                  <a:lnTo>
                    <a:pt x="446" y="121"/>
                  </a:lnTo>
                  <a:lnTo>
                    <a:pt x="448" y="120"/>
                  </a:lnTo>
                  <a:lnTo>
                    <a:pt x="448" y="120"/>
                  </a:lnTo>
                  <a:lnTo>
                    <a:pt x="448" y="120"/>
                  </a:lnTo>
                  <a:lnTo>
                    <a:pt x="448" y="119"/>
                  </a:lnTo>
                  <a:lnTo>
                    <a:pt x="448" y="119"/>
                  </a:lnTo>
                  <a:lnTo>
                    <a:pt x="448" y="119"/>
                  </a:lnTo>
                  <a:lnTo>
                    <a:pt x="448" y="118"/>
                  </a:lnTo>
                  <a:lnTo>
                    <a:pt x="447" y="118"/>
                  </a:lnTo>
                  <a:lnTo>
                    <a:pt x="447" y="118"/>
                  </a:lnTo>
                  <a:lnTo>
                    <a:pt x="447" y="117"/>
                  </a:lnTo>
                  <a:lnTo>
                    <a:pt x="447" y="116"/>
                  </a:lnTo>
                  <a:lnTo>
                    <a:pt x="447" y="117"/>
                  </a:lnTo>
                  <a:lnTo>
                    <a:pt x="448" y="117"/>
                  </a:lnTo>
                  <a:lnTo>
                    <a:pt x="448" y="118"/>
                  </a:lnTo>
                  <a:lnTo>
                    <a:pt x="448" y="118"/>
                  </a:lnTo>
                  <a:lnTo>
                    <a:pt x="449" y="118"/>
                  </a:lnTo>
                  <a:lnTo>
                    <a:pt x="449" y="118"/>
                  </a:lnTo>
                  <a:lnTo>
                    <a:pt x="449" y="119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50" y="120"/>
                  </a:lnTo>
                  <a:lnTo>
                    <a:pt x="450" y="120"/>
                  </a:lnTo>
                  <a:lnTo>
                    <a:pt x="451" y="120"/>
                  </a:lnTo>
                  <a:lnTo>
                    <a:pt x="451" y="121"/>
                  </a:lnTo>
                  <a:lnTo>
                    <a:pt x="452" y="121"/>
                  </a:lnTo>
                  <a:lnTo>
                    <a:pt x="452" y="122"/>
                  </a:lnTo>
                  <a:lnTo>
                    <a:pt x="452" y="122"/>
                  </a:lnTo>
                  <a:lnTo>
                    <a:pt x="452" y="122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1" y="123"/>
                  </a:lnTo>
                  <a:lnTo>
                    <a:pt x="450" y="123"/>
                  </a:lnTo>
                  <a:lnTo>
                    <a:pt x="450" y="124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49" y="125"/>
                  </a:lnTo>
                  <a:lnTo>
                    <a:pt x="450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8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50" y="126"/>
                  </a:lnTo>
                  <a:lnTo>
                    <a:pt x="451" y="126"/>
                  </a:lnTo>
                  <a:lnTo>
                    <a:pt x="451" y="126"/>
                  </a:lnTo>
                  <a:lnTo>
                    <a:pt x="452" y="126"/>
                  </a:lnTo>
                  <a:lnTo>
                    <a:pt x="452" y="126"/>
                  </a:lnTo>
                  <a:lnTo>
                    <a:pt x="453" y="126"/>
                  </a:lnTo>
                  <a:lnTo>
                    <a:pt x="453" y="127"/>
                  </a:lnTo>
                  <a:lnTo>
                    <a:pt x="453" y="127"/>
                  </a:lnTo>
                  <a:lnTo>
                    <a:pt x="453" y="128"/>
                  </a:lnTo>
                  <a:lnTo>
                    <a:pt x="452" y="128"/>
                  </a:lnTo>
                  <a:lnTo>
                    <a:pt x="452" y="129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1" y="128"/>
                  </a:lnTo>
                  <a:lnTo>
                    <a:pt x="450" y="128"/>
                  </a:lnTo>
                  <a:lnTo>
                    <a:pt x="450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8" y="128"/>
                  </a:lnTo>
                  <a:lnTo>
                    <a:pt x="448" y="129"/>
                  </a:lnTo>
                  <a:lnTo>
                    <a:pt x="449" y="129"/>
                  </a:lnTo>
                  <a:lnTo>
                    <a:pt x="448" y="129"/>
                  </a:lnTo>
                  <a:lnTo>
                    <a:pt x="448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50" y="128"/>
                  </a:lnTo>
                  <a:lnTo>
                    <a:pt x="450" y="129"/>
                  </a:lnTo>
                  <a:lnTo>
                    <a:pt x="450" y="128"/>
                  </a:lnTo>
                  <a:lnTo>
                    <a:pt x="450" y="129"/>
                  </a:lnTo>
                  <a:lnTo>
                    <a:pt x="450" y="128"/>
                  </a:lnTo>
                  <a:lnTo>
                    <a:pt x="451" y="128"/>
                  </a:lnTo>
                  <a:lnTo>
                    <a:pt x="451" y="129"/>
                  </a:lnTo>
                  <a:lnTo>
                    <a:pt x="451" y="128"/>
                  </a:lnTo>
                  <a:lnTo>
                    <a:pt x="451" y="129"/>
                  </a:lnTo>
                  <a:lnTo>
                    <a:pt x="450" y="129"/>
                  </a:lnTo>
                  <a:lnTo>
                    <a:pt x="451" y="129"/>
                  </a:lnTo>
                  <a:lnTo>
                    <a:pt x="452" y="129"/>
                  </a:lnTo>
                  <a:lnTo>
                    <a:pt x="452" y="129"/>
                  </a:lnTo>
                  <a:lnTo>
                    <a:pt x="453" y="129"/>
                  </a:lnTo>
                  <a:lnTo>
                    <a:pt x="453" y="129"/>
                  </a:lnTo>
                  <a:lnTo>
                    <a:pt x="452" y="129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1"/>
                  </a:lnTo>
                  <a:lnTo>
                    <a:pt x="452" y="131"/>
                  </a:lnTo>
                  <a:lnTo>
                    <a:pt x="452" y="132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1" y="133"/>
                  </a:lnTo>
                  <a:lnTo>
                    <a:pt x="452" y="133"/>
                  </a:lnTo>
                  <a:lnTo>
                    <a:pt x="452" y="134"/>
                  </a:lnTo>
                  <a:lnTo>
                    <a:pt x="452" y="133"/>
                  </a:lnTo>
                  <a:lnTo>
                    <a:pt x="452" y="134"/>
                  </a:lnTo>
                  <a:lnTo>
                    <a:pt x="451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1" y="133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49" y="134"/>
                  </a:lnTo>
                  <a:lnTo>
                    <a:pt x="450" y="134"/>
                  </a:lnTo>
                  <a:lnTo>
                    <a:pt x="449" y="134"/>
                  </a:lnTo>
                  <a:lnTo>
                    <a:pt x="450" y="134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50" y="136"/>
                  </a:lnTo>
                  <a:lnTo>
                    <a:pt x="450" y="136"/>
                  </a:lnTo>
                  <a:lnTo>
                    <a:pt x="451" y="137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3" y="137"/>
                  </a:lnTo>
                  <a:lnTo>
                    <a:pt x="452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8"/>
                  </a:lnTo>
                  <a:lnTo>
                    <a:pt x="454" y="138"/>
                  </a:lnTo>
                  <a:lnTo>
                    <a:pt x="455" y="138"/>
                  </a:lnTo>
                  <a:lnTo>
                    <a:pt x="455" y="138"/>
                  </a:lnTo>
                  <a:lnTo>
                    <a:pt x="456" y="138"/>
                  </a:lnTo>
                  <a:lnTo>
                    <a:pt x="456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8" y="138"/>
                  </a:lnTo>
                  <a:lnTo>
                    <a:pt x="458" y="139"/>
                  </a:lnTo>
                  <a:lnTo>
                    <a:pt x="458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8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6" y="138"/>
                  </a:lnTo>
                  <a:lnTo>
                    <a:pt x="457" y="138"/>
                  </a:lnTo>
                  <a:lnTo>
                    <a:pt x="456" y="138"/>
                  </a:lnTo>
                  <a:lnTo>
                    <a:pt x="456" y="138"/>
                  </a:lnTo>
                  <a:lnTo>
                    <a:pt x="455" y="138"/>
                  </a:lnTo>
                  <a:lnTo>
                    <a:pt x="455" y="138"/>
                  </a:lnTo>
                  <a:lnTo>
                    <a:pt x="455" y="137"/>
                  </a:lnTo>
                  <a:lnTo>
                    <a:pt x="454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2" y="136"/>
                  </a:lnTo>
                  <a:lnTo>
                    <a:pt x="451" y="136"/>
                  </a:lnTo>
                  <a:lnTo>
                    <a:pt x="450" y="136"/>
                  </a:lnTo>
                  <a:lnTo>
                    <a:pt x="450" y="135"/>
                  </a:lnTo>
                  <a:lnTo>
                    <a:pt x="451" y="135"/>
                  </a:lnTo>
                  <a:lnTo>
                    <a:pt x="451" y="13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1" y="134"/>
                  </a:lnTo>
                  <a:lnTo>
                    <a:pt x="452" y="134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2"/>
                  </a:lnTo>
                  <a:lnTo>
                    <a:pt x="453" y="131"/>
                  </a:lnTo>
                  <a:lnTo>
                    <a:pt x="453" y="131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29"/>
                  </a:lnTo>
                  <a:lnTo>
                    <a:pt x="453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1"/>
                  </a:lnTo>
                  <a:lnTo>
                    <a:pt x="454" y="131"/>
                  </a:lnTo>
                  <a:lnTo>
                    <a:pt x="454" y="131"/>
                  </a:lnTo>
                  <a:lnTo>
                    <a:pt x="453" y="131"/>
                  </a:lnTo>
                  <a:lnTo>
                    <a:pt x="454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3" y="130"/>
                  </a:lnTo>
                  <a:lnTo>
                    <a:pt x="453" y="129"/>
                  </a:lnTo>
                  <a:lnTo>
                    <a:pt x="453" y="129"/>
                  </a:lnTo>
                  <a:lnTo>
                    <a:pt x="453" y="128"/>
                  </a:lnTo>
                  <a:lnTo>
                    <a:pt x="453" y="128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7" y="127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8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8" y="127"/>
                  </a:lnTo>
                  <a:lnTo>
                    <a:pt x="458" y="127"/>
                  </a:lnTo>
                  <a:lnTo>
                    <a:pt x="459" y="127"/>
                  </a:lnTo>
                  <a:lnTo>
                    <a:pt x="459" y="128"/>
                  </a:lnTo>
                  <a:lnTo>
                    <a:pt x="459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1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1" y="129"/>
                  </a:lnTo>
                  <a:lnTo>
                    <a:pt x="461" y="129"/>
                  </a:lnTo>
                  <a:lnTo>
                    <a:pt x="462" y="129"/>
                  </a:lnTo>
                  <a:lnTo>
                    <a:pt x="463" y="129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2"/>
                  </a:lnTo>
                  <a:lnTo>
                    <a:pt x="464" y="132"/>
                  </a:lnTo>
                  <a:lnTo>
                    <a:pt x="464" y="133"/>
                  </a:lnTo>
                  <a:lnTo>
                    <a:pt x="464" y="133"/>
                  </a:lnTo>
                  <a:lnTo>
                    <a:pt x="465" y="133"/>
                  </a:lnTo>
                  <a:lnTo>
                    <a:pt x="465" y="132"/>
                  </a:lnTo>
                  <a:lnTo>
                    <a:pt x="466" y="132"/>
                  </a:lnTo>
                  <a:lnTo>
                    <a:pt x="466" y="133"/>
                  </a:lnTo>
                  <a:lnTo>
                    <a:pt x="467" y="133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8" y="132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9" y="133"/>
                  </a:lnTo>
                  <a:lnTo>
                    <a:pt x="470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1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3" y="134"/>
                  </a:lnTo>
                  <a:lnTo>
                    <a:pt x="474" y="134"/>
                  </a:lnTo>
                  <a:lnTo>
                    <a:pt x="473" y="134"/>
                  </a:lnTo>
                  <a:lnTo>
                    <a:pt x="474" y="134"/>
                  </a:lnTo>
                  <a:lnTo>
                    <a:pt x="474" y="134"/>
                  </a:lnTo>
                  <a:lnTo>
                    <a:pt x="475" y="134"/>
                  </a:lnTo>
                  <a:lnTo>
                    <a:pt x="475" y="134"/>
                  </a:lnTo>
                  <a:lnTo>
                    <a:pt x="475" y="134"/>
                  </a:lnTo>
                  <a:lnTo>
                    <a:pt x="474" y="134"/>
                  </a:lnTo>
                  <a:lnTo>
                    <a:pt x="474" y="134"/>
                  </a:lnTo>
                  <a:lnTo>
                    <a:pt x="473" y="134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1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0" y="133"/>
                  </a:lnTo>
                  <a:lnTo>
                    <a:pt x="469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2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6" y="132"/>
                  </a:lnTo>
                  <a:lnTo>
                    <a:pt x="467" y="133"/>
                  </a:lnTo>
                  <a:lnTo>
                    <a:pt x="466" y="133"/>
                  </a:lnTo>
                  <a:lnTo>
                    <a:pt x="466" y="132"/>
                  </a:lnTo>
                  <a:lnTo>
                    <a:pt x="465" y="132"/>
                  </a:lnTo>
                  <a:lnTo>
                    <a:pt x="465" y="132"/>
                  </a:lnTo>
                  <a:lnTo>
                    <a:pt x="465" y="133"/>
                  </a:lnTo>
                  <a:lnTo>
                    <a:pt x="464" y="133"/>
                  </a:lnTo>
                  <a:lnTo>
                    <a:pt x="464" y="132"/>
                  </a:lnTo>
                  <a:lnTo>
                    <a:pt x="464" y="132"/>
                  </a:lnTo>
                  <a:lnTo>
                    <a:pt x="463" y="132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0"/>
                  </a:lnTo>
                  <a:lnTo>
                    <a:pt x="464" y="131"/>
                  </a:lnTo>
                  <a:lnTo>
                    <a:pt x="464" y="131"/>
                  </a:lnTo>
                  <a:lnTo>
                    <a:pt x="464" y="131"/>
                  </a:lnTo>
                  <a:lnTo>
                    <a:pt x="464" y="130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29"/>
                  </a:lnTo>
                  <a:lnTo>
                    <a:pt x="463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61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59" y="129"/>
                  </a:lnTo>
                  <a:lnTo>
                    <a:pt x="460" y="129"/>
                  </a:lnTo>
                  <a:lnTo>
                    <a:pt x="459" y="128"/>
                  </a:lnTo>
                  <a:lnTo>
                    <a:pt x="459" y="128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6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6" y="126"/>
                  </a:lnTo>
                  <a:lnTo>
                    <a:pt x="456" y="127"/>
                  </a:lnTo>
                  <a:lnTo>
                    <a:pt x="455" y="127"/>
                  </a:lnTo>
                  <a:lnTo>
                    <a:pt x="455" y="126"/>
                  </a:lnTo>
                  <a:lnTo>
                    <a:pt x="455" y="126"/>
                  </a:lnTo>
                  <a:lnTo>
                    <a:pt x="454" y="126"/>
                  </a:lnTo>
                  <a:lnTo>
                    <a:pt x="453" y="126"/>
                  </a:lnTo>
                  <a:lnTo>
                    <a:pt x="453" y="125"/>
                  </a:lnTo>
                  <a:lnTo>
                    <a:pt x="453" y="125"/>
                  </a:lnTo>
                  <a:lnTo>
                    <a:pt x="453" y="125"/>
                  </a:lnTo>
                  <a:lnTo>
                    <a:pt x="453" y="124"/>
                  </a:lnTo>
                  <a:lnTo>
                    <a:pt x="452" y="124"/>
                  </a:lnTo>
                  <a:lnTo>
                    <a:pt x="453" y="124"/>
                  </a:lnTo>
                  <a:lnTo>
                    <a:pt x="454" y="124"/>
                  </a:lnTo>
                  <a:lnTo>
                    <a:pt x="455" y="124"/>
                  </a:lnTo>
                  <a:lnTo>
                    <a:pt x="455" y="123"/>
                  </a:lnTo>
                  <a:lnTo>
                    <a:pt x="456" y="123"/>
                  </a:lnTo>
                  <a:lnTo>
                    <a:pt x="456" y="123"/>
                  </a:lnTo>
                  <a:lnTo>
                    <a:pt x="457" y="123"/>
                  </a:lnTo>
                  <a:lnTo>
                    <a:pt x="456" y="123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8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60" y="123"/>
                  </a:lnTo>
                  <a:lnTo>
                    <a:pt x="460" y="123"/>
                  </a:lnTo>
                  <a:lnTo>
                    <a:pt x="461" y="123"/>
                  </a:lnTo>
                  <a:lnTo>
                    <a:pt x="460" y="123"/>
                  </a:lnTo>
                  <a:lnTo>
                    <a:pt x="461" y="123"/>
                  </a:lnTo>
                  <a:lnTo>
                    <a:pt x="461" y="123"/>
                  </a:lnTo>
                  <a:lnTo>
                    <a:pt x="462" y="123"/>
                  </a:lnTo>
                  <a:lnTo>
                    <a:pt x="463" y="123"/>
                  </a:lnTo>
                  <a:lnTo>
                    <a:pt x="464" y="123"/>
                  </a:lnTo>
                  <a:lnTo>
                    <a:pt x="464" y="122"/>
                  </a:lnTo>
                  <a:lnTo>
                    <a:pt x="464" y="123"/>
                  </a:lnTo>
                  <a:lnTo>
                    <a:pt x="464" y="122"/>
                  </a:lnTo>
                  <a:lnTo>
                    <a:pt x="464" y="122"/>
                  </a:lnTo>
                  <a:lnTo>
                    <a:pt x="464" y="122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5" y="123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6" y="123"/>
                  </a:lnTo>
                  <a:lnTo>
                    <a:pt x="466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5" y="122"/>
                  </a:lnTo>
                  <a:lnTo>
                    <a:pt x="464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6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7" y="121"/>
                  </a:lnTo>
                  <a:lnTo>
                    <a:pt x="466" y="121"/>
                  </a:lnTo>
                  <a:lnTo>
                    <a:pt x="467" y="121"/>
                  </a:lnTo>
                  <a:lnTo>
                    <a:pt x="468" y="121"/>
                  </a:lnTo>
                  <a:lnTo>
                    <a:pt x="468" y="122"/>
                  </a:lnTo>
                  <a:lnTo>
                    <a:pt x="468" y="121"/>
                  </a:lnTo>
                  <a:lnTo>
                    <a:pt x="467" y="121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69" y="121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0" y="121"/>
                  </a:lnTo>
                  <a:lnTo>
                    <a:pt x="470" y="122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72" y="121"/>
                  </a:lnTo>
                  <a:lnTo>
                    <a:pt x="472" y="121"/>
                  </a:lnTo>
                  <a:lnTo>
                    <a:pt x="472" y="122"/>
                  </a:lnTo>
                  <a:lnTo>
                    <a:pt x="473" y="122"/>
                  </a:lnTo>
                  <a:lnTo>
                    <a:pt x="474" y="122"/>
                  </a:lnTo>
                  <a:lnTo>
                    <a:pt x="474" y="122"/>
                  </a:lnTo>
                  <a:lnTo>
                    <a:pt x="475" y="122"/>
                  </a:lnTo>
                  <a:lnTo>
                    <a:pt x="475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7" y="122"/>
                  </a:lnTo>
                  <a:lnTo>
                    <a:pt x="478" y="122"/>
                  </a:lnTo>
                  <a:lnTo>
                    <a:pt x="478" y="122"/>
                  </a:lnTo>
                  <a:lnTo>
                    <a:pt x="479" y="122"/>
                  </a:lnTo>
                  <a:lnTo>
                    <a:pt x="478" y="122"/>
                  </a:lnTo>
                  <a:lnTo>
                    <a:pt x="479" y="122"/>
                  </a:lnTo>
                  <a:lnTo>
                    <a:pt x="479" y="122"/>
                  </a:lnTo>
                  <a:lnTo>
                    <a:pt x="480" y="122"/>
                  </a:lnTo>
                  <a:lnTo>
                    <a:pt x="481" y="122"/>
                  </a:lnTo>
                  <a:lnTo>
                    <a:pt x="481" y="122"/>
                  </a:lnTo>
                  <a:lnTo>
                    <a:pt x="482" y="123"/>
                  </a:lnTo>
                  <a:lnTo>
                    <a:pt x="482" y="123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4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4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7" y="123"/>
                  </a:lnTo>
                  <a:lnTo>
                    <a:pt x="487" y="123"/>
                  </a:lnTo>
                  <a:lnTo>
                    <a:pt x="488" y="123"/>
                  </a:lnTo>
                  <a:lnTo>
                    <a:pt x="488" y="123"/>
                  </a:lnTo>
                  <a:lnTo>
                    <a:pt x="489" y="123"/>
                  </a:lnTo>
                  <a:lnTo>
                    <a:pt x="489" y="123"/>
                  </a:lnTo>
                  <a:lnTo>
                    <a:pt x="490" y="123"/>
                  </a:lnTo>
                  <a:lnTo>
                    <a:pt x="490" y="123"/>
                  </a:lnTo>
                  <a:lnTo>
                    <a:pt x="491" y="123"/>
                  </a:lnTo>
                  <a:lnTo>
                    <a:pt x="491" y="123"/>
                  </a:lnTo>
                  <a:lnTo>
                    <a:pt x="492" y="123"/>
                  </a:lnTo>
                  <a:lnTo>
                    <a:pt x="493" y="123"/>
                  </a:lnTo>
                  <a:lnTo>
                    <a:pt x="493" y="123"/>
                  </a:lnTo>
                  <a:lnTo>
                    <a:pt x="494" y="123"/>
                  </a:lnTo>
                  <a:lnTo>
                    <a:pt x="494" y="123"/>
                  </a:lnTo>
                  <a:lnTo>
                    <a:pt x="495" y="124"/>
                  </a:lnTo>
                  <a:lnTo>
                    <a:pt x="496" y="124"/>
                  </a:lnTo>
                  <a:lnTo>
                    <a:pt x="495" y="124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6" y="125"/>
                  </a:lnTo>
                  <a:lnTo>
                    <a:pt x="497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2" y="125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2" y="127"/>
                  </a:lnTo>
                  <a:lnTo>
                    <a:pt x="491" y="127"/>
                  </a:lnTo>
                  <a:lnTo>
                    <a:pt x="492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8"/>
                  </a:lnTo>
                  <a:lnTo>
                    <a:pt x="491" y="129"/>
                  </a:lnTo>
                  <a:lnTo>
                    <a:pt x="492" y="129"/>
                  </a:lnTo>
                  <a:lnTo>
                    <a:pt x="492" y="129"/>
                  </a:lnTo>
                  <a:lnTo>
                    <a:pt x="493" y="129"/>
                  </a:lnTo>
                  <a:lnTo>
                    <a:pt x="493" y="129"/>
                  </a:lnTo>
                  <a:lnTo>
                    <a:pt x="494" y="129"/>
                  </a:lnTo>
                  <a:lnTo>
                    <a:pt x="494" y="130"/>
                  </a:lnTo>
                  <a:lnTo>
                    <a:pt x="494" y="130"/>
                  </a:lnTo>
                  <a:lnTo>
                    <a:pt x="495" y="130"/>
                  </a:lnTo>
                  <a:lnTo>
                    <a:pt x="496" y="130"/>
                  </a:lnTo>
                  <a:lnTo>
                    <a:pt x="496" y="130"/>
                  </a:lnTo>
                  <a:lnTo>
                    <a:pt x="497" y="130"/>
                  </a:lnTo>
                  <a:lnTo>
                    <a:pt x="497" y="130"/>
                  </a:lnTo>
                  <a:lnTo>
                    <a:pt x="498" y="130"/>
                  </a:lnTo>
                  <a:lnTo>
                    <a:pt x="497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1"/>
                  </a:lnTo>
                  <a:lnTo>
                    <a:pt x="499" y="131"/>
                  </a:lnTo>
                  <a:lnTo>
                    <a:pt x="500" y="131"/>
                  </a:lnTo>
                  <a:lnTo>
                    <a:pt x="500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2" y="131"/>
                  </a:lnTo>
                  <a:lnTo>
                    <a:pt x="502" y="132"/>
                  </a:lnTo>
                  <a:lnTo>
                    <a:pt x="502" y="132"/>
                  </a:lnTo>
                  <a:lnTo>
                    <a:pt x="503" y="132"/>
                  </a:lnTo>
                  <a:lnTo>
                    <a:pt x="503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4"/>
                  </a:lnTo>
                  <a:lnTo>
                    <a:pt x="504" y="134"/>
                  </a:lnTo>
                  <a:lnTo>
                    <a:pt x="504" y="135"/>
                  </a:lnTo>
                  <a:lnTo>
                    <a:pt x="503" y="135"/>
                  </a:lnTo>
                  <a:lnTo>
                    <a:pt x="502" y="135"/>
                  </a:lnTo>
                  <a:lnTo>
                    <a:pt x="502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6"/>
                  </a:lnTo>
                  <a:lnTo>
                    <a:pt x="500" y="136"/>
                  </a:lnTo>
                  <a:lnTo>
                    <a:pt x="500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8"/>
                  </a:lnTo>
                  <a:lnTo>
                    <a:pt x="500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2" y="138"/>
                  </a:lnTo>
                  <a:lnTo>
                    <a:pt x="502" y="139"/>
                  </a:lnTo>
                  <a:lnTo>
                    <a:pt x="501" y="139"/>
                  </a:lnTo>
                  <a:lnTo>
                    <a:pt x="501" y="140"/>
                  </a:lnTo>
                  <a:lnTo>
                    <a:pt x="502" y="140"/>
                  </a:lnTo>
                  <a:lnTo>
                    <a:pt x="501" y="140"/>
                  </a:lnTo>
                  <a:lnTo>
                    <a:pt x="501" y="141"/>
                  </a:lnTo>
                  <a:lnTo>
                    <a:pt x="502" y="141"/>
                  </a:lnTo>
                  <a:lnTo>
                    <a:pt x="502" y="141"/>
                  </a:lnTo>
                  <a:lnTo>
                    <a:pt x="501" y="141"/>
                  </a:lnTo>
                  <a:lnTo>
                    <a:pt x="502" y="141"/>
                  </a:lnTo>
                  <a:lnTo>
                    <a:pt x="502" y="141"/>
                  </a:lnTo>
                  <a:lnTo>
                    <a:pt x="501" y="141"/>
                  </a:lnTo>
                  <a:lnTo>
                    <a:pt x="501" y="140"/>
                  </a:lnTo>
                  <a:lnTo>
                    <a:pt x="502" y="140"/>
                  </a:lnTo>
                  <a:lnTo>
                    <a:pt x="501" y="140"/>
                  </a:lnTo>
                  <a:lnTo>
                    <a:pt x="502" y="139"/>
                  </a:lnTo>
                  <a:lnTo>
                    <a:pt x="502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0" y="138"/>
                  </a:lnTo>
                  <a:lnTo>
                    <a:pt x="501" y="138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0" y="136"/>
                  </a:lnTo>
                  <a:lnTo>
                    <a:pt x="501" y="136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2" y="135"/>
                  </a:lnTo>
                  <a:lnTo>
                    <a:pt x="502" y="135"/>
                  </a:lnTo>
                  <a:lnTo>
                    <a:pt x="503" y="135"/>
                  </a:lnTo>
                  <a:lnTo>
                    <a:pt x="504" y="135"/>
                  </a:lnTo>
                  <a:lnTo>
                    <a:pt x="504" y="134"/>
                  </a:lnTo>
                  <a:lnTo>
                    <a:pt x="504" y="134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6" y="133"/>
                  </a:lnTo>
                  <a:lnTo>
                    <a:pt x="507" y="133"/>
                  </a:lnTo>
                  <a:lnTo>
                    <a:pt x="507" y="133"/>
                  </a:lnTo>
                  <a:lnTo>
                    <a:pt x="508" y="133"/>
                  </a:lnTo>
                  <a:lnTo>
                    <a:pt x="508" y="134"/>
                  </a:lnTo>
                  <a:lnTo>
                    <a:pt x="508" y="133"/>
                  </a:lnTo>
                  <a:lnTo>
                    <a:pt x="508" y="133"/>
                  </a:lnTo>
                  <a:lnTo>
                    <a:pt x="508" y="134"/>
                  </a:lnTo>
                  <a:lnTo>
                    <a:pt x="509" y="134"/>
                  </a:lnTo>
                  <a:lnTo>
                    <a:pt x="509" y="134"/>
                  </a:lnTo>
                  <a:lnTo>
                    <a:pt x="510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5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4" y="135"/>
                  </a:lnTo>
                  <a:lnTo>
                    <a:pt x="515" y="135"/>
                  </a:lnTo>
                  <a:lnTo>
                    <a:pt x="516" y="135"/>
                  </a:lnTo>
                  <a:lnTo>
                    <a:pt x="516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8" y="135"/>
                  </a:lnTo>
                  <a:lnTo>
                    <a:pt x="518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7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1" y="138"/>
                  </a:lnTo>
                  <a:lnTo>
                    <a:pt x="522" y="138"/>
                  </a:lnTo>
                  <a:lnTo>
                    <a:pt x="521" y="138"/>
                  </a:lnTo>
                  <a:lnTo>
                    <a:pt x="522" y="138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3" y="139"/>
                  </a:lnTo>
                  <a:lnTo>
                    <a:pt x="523" y="140"/>
                  </a:lnTo>
                  <a:lnTo>
                    <a:pt x="523" y="139"/>
                  </a:lnTo>
                  <a:lnTo>
                    <a:pt x="523" y="140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4" y="141"/>
                  </a:lnTo>
                  <a:lnTo>
                    <a:pt x="525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8" y="142"/>
                  </a:lnTo>
                  <a:lnTo>
                    <a:pt x="528" y="142"/>
                  </a:lnTo>
                  <a:lnTo>
                    <a:pt x="529" y="142"/>
                  </a:lnTo>
                  <a:lnTo>
                    <a:pt x="530" y="142"/>
                  </a:lnTo>
                  <a:lnTo>
                    <a:pt x="530" y="143"/>
                  </a:lnTo>
                  <a:lnTo>
                    <a:pt x="530" y="143"/>
                  </a:lnTo>
                  <a:lnTo>
                    <a:pt x="530" y="144"/>
                  </a:lnTo>
                  <a:lnTo>
                    <a:pt x="531" y="144"/>
                  </a:lnTo>
                  <a:lnTo>
                    <a:pt x="531" y="144"/>
                  </a:lnTo>
                  <a:lnTo>
                    <a:pt x="532" y="145"/>
                  </a:lnTo>
                  <a:lnTo>
                    <a:pt x="532" y="145"/>
                  </a:lnTo>
                  <a:lnTo>
                    <a:pt x="533" y="145"/>
                  </a:lnTo>
                  <a:lnTo>
                    <a:pt x="533" y="145"/>
                  </a:lnTo>
                  <a:lnTo>
                    <a:pt x="534" y="145"/>
                  </a:lnTo>
                  <a:lnTo>
                    <a:pt x="534" y="146"/>
                  </a:lnTo>
                  <a:lnTo>
                    <a:pt x="534" y="146"/>
                  </a:lnTo>
                  <a:lnTo>
                    <a:pt x="535" y="146"/>
                  </a:lnTo>
                  <a:lnTo>
                    <a:pt x="534" y="146"/>
                  </a:lnTo>
                  <a:lnTo>
                    <a:pt x="534" y="146"/>
                  </a:lnTo>
                  <a:lnTo>
                    <a:pt x="534" y="147"/>
                  </a:lnTo>
                  <a:lnTo>
                    <a:pt x="534" y="147"/>
                  </a:lnTo>
                  <a:lnTo>
                    <a:pt x="534" y="147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50"/>
                  </a:lnTo>
                  <a:lnTo>
                    <a:pt x="534" y="150"/>
                  </a:lnTo>
                  <a:lnTo>
                    <a:pt x="533" y="150"/>
                  </a:lnTo>
                  <a:lnTo>
                    <a:pt x="532" y="150"/>
                  </a:lnTo>
                  <a:lnTo>
                    <a:pt x="532" y="150"/>
                  </a:lnTo>
                  <a:lnTo>
                    <a:pt x="531" y="149"/>
                  </a:lnTo>
                  <a:lnTo>
                    <a:pt x="531" y="150"/>
                  </a:lnTo>
                  <a:lnTo>
                    <a:pt x="531" y="151"/>
                  </a:lnTo>
                  <a:lnTo>
                    <a:pt x="530" y="151"/>
                  </a:lnTo>
                  <a:lnTo>
                    <a:pt x="530" y="151"/>
                  </a:lnTo>
                  <a:lnTo>
                    <a:pt x="530" y="151"/>
                  </a:lnTo>
                  <a:lnTo>
                    <a:pt x="531" y="151"/>
                  </a:lnTo>
                  <a:lnTo>
                    <a:pt x="531" y="151"/>
                  </a:lnTo>
                  <a:lnTo>
                    <a:pt x="531" y="150"/>
                  </a:lnTo>
                  <a:lnTo>
                    <a:pt x="531" y="149"/>
                  </a:lnTo>
                  <a:lnTo>
                    <a:pt x="532" y="150"/>
                  </a:lnTo>
                  <a:lnTo>
                    <a:pt x="532" y="150"/>
                  </a:lnTo>
                  <a:lnTo>
                    <a:pt x="533" y="150"/>
                  </a:lnTo>
                  <a:lnTo>
                    <a:pt x="534" y="150"/>
                  </a:lnTo>
                  <a:lnTo>
                    <a:pt x="534" y="150"/>
                  </a:lnTo>
                  <a:lnTo>
                    <a:pt x="535" y="150"/>
                  </a:lnTo>
                  <a:lnTo>
                    <a:pt x="535" y="150"/>
                  </a:lnTo>
                  <a:lnTo>
                    <a:pt x="535" y="151"/>
                  </a:lnTo>
                  <a:lnTo>
                    <a:pt x="535" y="151"/>
                  </a:lnTo>
                  <a:lnTo>
                    <a:pt x="534" y="151"/>
                  </a:lnTo>
                  <a:lnTo>
                    <a:pt x="534" y="151"/>
                  </a:lnTo>
                  <a:lnTo>
                    <a:pt x="534" y="152"/>
                  </a:lnTo>
                  <a:lnTo>
                    <a:pt x="533" y="152"/>
                  </a:lnTo>
                  <a:lnTo>
                    <a:pt x="532" y="152"/>
                  </a:lnTo>
                  <a:lnTo>
                    <a:pt x="532" y="152"/>
                  </a:lnTo>
                  <a:lnTo>
                    <a:pt x="532" y="153"/>
                  </a:lnTo>
                  <a:lnTo>
                    <a:pt x="531" y="153"/>
                  </a:lnTo>
                  <a:lnTo>
                    <a:pt x="531" y="153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29" y="153"/>
                  </a:lnTo>
                  <a:lnTo>
                    <a:pt x="529" y="154"/>
                  </a:lnTo>
                  <a:lnTo>
                    <a:pt x="528" y="154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7" y="155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6" y="156"/>
                  </a:lnTo>
                  <a:lnTo>
                    <a:pt x="526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6" y="157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9"/>
                  </a:lnTo>
                  <a:lnTo>
                    <a:pt x="525" y="159"/>
                  </a:lnTo>
                  <a:lnTo>
                    <a:pt x="524" y="159"/>
                  </a:lnTo>
                  <a:lnTo>
                    <a:pt x="524" y="159"/>
                  </a:lnTo>
                  <a:lnTo>
                    <a:pt x="525" y="160"/>
                  </a:lnTo>
                  <a:lnTo>
                    <a:pt x="524" y="160"/>
                  </a:lnTo>
                  <a:lnTo>
                    <a:pt x="524" y="160"/>
                  </a:lnTo>
                  <a:lnTo>
                    <a:pt x="524" y="161"/>
                  </a:lnTo>
                  <a:lnTo>
                    <a:pt x="524" y="161"/>
                  </a:lnTo>
                  <a:lnTo>
                    <a:pt x="524" y="162"/>
                  </a:lnTo>
                  <a:lnTo>
                    <a:pt x="523" y="162"/>
                  </a:lnTo>
                  <a:lnTo>
                    <a:pt x="523" y="162"/>
                  </a:lnTo>
                  <a:lnTo>
                    <a:pt x="523" y="163"/>
                  </a:lnTo>
                  <a:lnTo>
                    <a:pt x="524" y="163"/>
                  </a:lnTo>
                  <a:lnTo>
                    <a:pt x="524" y="163"/>
                  </a:lnTo>
                  <a:lnTo>
                    <a:pt x="523" y="163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5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4" y="166"/>
                  </a:lnTo>
                  <a:lnTo>
                    <a:pt x="524" y="166"/>
                  </a:lnTo>
                  <a:lnTo>
                    <a:pt x="525" y="166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4" y="168"/>
                  </a:lnTo>
                  <a:lnTo>
                    <a:pt x="524" y="168"/>
                  </a:lnTo>
                  <a:lnTo>
                    <a:pt x="523" y="168"/>
                  </a:lnTo>
                  <a:lnTo>
                    <a:pt x="523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1" y="168"/>
                  </a:lnTo>
                  <a:lnTo>
                    <a:pt x="520" y="168"/>
                  </a:lnTo>
                  <a:lnTo>
                    <a:pt x="520" y="168"/>
                  </a:lnTo>
                  <a:lnTo>
                    <a:pt x="519" y="168"/>
                  </a:lnTo>
                  <a:lnTo>
                    <a:pt x="519" y="168"/>
                  </a:lnTo>
                  <a:lnTo>
                    <a:pt x="518" y="168"/>
                  </a:lnTo>
                  <a:lnTo>
                    <a:pt x="517" y="168"/>
                  </a:lnTo>
                  <a:lnTo>
                    <a:pt x="517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5" y="168"/>
                  </a:lnTo>
                  <a:lnTo>
                    <a:pt x="515" y="168"/>
                  </a:lnTo>
                  <a:lnTo>
                    <a:pt x="514" y="169"/>
                  </a:lnTo>
                  <a:lnTo>
                    <a:pt x="513" y="169"/>
                  </a:lnTo>
                  <a:lnTo>
                    <a:pt x="513" y="168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1" y="169"/>
                  </a:lnTo>
                  <a:lnTo>
                    <a:pt x="511" y="169"/>
                  </a:lnTo>
                  <a:lnTo>
                    <a:pt x="510" y="169"/>
                  </a:lnTo>
                  <a:lnTo>
                    <a:pt x="509" y="169"/>
                  </a:lnTo>
                  <a:lnTo>
                    <a:pt x="509" y="169"/>
                  </a:lnTo>
                  <a:lnTo>
                    <a:pt x="509" y="168"/>
                  </a:lnTo>
                  <a:lnTo>
                    <a:pt x="509" y="169"/>
                  </a:lnTo>
                  <a:lnTo>
                    <a:pt x="508" y="169"/>
                  </a:lnTo>
                  <a:lnTo>
                    <a:pt x="508" y="169"/>
                  </a:lnTo>
                  <a:lnTo>
                    <a:pt x="507" y="169"/>
                  </a:lnTo>
                  <a:lnTo>
                    <a:pt x="507" y="168"/>
                  </a:lnTo>
                  <a:lnTo>
                    <a:pt x="506" y="168"/>
                  </a:lnTo>
                  <a:lnTo>
                    <a:pt x="505" y="168"/>
                  </a:lnTo>
                  <a:lnTo>
                    <a:pt x="505" y="168"/>
                  </a:lnTo>
                  <a:lnTo>
                    <a:pt x="504" y="168"/>
                  </a:lnTo>
                  <a:lnTo>
                    <a:pt x="505" y="168"/>
                  </a:lnTo>
                  <a:lnTo>
                    <a:pt x="505" y="168"/>
                  </a:lnTo>
                  <a:lnTo>
                    <a:pt x="506" y="168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7" y="169"/>
                  </a:lnTo>
                  <a:lnTo>
                    <a:pt x="508" y="169"/>
                  </a:lnTo>
                  <a:lnTo>
                    <a:pt x="508" y="169"/>
                  </a:lnTo>
                  <a:lnTo>
                    <a:pt x="509" y="169"/>
                  </a:lnTo>
                  <a:lnTo>
                    <a:pt x="510" y="169"/>
                  </a:lnTo>
                  <a:lnTo>
                    <a:pt x="511" y="169"/>
                  </a:lnTo>
                  <a:lnTo>
                    <a:pt x="511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3" y="169"/>
                  </a:lnTo>
                  <a:lnTo>
                    <a:pt x="513" y="169"/>
                  </a:lnTo>
                  <a:lnTo>
                    <a:pt x="514" y="169"/>
                  </a:lnTo>
                  <a:lnTo>
                    <a:pt x="515" y="169"/>
                  </a:lnTo>
                  <a:lnTo>
                    <a:pt x="515" y="168"/>
                  </a:lnTo>
                  <a:lnTo>
                    <a:pt x="515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7" y="168"/>
                  </a:lnTo>
                  <a:lnTo>
                    <a:pt x="518" y="168"/>
                  </a:lnTo>
                  <a:lnTo>
                    <a:pt x="519" y="168"/>
                  </a:lnTo>
                  <a:lnTo>
                    <a:pt x="519" y="168"/>
                  </a:lnTo>
                  <a:lnTo>
                    <a:pt x="520" y="168"/>
                  </a:lnTo>
                  <a:lnTo>
                    <a:pt x="520" y="169"/>
                  </a:lnTo>
                  <a:lnTo>
                    <a:pt x="521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3" y="168"/>
                  </a:lnTo>
                  <a:lnTo>
                    <a:pt x="523" y="168"/>
                  </a:lnTo>
                  <a:lnTo>
                    <a:pt x="524" y="168"/>
                  </a:lnTo>
                  <a:lnTo>
                    <a:pt x="524" y="168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6" y="167"/>
                  </a:lnTo>
                  <a:lnTo>
                    <a:pt x="526" y="166"/>
                  </a:lnTo>
                  <a:lnTo>
                    <a:pt x="525" y="166"/>
                  </a:lnTo>
                  <a:lnTo>
                    <a:pt x="524" y="166"/>
                  </a:lnTo>
                  <a:lnTo>
                    <a:pt x="524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5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3"/>
                  </a:lnTo>
                  <a:lnTo>
                    <a:pt x="524" y="163"/>
                  </a:lnTo>
                  <a:lnTo>
                    <a:pt x="524" y="163"/>
                  </a:lnTo>
                  <a:lnTo>
                    <a:pt x="523" y="163"/>
                  </a:lnTo>
                  <a:lnTo>
                    <a:pt x="523" y="162"/>
                  </a:lnTo>
                  <a:lnTo>
                    <a:pt x="523" y="162"/>
                  </a:lnTo>
                  <a:lnTo>
                    <a:pt x="524" y="162"/>
                  </a:lnTo>
                  <a:lnTo>
                    <a:pt x="524" y="161"/>
                  </a:lnTo>
                  <a:lnTo>
                    <a:pt x="525" y="160"/>
                  </a:lnTo>
                  <a:lnTo>
                    <a:pt x="524" y="160"/>
                  </a:lnTo>
                  <a:lnTo>
                    <a:pt x="524" y="160"/>
                  </a:lnTo>
                  <a:lnTo>
                    <a:pt x="525" y="160"/>
                  </a:lnTo>
                  <a:lnTo>
                    <a:pt x="524" y="159"/>
                  </a:lnTo>
                  <a:lnTo>
                    <a:pt x="525" y="159"/>
                  </a:lnTo>
                  <a:lnTo>
                    <a:pt x="524" y="159"/>
                  </a:lnTo>
                  <a:lnTo>
                    <a:pt x="524" y="159"/>
                  </a:lnTo>
                  <a:lnTo>
                    <a:pt x="525" y="159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6" y="157"/>
                  </a:lnTo>
                  <a:lnTo>
                    <a:pt x="526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5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9" y="154"/>
                  </a:lnTo>
                  <a:lnTo>
                    <a:pt x="529" y="153"/>
                  </a:lnTo>
                  <a:lnTo>
                    <a:pt x="530" y="153"/>
                  </a:lnTo>
                  <a:lnTo>
                    <a:pt x="531" y="153"/>
                  </a:lnTo>
                  <a:lnTo>
                    <a:pt x="531" y="153"/>
                  </a:lnTo>
                  <a:lnTo>
                    <a:pt x="532" y="153"/>
                  </a:lnTo>
                  <a:lnTo>
                    <a:pt x="532" y="152"/>
                  </a:lnTo>
                  <a:lnTo>
                    <a:pt x="533" y="152"/>
                  </a:lnTo>
                  <a:lnTo>
                    <a:pt x="534" y="152"/>
                  </a:lnTo>
                  <a:lnTo>
                    <a:pt x="534" y="151"/>
                  </a:lnTo>
                  <a:lnTo>
                    <a:pt x="534" y="151"/>
                  </a:lnTo>
                  <a:lnTo>
                    <a:pt x="535" y="151"/>
                  </a:lnTo>
                  <a:lnTo>
                    <a:pt x="535" y="151"/>
                  </a:lnTo>
                  <a:lnTo>
                    <a:pt x="535" y="150"/>
                  </a:lnTo>
                  <a:lnTo>
                    <a:pt x="535" y="150"/>
                  </a:lnTo>
                  <a:lnTo>
                    <a:pt x="534" y="150"/>
                  </a:lnTo>
                  <a:lnTo>
                    <a:pt x="534" y="149"/>
                  </a:lnTo>
                  <a:lnTo>
                    <a:pt x="534" y="150"/>
                  </a:lnTo>
                  <a:lnTo>
                    <a:pt x="535" y="150"/>
                  </a:lnTo>
                  <a:lnTo>
                    <a:pt x="534" y="150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7"/>
                  </a:lnTo>
                  <a:lnTo>
                    <a:pt x="534" y="146"/>
                  </a:lnTo>
                  <a:lnTo>
                    <a:pt x="535" y="146"/>
                  </a:lnTo>
                  <a:lnTo>
                    <a:pt x="535" y="146"/>
                  </a:lnTo>
                  <a:lnTo>
                    <a:pt x="534" y="146"/>
                  </a:lnTo>
                  <a:lnTo>
                    <a:pt x="534" y="145"/>
                  </a:lnTo>
                  <a:lnTo>
                    <a:pt x="534" y="145"/>
                  </a:lnTo>
                  <a:lnTo>
                    <a:pt x="533" y="145"/>
                  </a:lnTo>
                  <a:lnTo>
                    <a:pt x="532" y="145"/>
                  </a:lnTo>
                  <a:lnTo>
                    <a:pt x="532" y="145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1" y="144"/>
                  </a:lnTo>
                  <a:lnTo>
                    <a:pt x="530" y="143"/>
                  </a:lnTo>
                  <a:lnTo>
                    <a:pt x="530" y="142"/>
                  </a:lnTo>
                  <a:lnTo>
                    <a:pt x="529" y="142"/>
                  </a:lnTo>
                  <a:lnTo>
                    <a:pt x="528" y="142"/>
                  </a:lnTo>
                  <a:lnTo>
                    <a:pt x="528" y="142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7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5" y="141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3" y="139"/>
                  </a:lnTo>
                  <a:lnTo>
                    <a:pt x="523" y="139"/>
                  </a:lnTo>
                  <a:lnTo>
                    <a:pt x="522" y="138"/>
                  </a:lnTo>
                  <a:lnTo>
                    <a:pt x="522" y="138"/>
                  </a:lnTo>
                  <a:lnTo>
                    <a:pt x="521" y="138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19" y="137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8" y="135"/>
                  </a:lnTo>
                  <a:lnTo>
                    <a:pt x="518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6" y="135"/>
                  </a:lnTo>
                  <a:lnTo>
                    <a:pt x="516" y="135"/>
                  </a:lnTo>
                  <a:lnTo>
                    <a:pt x="515" y="135"/>
                  </a:lnTo>
                  <a:lnTo>
                    <a:pt x="515" y="135"/>
                  </a:lnTo>
                  <a:lnTo>
                    <a:pt x="514" y="135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3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0" y="134"/>
                  </a:lnTo>
                  <a:lnTo>
                    <a:pt x="509" y="134"/>
                  </a:lnTo>
                  <a:lnTo>
                    <a:pt x="509" y="133"/>
                  </a:lnTo>
                  <a:lnTo>
                    <a:pt x="508" y="133"/>
                  </a:lnTo>
                  <a:lnTo>
                    <a:pt x="508" y="133"/>
                  </a:lnTo>
                  <a:lnTo>
                    <a:pt x="507" y="133"/>
                  </a:lnTo>
                  <a:lnTo>
                    <a:pt x="507" y="133"/>
                  </a:lnTo>
                  <a:lnTo>
                    <a:pt x="506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2"/>
                  </a:lnTo>
                  <a:lnTo>
                    <a:pt x="503" y="132"/>
                  </a:lnTo>
                  <a:lnTo>
                    <a:pt x="503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5" y="131"/>
                  </a:lnTo>
                  <a:lnTo>
                    <a:pt x="505" y="132"/>
                  </a:lnTo>
                  <a:lnTo>
                    <a:pt x="505" y="132"/>
                  </a:lnTo>
                  <a:lnTo>
                    <a:pt x="506" y="132"/>
                  </a:lnTo>
                  <a:lnTo>
                    <a:pt x="507" y="132"/>
                  </a:lnTo>
                  <a:lnTo>
                    <a:pt x="507" y="132"/>
                  </a:lnTo>
                  <a:lnTo>
                    <a:pt x="508" y="132"/>
                  </a:lnTo>
                  <a:lnTo>
                    <a:pt x="508" y="132"/>
                  </a:lnTo>
                  <a:lnTo>
                    <a:pt x="509" y="132"/>
                  </a:lnTo>
                  <a:lnTo>
                    <a:pt x="509" y="132"/>
                  </a:lnTo>
                  <a:lnTo>
                    <a:pt x="510" y="132"/>
                  </a:lnTo>
                  <a:lnTo>
                    <a:pt x="511" y="133"/>
                  </a:lnTo>
                  <a:lnTo>
                    <a:pt x="512" y="133"/>
                  </a:lnTo>
                  <a:lnTo>
                    <a:pt x="512" y="133"/>
                  </a:lnTo>
                  <a:lnTo>
                    <a:pt x="513" y="133"/>
                  </a:lnTo>
                  <a:lnTo>
                    <a:pt x="513" y="133"/>
                  </a:lnTo>
                  <a:lnTo>
                    <a:pt x="515" y="133"/>
                  </a:lnTo>
                  <a:lnTo>
                    <a:pt x="515" y="133"/>
                  </a:lnTo>
                  <a:lnTo>
                    <a:pt x="516" y="133"/>
                  </a:lnTo>
                  <a:lnTo>
                    <a:pt x="516" y="133"/>
                  </a:lnTo>
                  <a:lnTo>
                    <a:pt x="517" y="133"/>
                  </a:lnTo>
                  <a:lnTo>
                    <a:pt x="517" y="132"/>
                  </a:lnTo>
                  <a:lnTo>
                    <a:pt x="518" y="132"/>
                  </a:lnTo>
                  <a:lnTo>
                    <a:pt x="519" y="132"/>
                  </a:lnTo>
                  <a:lnTo>
                    <a:pt x="519" y="133"/>
                  </a:lnTo>
                  <a:lnTo>
                    <a:pt x="519" y="133"/>
                  </a:lnTo>
                  <a:lnTo>
                    <a:pt x="520" y="133"/>
                  </a:lnTo>
                  <a:lnTo>
                    <a:pt x="520" y="133"/>
                  </a:lnTo>
                  <a:lnTo>
                    <a:pt x="521" y="133"/>
                  </a:lnTo>
                  <a:lnTo>
                    <a:pt x="522" y="133"/>
                  </a:lnTo>
                  <a:lnTo>
                    <a:pt x="522" y="133"/>
                  </a:lnTo>
                  <a:lnTo>
                    <a:pt x="522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4" y="134"/>
                  </a:lnTo>
                  <a:lnTo>
                    <a:pt x="524" y="134"/>
                  </a:lnTo>
                  <a:lnTo>
                    <a:pt x="525" y="134"/>
                  </a:lnTo>
                  <a:lnTo>
                    <a:pt x="526" y="134"/>
                  </a:lnTo>
                  <a:lnTo>
                    <a:pt x="526" y="134"/>
                  </a:lnTo>
                  <a:lnTo>
                    <a:pt x="527" y="134"/>
                  </a:lnTo>
                  <a:lnTo>
                    <a:pt x="527" y="135"/>
                  </a:lnTo>
                  <a:lnTo>
                    <a:pt x="527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9" y="135"/>
                  </a:lnTo>
                  <a:lnTo>
                    <a:pt x="530" y="135"/>
                  </a:lnTo>
                  <a:lnTo>
                    <a:pt x="530" y="135"/>
                  </a:lnTo>
                  <a:lnTo>
                    <a:pt x="530" y="135"/>
                  </a:lnTo>
                  <a:lnTo>
                    <a:pt x="531" y="135"/>
                  </a:lnTo>
                  <a:lnTo>
                    <a:pt x="531" y="135"/>
                  </a:lnTo>
                  <a:lnTo>
                    <a:pt x="531" y="136"/>
                  </a:lnTo>
                  <a:lnTo>
                    <a:pt x="532" y="136"/>
                  </a:lnTo>
                  <a:lnTo>
                    <a:pt x="532" y="136"/>
                  </a:lnTo>
                  <a:lnTo>
                    <a:pt x="533" y="136"/>
                  </a:lnTo>
                  <a:lnTo>
                    <a:pt x="534" y="136"/>
                  </a:lnTo>
                  <a:lnTo>
                    <a:pt x="534" y="136"/>
                  </a:lnTo>
                  <a:lnTo>
                    <a:pt x="535" y="136"/>
                  </a:lnTo>
                  <a:lnTo>
                    <a:pt x="534" y="136"/>
                  </a:lnTo>
                  <a:lnTo>
                    <a:pt x="534" y="136"/>
                  </a:lnTo>
                  <a:lnTo>
                    <a:pt x="533" y="136"/>
                  </a:lnTo>
                  <a:lnTo>
                    <a:pt x="532" y="136"/>
                  </a:lnTo>
                  <a:lnTo>
                    <a:pt x="533" y="136"/>
                  </a:lnTo>
                  <a:lnTo>
                    <a:pt x="534" y="136"/>
                  </a:lnTo>
                  <a:lnTo>
                    <a:pt x="534" y="135"/>
                  </a:lnTo>
                  <a:lnTo>
                    <a:pt x="534" y="135"/>
                  </a:lnTo>
                  <a:lnTo>
                    <a:pt x="535" y="135"/>
                  </a:lnTo>
                  <a:lnTo>
                    <a:pt x="535" y="135"/>
                  </a:lnTo>
                  <a:lnTo>
                    <a:pt x="536" y="135"/>
                  </a:lnTo>
                  <a:lnTo>
                    <a:pt x="537" y="136"/>
                  </a:lnTo>
                  <a:lnTo>
                    <a:pt x="537" y="136"/>
                  </a:lnTo>
                  <a:lnTo>
                    <a:pt x="538" y="136"/>
                  </a:lnTo>
                  <a:lnTo>
                    <a:pt x="537" y="136"/>
                  </a:lnTo>
                  <a:lnTo>
                    <a:pt x="538" y="136"/>
                  </a:lnTo>
                  <a:lnTo>
                    <a:pt x="538" y="136"/>
                  </a:lnTo>
                  <a:lnTo>
                    <a:pt x="539" y="136"/>
                  </a:lnTo>
                  <a:lnTo>
                    <a:pt x="538" y="136"/>
                  </a:lnTo>
                  <a:lnTo>
                    <a:pt x="538" y="137"/>
                  </a:lnTo>
                  <a:lnTo>
                    <a:pt x="539" y="137"/>
                  </a:lnTo>
                  <a:lnTo>
                    <a:pt x="539" y="137"/>
                  </a:lnTo>
                  <a:lnTo>
                    <a:pt x="539" y="137"/>
                  </a:lnTo>
                  <a:lnTo>
                    <a:pt x="540" y="137"/>
                  </a:lnTo>
                  <a:lnTo>
                    <a:pt x="541" y="137"/>
                  </a:lnTo>
                  <a:lnTo>
                    <a:pt x="542" y="137"/>
                  </a:lnTo>
                  <a:lnTo>
                    <a:pt x="542" y="137"/>
                  </a:lnTo>
                  <a:lnTo>
                    <a:pt x="543" y="137"/>
                  </a:lnTo>
                  <a:lnTo>
                    <a:pt x="543" y="138"/>
                  </a:lnTo>
                  <a:lnTo>
                    <a:pt x="543" y="137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4" y="138"/>
                  </a:lnTo>
                  <a:lnTo>
                    <a:pt x="545" y="138"/>
                  </a:lnTo>
                  <a:lnTo>
                    <a:pt x="545" y="138"/>
                  </a:lnTo>
                  <a:lnTo>
                    <a:pt x="546" y="139"/>
                  </a:lnTo>
                  <a:lnTo>
                    <a:pt x="546" y="139"/>
                  </a:lnTo>
                  <a:lnTo>
                    <a:pt x="546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8" y="140"/>
                  </a:lnTo>
                  <a:lnTo>
                    <a:pt x="548" y="141"/>
                  </a:lnTo>
                  <a:lnTo>
                    <a:pt x="548" y="140"/>
                  </a:lnTo>
                  <a:lnTo>
                    <a:pt x="548" y="141"/>
                  </a:lnTo>
                  <a:lnTo>
                    <a:pt x="548" y="140"/>
                  </a:lnTo>
                  <a:lnTo>
                    <a:pt x="548" y="140"/>
                  </a:lnTo>
                  <a:lnTo>
                    <a:pt x="549" y="140"/>
                  </a:lnTo>
                  <a:lnTo>
                    <a:pt x="549" y="141"/>
                  </a:lnTo>
                  <a:lnTo>
                    <a:pt x="549" y="141"/>
                  </a:lnTo>
                  <a:lnTo>
                    <a:pt x="550" y="141"/>
                  </a:lnTo>
                  <a:lnTo>
                    <a:pt x="550" y="142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2" y="142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2" y="142"/>
                  </a:lnTo>
                  <a:lnTo>
                    <a:pt x="552" y="142"/>
                  </a:lnTo>
                  <a:lnTo>
                    <a:pt x="553" y="142"/>
                  </a:lnTo>
                  <a:lnTo>
                    <a:pt x="553" y="142"/>
                  </a:lnTo>
                  <a:lnTo>
                    <a:pt x="553" y="143"/>
                  </a:lnTo>
                  <a:lnTo>
                    <a:pt x="553" y="144"/>
                  </a:lnTo>
                  <a:lnTo>
                    <a:pt x="553" y="144"/>
                  </a:lnTo>
                  <a:lnTo>
                    <a:pt x="554" y="144"/>
                  </a:lnTo>
                  <a:lnTo>
                    <a:pt x="553" y="144"/>
                  </a:lnTo>
                  <a:lnTo>
                    <a:pt x="553" y="144"/>
                  </a:lnTo>
                  <a:lnTo>
                    <a:pt x="554" y="144"/>
                  </a:lnTo>
                  <a:lnTo>
                    <a:pt x="554" y="144"/>
                  </a:lnTo>
                  <a:lnTo>
                    <a:pt x="554" y="144"/>
                  </a:lnTo>
                  <a:lnTo>
                    <a:pt x="555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7" y="146"/>
                  </a:lnTo>
                  <a:lnTo>
                    <a:pt x="557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7" y="145"/>
                  </a:lnTo>
                  <a:lnTo>
                    <a:pt x="557" y="145"/>
                  </a:lnTo>
                  <a:lnTo>
                    <a:pt x="558" y="145"/>
                  </a:lnTo>
                  <a:lnTo>
                    <a:pt x="557" y="145"/>
                  </a:lnTo>
                  <a:lnTo>
                    <a:pt x="558" y="145"/>
                  </a:lnTo>
                  <a:lnTo>
                    <a:pt x="558" y="146"/>
                  </a:lnTo>
                  <a:lnTo>
                    <a:pt x="558" y="146"/>
                  </a:lnTo>
                  <a:lnTo>
                    <a:pt x="558" y="146"/>
                  </a:lnTo>
                  <a:lnTo>
                    <a:pt x="559" y="146"/>
                  </a:lnTo>
                  <a:lnTo>
                    <a:pt x="559" y="147"/>
                  </a:lnTo>
                  <a:lnTo>
                    <a:pt x="559" y="146"/>
                  </a:lnTo>
                  <a:lnTo>
                    <a:pt x="559" y="147"/>
                  </a:lnTo>
                  <a:lnTo>
                    <a:pt x="560" y="147"/>
                  </a:lnTo>
                  <a:lnTo>
                    <a:pt x="560" y="148"/>
                  </a:lnTo>
                  <a:lnTo>
                    <a:pt x="560" y="148"/>
                  </a:lnTo>
                  <a:lnTo>
                    <a:pt x="560" y="147"/>
                  </a:lnTo>
                  <a:lnTo>
                    <a:pt x="560" y="147"/>
                  </a:lnTo>
                  <a:lnTo>
                    <a:pt x="560" y="148"/>
                  </a:lnTo>
                  <a:lnTo>
                    <a:pt x="561" y="148"/>
                  </a:lnTo>
                  <a:lnTo>
                    <a:pt x="561" y="148"/>
                  </a:lnTo>
                  <a:lnTo>
                    <a:pt x="561" y="148"/>
                  </a:lnTo>
                  <a:lnTo>
                    <a:pt x="561" y="149"/>
                  </a:lnTo>
                  <a:lnTo>
                    <a:pt x="562" y="149"/>
                  </a:lnTo>
                  <a:lnTo>
                    <a:pt x="562" y="149"/>
                  </a:lnTo>
                  <a:lnTo>
                    <a:pt x="562" y="150"/>
                  </a:lnTo>
                  <a:lnTo>
                    <a:pt x="562" y="151"/>
                  </a:lnTo>
                  <a:lnTo>
                    <a:pt x="562" y="151"/>
                  </a:lnTo>
                  <a:lnTo>
                    <a:pt x="563" y="151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3"/>
                  </a:lnTo>
                  <a:lnTo>
                    <a:pt x="563" y="153"/>
                  </a:lnTo>
                  <a:lnTo>
                    <a:pt x="563" y="153"/>
                  </a:lnTo>
                  <a:lnTo>
                    <a:pt x="563" y="154"/>
                  </a:lnTo>
                  <a:lnTo>
                    <a:pt x="563" y="155"/>
                  </a:lnTo>
                  <a:lnTo>
                    <a:pt x="563" y="155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3" y="159"/>
                  </a:lnTo>
                  <a:lnTo>
                    <a:pt x="563" y="159"/>
                  </a:lnTo>
                  <a:lnTo>
                    <a:pt x="563" y="160"/>
                  </a:lnTo>
                  <a:lnTo>
                    <a:pt x="564" y="160"/>
                  </a:lnTo>
                  <a:lnTo>
                    <a:pt x="563" y="160"/>
                  </a:lnTo>
                  <a:lnTo>
                    <a:pt x="564" y="160"/>
                  </a:lnTo>
                  <a:lnTo>
                    <a:pt x="564" y="160"/>
                  </a:lnTo>
                  <a:lnTo>
                    <a:pt x="565" y="160"/>
                  </a:lnTo>
                  <a:lnTo>
                    <a:pt x="565" y="161"/>
                  </a:lnTo>
                  <a:lnTo>
                    <a:pt x="565" y="161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4" y="162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4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4" y="164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5" y="164"/>
                  </a:lnTo>
                  <a:lnTo>
                    <a:pt x="565" y="164"/>
                  </a:lnTo>
                  <a:lnTo>
                    <a:pt x="565" y="164"/>
                  </a:lnTo>
                  <a:lnTo>
                    <a:pt x="565" y="165"/>
                  </a:lnTo>
                  <a:lnTo>
                    <a:pt x="564" y="165"/>
                  </a:lnTo>
                  <a:lnTo>
                    <a:pt x="564" y="165"/>
                  </a:lnTo>
                  <a:lnTo>
                    <a:pt x="564" y="166"/>
                  </a:lnTo>
                  <a:lnTo>
                    <a:pt x="563" y="166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2" y="167"/>
                  </a:lnTo>
                  <a:lnTo>
                    <a:pt x="561" y="167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59" y="168"/>
                  </a:lnTo>
                  <a:lnTo>
                    <a:pt x="560" y="168"/>
                  </a:lnTo>
                  <a:lnTo>
                    <a:pt x="559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7" y="168"/>
                  </a:lnTo>
                  <a:lnTo>
                    <a:pt x="558" y="168"/>
                  </a:lnTo>
                  <a:lnTo>
                    <a:pt x="557" y="168"/>
                  </a:lnTo>
                  <a:lnTo>
                    <a:pt x="556" y="168"/>
                  </a:lnTo>
                  <a:lnTo>
                    <a:pt x="555" y="168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53" y="168"/>
                  </a:lnTo>
                  <a:lnTo>
                    <a:pt x="553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9"/>
                  </a:lnTo>
                  <a:lnTo>
                    <a:pt x="551" y="169"/>
                  </a:lnTo>
                  <a:lnTo>
                    <a:pt x="551" y="170"/>
                  </a:lnTo>
                  <a:lnTo>
                    <a:pt x="551" y="170"/>
                  </a:lnTo>
                  <a:lnTo>
                    <a:pt x="550" y="170"/>
                  </a:lnTo>
                  <a:lnTo>
                    <a:pt x="550" y="171"/>
                  </a:lnTo>
                  <a:lnTo>
                    <a:pt x="551" y="171"/>
                  </a:lnTo>
                  <a:lnTo>
                    <a:pt x="551" y="171"/>
                  </a:lnTo>
                  <a:lnTo>
                    <a:pt x="552" y="171"/>
                  </a:lnTo>
                  <a:lnTo>
                    <a:pt x="551" y="172"/>
                  </a:lnTo>
                  <a:lnTo>
                    <a:pt x="552" y="172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2"/>
                  </a:lnTo>
                  <a:lnTo>
                    <a:pt x="553" y="172"/>
                  </a:lnTo>
                  <a:lnTo>
                    <a:pt x="553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2" y="174"/>
                  </a:lnTo>
                  <a:lnTo>
                    <a:pt x="552" y="173"/>
                  </a:lnTo>
                  <a:lnTo>
                    <a:pt x="552" y="174"/>
                  </a:lnTo>
                  <a:lnTo>
                    <a:pt x="553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5"/>
                  </a:lnTo>
                  <a:lnTo>
                    <a:pt x="551" y="175"/>
                  </a:lnTo>
                  <a:lnTo>
                    <a:pt x="550" y="175"/>
                  </a:lnTo>
                  <a:lnTo>
                    <a:pt x="549" y="175"/>
                  </a:lnTo>
                  <a:lnTo>
                    <a:pt x="549" y="176"/>
                  </a:lnTo>
                  <a:lnTo>
                    <a:pt x="549" y="176"/>
                  </a:lnTo>
                  <a:lnTo>
                    <a:pt x="548" y="176"/>
                  </a:lnTo>
                  <a:lnTo>
                    <a:pt x="548" y="177"/>
                  </a:lnTo>
                  <a:lnTo>
                    <a:pt x="547" y="176"/>
                  </a:lnTo>
                  <a:lnTo>
                    <a:pt x="546" y="176"/>
                  </a:lnTo>
                  <a:lnTo>
                    <a:pt x="546" y="177"/>
                  </a:lnTo>
                  <a:lnTo>
                    <a:pt x="546" y="177"/>
                  </a:lnTo>
                  <a:lnTo>
                    <a:pt x="545" y="177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4" y="178"/>
                  </a:lnTo>
                  <a:lnTo>
                    <a:pt x="543" y="178"/>
                  </a:lnTo>
                  <a:lnTo>
                    <a:pt x="543" y="178"/>
                  </a:lnTo>
                  <a:lnTo>
                    <a:pt x="543" y="178"/>
                  </a:lnTo>
                  <a:lnTo>
                    <a:pt x="543" y="179"/>
                  </a:lnTo>
                  <a:lnTo>
                    <a:pt x="543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80"/>
                  </a:lnTo>
                  <a:lnTo>
                    <a:pt x="541" y="180"/>
                  </a:lnTo>
                  <a:lnTo>
                    <a:pt x="541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1" y="181"/>
                  </a:lnTo>
                  <a:lnTo>
                    <a:pt x="541" y="180"/>
                  </a:lnTo>
                  <a:lnTo>
                    <a:pt x="542" y="180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3" y="179"/>
                  </a:lnTo>
                  <a:lnTo>
                    <a:pt x="543" y="179"/>
                  </a:lnTo>
                  <a:lnTo>
                    <a:pt x="543" y="178"/>
                  </a:lnTo>
                  <a:lnTo>
                    <a:pt x="544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9"/>
                  </a:lnTo>
                  <a:lnTo>
                    <a:pt x="545" y="179"/>
                  </a:lnTo>
                  <a:lnTo>
                    <a:pt x="545" y="179"/>
                  </a:lnTo>
                  <a:lnTo>
                    <a:pt x="545" y="180"/>
                  </a:lnTo>
                  <a:lnTo>
                    <a:pt x="545" y="181"/>
                  </a:lnTo>
                  <a:lnTo>
                    <a:pt x="544" y="181"/>
                  </a:lnTo>
                  <a:lnTo>
                    <a:pt x="543" y="181"/>
                  </a:lnTo>
                  <a:lnTo>
                    <a:pt x="543" y="182"/>
                  </a:lnTo>
                  <a:lnTo>
                    <a:pt x="543" y="182"/>
                  </a:lnTo>
                  <a:lnTo>
                    <a:pt x="543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7" y="180"/>
                  </a:lnTo>
                  <a:lnTo>
                    <a:pt x="537" y="180"/>
                  </a:lnTo>
                  <a:lnTo>
                    <a:pt x="537" y="180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9" y="181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39" y="183"/>
                  </a:lnTo>
                  <a:lnTo>
                    <a:pt x="540" y="183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6"/>
                  </a:lnTo>
                  <a:lnTo>
                    <a:pt x="537" y="186"/>
                  </a:lnTo>
                  <a:lnTo>
                    <a:pt x="538" y="186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9" y="185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40" y="183"/>
                  </a:lnTo>
                  <a:lnTo>
                    <a:pt x="539" y="183"/>
                  </a:lnTo>
                  <a:lnTo>
                    <a:pt x="539" y="184"/>
                  </a:lnTo>
                  <a:lnTo>
                    <a:pt x="540" y="184"/>
                  </a:lnTo>
                  <a:lnTo>
                    <a:pt x="540" y="183"/>
                  </a:lnTo>
                  <a:lnTo>
                    <a:pt x="541" y="183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1" y="183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3"/>
                  </a:lnTo>
                  <a:lnTo>
                    <a:pt x="542" y="184"/>
                  </a:lnTo>
                  <a:lnTo>
                    <a:pt x="542" y="184"/>
                  </a:lnTo>
                  <a:lnTo>
                    <a:pt x="542" y="184"/>
                  </a:lnTo>
                  <a:lnTo>
                    <a:pt x="542" y="185"/>
                  </a:lnTo>
                  <a:lnTo>
                    <a:pt x="542" y="184"/>
                  </a:lnTo>
                  <a:lnTo>
                    <a:pt x="542" y="185"/>
                  </a:lnTo>
                  <a:lnTo>
                    <a:pt x="542" y="185"/>
                  </a:lnTo>
                  <a:lnTo>
                    <a:pt x="542" y="186"/>
                  </a:lnTo>
                  <a:lnTo>
                    <a:pt x="541" y="186"/>
                  </a:lnTo>
                  <a:lnTo>
                    <a:pt x="541" y="186"/>
                  </a:lnTo>
                  <a:lnTo>
                    <a:pt x="540" y="187"/>
                  </a:lnTo>
                  <a:lnTo>
                    <a:pt x="539" y="187"/>
                  </a:lnTo>
                  <a:lnTo>
                    <a:pt x="539" y="186"/>
                  </a:lnTo>
                  <a:lnTo>
                    <a:pt x="539" y="187"/>
                  </a:lnTo>
                  <a:lnTo>
                    <a:pt x="540" y="187"/>
                  </a:lnTo>
                  <a:lnTo>
                    <a:pt x="539" y="187"/>
                  </a:lnTo>
                  <a:lnTo>
                    <a:pt x="539" y="188"/>
                  </a:lnTo>
                  <a:lnTo>
                    <a:pt x="539" y="188"/>
                  </a:lnTo>
                  <a:lnTo>
                    <a:pt x="538" y="188"/>
                  </a:lnTo>
                  <a:lnTo>
                    <a:pt x="538" y="188"/>
                  </a:lnTo>
                  <a:lnTo>
                    <a:pt x="538" y="189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90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1"/>
                  </a:lnTo>
                  <a:lnTo>
                    <a:pt x="537" y="192"/>
                  </a:lnTo>
                  <a:lnTo>
                    <a:pt x="537" y="192"/>
                  </a:lnTo>
                  <a:lnTo>
                    <a:pt x="536" y="192"/>
                  </a:lnTo>
                  <a:lnTo>
                    <a:pt x="536" y="193"/>
                  </a:lnTo>
                  <a:lnTo>
                    <a:pt x="536" y="192"/>
                  </a:lnTo>
                  <a:lnTo>
                    <a:pt x="537" y="192"/>
                  </a:lnTo>
                  <a:lnTo>
                    <a:pt x="537" y="193"/>
                  </a:lnTo>
                  <a:lnTo>
                    <a:pt x="536" y="193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5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8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200"/>
                  </a:lnTo>
                  <a:lnTo>
                    <a:pt x="534" y="200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4" y="201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2" y="202"/>
                  </a:lnTo>
                  <a:lnTo>
                    <a:pt x="532" y="202"/>
                  </a:lnTo>
                  <a:lnTo>
                    <a:pt x="532" y="203"/>
                  </a:lnTo>
                  <a:lnTo>
                    <a:pt x="531" y="203"/>
                  </a:lnTo>
                  <a:lnTo>
                    <a:pt x="531" y="202"/>
                  </a:lnTo>
                  <a:lnTo>
                    <a:pt x="532" y="202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2"/>
                  </a:lnTo>
                  <a:lnTo>
                    <a:pt x="531" y="202"/>
                  </a:lnTo>
                  <a:lnTo>
                    <a:pt x="531" y="203"/>
                  </a:lnTo>
                  <a:lnTo>
                    <a:pt x="531" y="203"/>
                  </a:lnTo>
                  <a:lnTo>
                    <a:pt x="530" y="203"/>
                  </a:lnTo>
                  <a:lnTo>
                    <a:pt x="530" y="204"/>
                  </a:lnTo>
                  <a:lnTo>
                    <a:pt x="530" y="203"/>
                  </a:lnTo>
                  <a:lnTo>
                    <a:pt x="530" y="204"/>
                  </a:lnTo>
                  <a:lnTo>
                    <a:pt x="529" y="204"/>
                  </a:lnTo>
                  <a:lnTo>
                    <a:pt x="530" y="204"/>
                  </a:lnTo>
                  <a:lnTo>
                    <a:pt x="530" y="204"/>
                  </a:lnTo>
                  <a:lnTo>
                    <a:pt x="529" y="204"/>
                  </a:lnTo>
                  <a:lnTo>
                    <a:pt x="529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6" y="203"/>
                  </a:lnTo>
                  <a:lnTo>
                    <a:pt x="527" y="203"/>
                  </a:lnTo>
                  <a:lnTo>
                    <a:pt x="526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9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5"/>
                  </a:lnTo>
                  <a:lnTo>
                    <a:pt x="527" y="206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4"/>
                  </a:lnTo>
                  <a:lnTo>
                    <a:pt x="526" y="205"/>
                  </a:lnTo>
                  <a:lnTo>
                    <a:pt x="525" y="204"/>
                  </a:lnTo>
                  <a:lnTo>
                    <a:pt x="525" y="205"/>
                  </a:lnTo>
                  <a:lnTo>
                    <a:pt x="524" y="204"/>
                  </a:lnTo>
                  <a:lnTo>
                    <a:pt x="524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2" y="204"/>
                  </a:lnTo>
                  <a:lnTo>
                    <a:pt x="522" y="203"/>
                  </a:lnTo>
                  <a:lnTo>
                    <a:pt x="522" y="203"/>
                  </a:lnTo>
                  <a:lnTo>
                    <a:pt x="522" y="204"/>
                  </a:lnTo>
                  <a:lnTo>
                    <a:pt x="521" y="204"/>
                  </a:lnTo>
                  <a:lnTo>
                    <a:pt x="520" y="204"/>
                  </a:lnTo>
                  <a:lnTo>
                    <a:pt x="520" y="203"/>
                  </a:lnTo>
                  <a:lnTo>
                    <a:pt x="520" y="204"/>
                  </a:lnTo>
                  <a:lnTo>
                    <a:pt x="520" y="204"/>
                  </a:lnTo>
                  <a:lnTo>
                    <a:pt x="519" y="204"/>
                  </a:lnTo>
                  <a:lnTo>
                    <a:pt x="519" y="204"/>
                  </a:lnTo>
                  <a:lnTo>
                    <a:pt x="518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3"/>
                  </a:lnTo>
                  <a:lnTo>
                    <a:pt x="517" y="203"/>
                  </a:lnTo>
                  <a:lnTo>
                    <a:pt x="517" y="204"/>
                  </a:lnTo>
                  <a:lnTo>
                    <a:pt x="516" y="204"/>
                  </a:lnTo>
                  <a:lnTo>
                    <a:pt x="516" y="204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5" y="204"/>
                  </a:lnTo>
                  <a:lnTo>
                    <a:pt x="514" y="204"/>
                  </a:lnTo>
                  <a:lnTo>
                    <a:pt x="514" y="203"/>
                  </a:lnTo>
                  <a:lnTo>
                    <a:pt x="514" y="203"/>
                  </a:lnTo>
                  <a:lnTo>
                    <a:pt x="514" y="202"/>
                  </a:lnTo>
                  <a:lnTo>
                    <a:pt x="513" y="202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2" y="203"/>
                  </a:lnTo>
                  <a:lnTo>
                    <a:pt x="512" y="203"/>
                  </a:lnTo>
                  <a:lnTo>
                    <a:pt x="511" y="203"/>
                  </a:lnTo>
                  <a:lnTo>
                    <a:pt x="511" y="204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1" y="204"/>
                  </a:lnTo>
                  <a:lnTo>
                    <a:pt x="511" y="204"/>
                  </a:lnTo>
                  <a:lnTo>
                    <a:pt x="511" y="205"/>
                  </a:lnTo>
                  <a:lnTo>
                    <a:pt x="511" y="205"/>
                  </a:lnTo>
                  <a:lnTo>
                    <a:pt x="510" y="205"/>
                  </a:lnTo>
                  <a:lnTo>
                    <a:pt x="509" y="205"/>
                  </a:lnTo>
                  <a:lnTo>
                    <a:pt x="510" y="205"/>
                  </a:lnTo>
                  <a:lnTo>
                    <a:pt x="511" y="205"/>
                  </a:lnTo>
                  <a:lnTo>
                    <a:pt x="511" y="205"/>
                  </a:lnTo>
                  <a:lnTo>
                    <a:pt x="511" y="204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1" y="204"/>
                  </a:lnTo>
                  <a:lnTo>
                    <a:pt x="511" y="203"/>
                  </a:lnTo>
                  <a:lnTo>
                    <a:pt x="512" y="203"/>
                  </a:lnTo>
                  <a:lnTo>
                    <a:pt x="512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2"/>
                  </a:lnTo>
                  <a:lnTo>
                    <a:pt x="514" y="202"/>
                  </a:lnTo>
                  <a:lnTo>
                    <a:pt x="514" y="203"/>
                  </a:lnTo>
                  <a:lnTo>
                    <a:pt x="514" y="203"/>
                  </a:lnTo>
                  <a:lnTo>
                    <a:pt x="514" y="204"/>
                  </a:lnTo>
                  <a:lnTo>
                    <a:pt x="515" y="204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4"/>
                  </a:lnTo>
                  <a:lnTo>
                    <a:pt x="516" y="204"/>
                  </a:lnTo>
                  <a:lnTo>
                    <a:pt x="517" y="204"/>
                  </a:lnTo>
                  <a:lnTo>
                    <a:pt x="517" y="203"/>
                  </a:lnTo>
                  <a:lnTo>
                    <a:pt x="517" y="203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8" y="204"/>
                  </a:lnTo>
                  <a:lnTo>
                    <a:pt x="519" y="204"/>
                  </a:lnTo>
                  <a:lnTo>
                    <a:pt x="519" y="204"/>
                  </a:lnTo>
                  <a:lnTo>
                    <a:pt x="520" y="205"/>
                  </a:lnTo>
                  <a:lnTo>
                    <a:pt x="520" y="204"/>
                  </a:lnTo>
                  <a:lnTo>
                    <a:pt x="520" y="204"/>
                  </a:lnTo>
                  <a:lnTo>
                    <a:pt x="520" y="203"/>
                  </a:lnTo>
                  <a:lnTo>
                    <a:pt x="520" y="204"/>
                  </a:lnTo>
                  <a:lnTo>
                    <a:pt x="521" y="204"/>
                  </a:lnTo>
                  <a:lnTo>
                    <a:pt x="522" y="204"/>
                  </a:lnTo>
                  <a:lnTo>
                    <a:pt x="522" y="203"/>
                  </a:lnTo>
                  <a:lnTo>
                    <a:pt x="522" y="204"/>
                  </a:lnTo>
                  <a:lnTo>
                    <a:pt x="522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4" y="204"/>
                  </a:lnTo>
                  <a:lnTo>
                    <a:pt x="524" y="204"/>
                  </a:lnTo>
                  <a:lnTo>
                    <a:pt x="524" y="205"/>
                  </a:lnTo>
                  <a:lnTo>
                    <a:pt x="525" y="205"/>
                  </a:lnTo>
                  <a:lnTo>
                    <a:pt x="526" y="205"/>
                  </a:lnTo>
                  <a:lnTo>
                    <a:pt x="525" y="205"/>
                  </a:lnTo>
                  <a:lnTo>
                    <a:pt x="526" y="205"/>
                  </a:lnTo>
                  <a:lnTo>
                    <a:pt x="526" y="204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7" y="206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7" y="207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8" y="205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7"/>
                  </a:lnTo>
                  <a:lnTo>
                    <a:pt x="529" y="206"/>
                  </a:lnTo>
                  <a:lnTo>
                    <a:pt x="529" y="207"/>
                  </a:lnTo>
                  <a:lnTo>
                    <a:pt x="529" y="207"/>
                  </a:lnTo>
                  <a:lnTo>
                    <a:pt x="528" y="207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9"/>
                  </a:lnTo>
                  <a:lnTo>
                    <a:pt x="528" y="209"/>
                  </a:lnTo>
                  <a:lnTo>
                    <a:pt x="528" y="210"/>
                  </a:lnTo>
                  <a:lnTo>
                    <a:pt x="528" y="210"/>
                  </a:lnTo>
                  <a:lnTo>
                    <a:pt x="528" y="210"/>
                  </a:lnTo>
                  <a:lnTo>
                    <a:pt x="528" y="211"/>
                  </a:lnTo>
                  <a:lnTo>
                    <a:pt x="528" y="210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2"/>
                  </a:lnTo>
                  <a:lnTo>
                    <a:pt x="527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9" y="212"/>
                  </a:lnTo>
                  <a:lnTo>
                    <a:pt x="529" y="213"/>
                  </a:lnTo>
                  <a:lnTo>
                    <a:pt x="528" y="213"/>
                  </a:lnTo>
                  <a:lnTo>
                    <a:pt x="528" y="214"/>
                  </a:lnTo>
                  <a:lnTo>
                    <a:pt x="528" y="213"/>
                  </a:lnTo>
                  <a:lnTo>
                    <a:pt x="528" y="214"/>
                  </a:lnTo>
                  <a:lnTo>
                    <a:pt x="529" y="214"/>
                  </a:lnTo>
                  <a:lnTo>
                    <a:pt x="529" y="214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6"/>
                  </a:lnTo>
                  <a:lnTo>
                    <a:pt x="530" y="215"/>
                  </a:lnTo>
                  <a:lnTo>
                    <a:pt x="530" y="216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1" y="216"/>
                  </a:lnTo>
                  <a:lnTo>
                    <a:pt x="531" y="216"/>
                  </a:lnTo>
                  <a:lnTo>
                    <a:pt x="531" y="217"/>
                  </a:lnTo>
                  <a:lnTo>
                    <a:pt x="531" y="218"/>
                  </a:lnTo>
                  <a:lnTo>
                    <a:pt x="531" y="218"/>
                  </a:lnTo>
                  <a:lnTo>
                    <a:pt x="531" y="218"/>
                  </a:lnTo>
                  <a:lnTo>
                    <a:pt x="531" y="219"/>
                  </a:lnTo>
                  <a:lnTo>
                    <a:pt x="532" y="219"/>
                  </a:lnTo>
                  <a:lnTo>
                    <a:pt x="532" y="219"/>
                  </a:lnTo>
                  <a:lnTo>
                    <a:pt x="531" y="220"/>
                  </a:lnTo>
                  <a:lnTo>
                    <a:pt x="531" y="221"/>
                  </a:lnTo>
                  <a:lnTo>
                    <a:pt x="531" y="221"/>
                  </a:lnTo>
                  <a:lnTo>
                    <a:pt x="532" y="221"/>
                  </a:lnTo>
                  <a:lnTo>
                    <a:pt x="532" y="222"/>
                  </a:lnTo>
                  <a:lnTo>
                    <a:pt x="531" y="222"/>
                  </a:lnTo>
                  <a:lnTo>
                    <a:pt x="532" y="222"/>
                  </a:lnTo>
                  <a:lnTo>
                    <a:pt x="532" y="222"/>
                  </a:lnTo>
                  <a:lnTo>
                    <a:pt x="532" y="223"/>
                  </a:lnTo>
                  <a:lnTo>
                    <a:pt x="532" y="223"/>
                  </a:lnTo>
                  <a:lnTo>
                    <a:pt x="532" y="224"/>
                  </a:lnTo>
                  <a:lnTo>
                    <a:pt x="532" y="225"/>
                  </a:lnTo>
                  <a:lnTo>
                    <a:pt x="532" y="225"/>
                  </a:lnTo>
                  <a:lnTo>
                    <a:pt x="532" y="226"/>
                  </a:lnTo>
                  <a:lnTo>
                    <a:pt x="532" y="226"/>
                  </a:lnTo>
                  <a:lnTo>
                    <a:pt x="532" y="227"/>
                  </a:lnTo>
                  <a:lnTo>
                    <a:pt x="532" y="227"/>
                  </a:lnTo>
                  <a:lnTo>
                    <a:pt x="533" y="227"/>
                  </a:lnTo>
                  <a:lnTo>
                    <a:pt x="532" y="227"/>
                  </a:lnTo>
                  <a:lnTo>
                    <a:pt x="532" y="227"/>
                  </a:lnTo>
                  <a:lnTo>
                    <a:pt x="532" y="226"/>
                  </a:lnTo>
                  <a:lnTo>
                    <a:pt x="532" y="226"/>
                  </a:lnTo>
                  <a:lnTo>
                    <a:pt x="532" y="225"/>
                  </a:lnTo>
                  <a:lnTo>
                    <a:pt x="533" y="225"/>
                  </a:lnTo>
                  <a:lnTo>
                    <a:pt x="533" y="226"/>
                  </a:lnTo>
                  <a:lnTo>
                    <a:pt x="532" y="226"/>
                  </a:lnTo>
                  <a:lnTo>
                    <a:pt x="533" y="226"/>
                  </a:lnTo>
                  <a:lnTo>
                    <a:pt x="533" y="226"/>
                  </a:lnTo>
                  <a:lnTo>
                    <a:pt x="533" y="226"/>
                  </a:lnTo>
                  <a:lnTo>
                    <a:pt x="534" y="226"/>
                  </a:lnTo>
                  <a:lnTo>
                    <a:pt x="534" y="227"/>
                  </a:lnTo>
                  <a:lnTo>
                    <a:pt x="534" y="227"/>
                  </a:lnTo>
                  <a:lnTo>
                    <a:pt x="534" y="227"/>
                  </a:lnTo>
                  <a:lnTo>
                    <a:pt x="534" y="228"/>
                  </a:lnTo>
                  <a:lnTo>
                    <a:pt x="534" y="228"/>
                  </a:lnTo>
                  <a:lnTo>
                    <a:pt x="534" y="227"/>
                  </a:lnTo>
                  <a:lnTo>
                    <a:pt x="534" y="228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30"/>
                  </a:lnTo>
                  <a:lnTo>
                    <a:pt x="534" y="230"/>
                  </a:lnTo>
                  <a:lnTo>
                    <a:pt x="535" y="230"/>
                  </a:lnTo>
                  <a:lnTo>
                    <a:pt x="534" y="230"/>
                  </a:lnTo>
                  <a:lnTo>
                    <a:pt x="534" y="231"/>
                  </a:lnTo>
                  <a:lnTo>
                    <a:pt x="534" y="231"/>
                  </a:lnTo>
                  <a:lnTo>
                    <a:pt x="534" y="231"/>
                  </a:lnTo>
                  <a:lnTo>
                    <a:pt x="534" y="230"/>
                  </a:lnTo>
                  <a:lnTo>
                    <a:pt x="535" y="230"/>
                  </a:lnTo>
                  <a:lnTo>
                    <a:pt x="535" y="231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1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5" y="233"/>
                  </a:lnTo>
                  <a:lnTo>
                    <a:pt x="536" y="233"/>
                  </a:lnTo>
                  <a:lnTo>
                    <a:pt x="536" y="233"/>
                  </a:lnTo>
                  <a:lnTo>
                    <a:pt x="536" y="234"/>
                  </a:lnTo>
                  <a:lnTo>
                    <a:pt x="537" y="234"/>
                  </a:lnTo>
                  <a:lnTo>
                    <a:pt x="536" y="234"/>
                  </a:lnTo>
                  <a:lnTo>
                    <a:pt x="536" y="234"/>
                  </a:lnTo>
                  <a:lnTo>
                    <a:pt x="536" y="234"/>
                  </a:lnTo>
                  <a:lnTo>
                    <a:pt x="537" y="234"/>
                  </a:lnTo>
                  <a:lnTo>
                    <a:pt x="537" y="235"/>
                  </a:lnTo>
                  <a:lnTo>
                    <a:pt x="537" y="234"/>
                  </a:lnTo>
                  <a:lnTo>
                    <a:pt x="537" y="235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8" y="235"/>
                  </a:lnTo>
                  <a:lnTo>
                    <a:pt x="538" y="234"/>
                  </a:lnTo>
                  <a:lnTo>
                    <a:pt x="538" y="235"/>
                  </a:lnTo>
                  <a:lnTo>
                    <a:pt x="538" y="235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7"/>
                  </a:lnTo>
                  <a:lnTo>
                    <a:pt x="538" y="236"/>
                  </a:lnTo>
                  <a:lnTo>
                    <a:pt x="538" y="237"/>
                  </a:lnTo>
                  <a:lnTo>
                    <a:pt x="538" y="237"/>
                  </a:lnTo>
                  <a:lnTo>
                    <a:pt x="538" y="238"/>
                  </a:lnTo>
                  <a:lnTo>
                    <a:pt x="538" y="238"/>
                  </a:lnTo>
                  <a:lnTo>
                    <a:pt x="538" y="238"/>
                  </a:lnTo>
                  <a:lnTo>
                    <a:pt x="538" y="239"/>
                  </a:lnTo>
                  <a:lnTo>
                    <a:pt x="538" y="240"/>
                  </a:lnTo>
                  <a:lnTo>
                    <a:pt x="538" y="240"/>
                  </a:lnTo>
                  <a:lnTo>
                    <a:pt x="538" y="241"/>
                  </a:lnTo>
                  <a:lnTo>
                    <a:pt x="538" y="241"/>
                  </a:lnTo>
                  <a:lnTo>
                    <a:pt x="538" y="242"/>
                  </a:lnTo>
                  <a:lnTo>
                    <a:pt x="538" y="243"/>
                  </a:lnTo>
                  <a:lnTo>
                    <a:pt x="538" y="242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9" y="243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5"/>
                  </a:lnTo>
                  <a:lnTo>
                    <a:pt x="540" y="245"/>
                  </a:lnTo>
                  <a:lnTo>
                    <a:pt x="539" y="245"/>
                  </a:lnTo>
                  <a:lnTo>
                    <a:pt x="540" y="245"/>
                  </a:lnTo>
                  <a:lnTo>
                    <a:pt x="540" y="245"/>
                  </a:lnTo>
                  <a:lnTo>
                    <a:pt x="541" y="245"/>
                  </a:lnTo>
                  <a:lnTo>
                    <a:pt x="541" y="246"/>
                  </a:lnTo>
                  <a:lnTo>
                    <a:pt x="541" y="247"/>
                  </a:lnTo>
                  <a:lnTo>
                    <a:pt x="541" y="246"/>
                  </a:lnTo>
                  <a:lnTo>
                    <a:pt x="541" y="247"/>
                  </a:lnTo>
                  <a:lnTo>
                    <a:pt x="542" y="247"/>
                  </a:lnTo>
                  <a:lnTo>
                    <a:pt x="541" y="247"/>
                  </a:lnTo>
                  <a:lnTo>
                    <a:pt x="542" y="247"/>
                  </a:lnTo>
                  <a:lnTo>
                    <a:pt x="542" y="247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50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4" y="249"/>
                  </a:lnTo>
                  <a:lnTo>
                    <a:pt x="544" y="249"/>
                  </a:lnTo>
                  <a:lnTo>
                    <a:pt x="544" y="250"/>
                  </a:lnTo>
                  <a:lnTo>
                    <a:pt x="545" y="251"/>
                  </a:lnTo>
                  <a:lnTo>
                    <a:pt x="545" y="251"/>
                  </a:lnTo>
                  <a:lnTo>
                    <a:pt x="545" y="251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7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8" y="253"/>
                  </a:lnTo>
                  <a:lnTo>
                    <a:pt x="548" y="253"/>
                  </a:lnTo>
                  <a:lnTo>
                    <a:pt x="548" y="254"/>
                  </a:lnTo>
                  <a:lnTo>
                    <a:pt x="549" y="254"/>
                  </a:lnTo>
                  <a:lnTo>
                    <a:pt x="548" y="254"/>
                  </a:lnTo>
                  <a:lnTo>
                    <a:pt x="548" y="253"/>
                  </a:lnTo>
                  <a:lnTo>
                    <a:pt x="548" y="254"/>
                  </a:lnTo>
                  <a:lnTo>
                    <a:pt x="548" y="253"/>
                  </a:lnTo>
                  <a:lnTo>
                    <a:pt x="548" y="253"/>
                  </a:lnTo>
                  <a:lnTo>
                    <a:pt x="548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8" y="252"/>
                  </a:lnTo>
                  <a:lnTo>
                    <a:pt x="548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8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50" y="252"/>
                  </a:lnTo>
                  <a:lnTo>
                    <a:pt x="549" y="252"/>
                  </a:lnTo>
                  <a:lnTo>
                    <a:pt x="550" y="252"/>
                  </a:lnTo>
                  <a:lnTo>
                    <a:pt x="550" y="252"/>
                  </a:lnTo>
                  <a:lnTo>
                    <a:pt x="550" y="253"/>
                  </a:lnTo>
                  <a:lnTo>
                    <a:pt x="550" y="252"/>
                  </a:lnTo>
                  <a:lnTo>
                    <a:pt x="551" y="252"/>
                  </a:lnTo>
                  <a:lnTo>
                    <a:pt x="550" y="252"/>
                  </a:lnTo>
                  <a:lnTo>
                    <a:pt x="551" y="252"/>
                  </a:lnTo>
                  <a:lnTo>
                    <a:pt x="551" y="253"/>
                  </a:lnTo>
                  <a:lnTo>
                    <a:pt x="551" y="254"/>
                  </a:lnTo>
                  <a:lnTo>
                    <a:pt x="552" y="254"/>
                  </a:lnTo>
                  <a:lnTo>
                    <a:pt x="552" y="254"/>
                  </a:lnTo>
                  <a:lnTo>
                    <a:pt x="552" y="254"/>
                  </a:lnTo>
                  <a:lnTo>
                    <a:pt x="553" y="254"/>
                  </a:lnTo>
                  <a:lnTo>
                    <a:pt x="553" y="255"/>
                  </a:lnTo>
                  <a:lnTo>
                    <a:pt x="554" y="255"/>
                  </a:lnTo>
                  <a:lnTo>
                    <a:pt x="553" y="255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5" y="254"/>
                  </a:lnTo>
                  <a:lnTo>
                    <a:pt x="556" y="254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7"/>
                  </a:lnTo>
                  <a:lnTo>
                    <a:pt x="556" y="258"/>
                  </a:lnTo>
                  <a:lnTo>
                    <a:pt x="556" y="257"/>
                  </a:lnTo>
                  <a:lnTo>
                    <a:pt x="556" y="258"/>
                  </a:lnTo>
                  <a:lnTo>
                    <a:pt x="555" y="258"/>
                  </a:lnTo>
                  <a:lnTo>
                    <a:pt x="555" y="258"/>
                  </a:lnTo>
                  <a:lnTo>
                    <a:pt x="554" y="258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3" y="259"/>
                  </a:lnTo>
                  <a:lnTo>
                    <a:pt x="553" y="259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2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2" y="260"/>
                  </a:lnTo>
                  <a:lnTo>
                    <a:pt x="552" y="260"/>
                  </a:lnTo>
                  <a:lnTo>
                    <a:pt x="551" y="260"/>
                  </a:lnTo>
                  <a:lnTo>
                    <a:pt x="550" y="260"/>
                  </a:lnTo>
                  <a:lnTo>
                    <a:pt x="550" y="261"/>
                  </a:lnTo>
                  <a:lnTo>
                    <a:pt x="550" y="261"/>
                  </a:lnTo>
                  <a:lnTo>
                    <a:pt x="550" y="260"/>
                  </a:lnTo>
                  <a:lnTo>
                    <a:pt x="549" y="261"/>
                  </a:lnTo>
                  <a:lnTo>
                    <a:pt x="549" y="261"/>
                  </a:lnTo>
                  <a:lnTo>
                    <a:pt x="548" y="261"/>
                  </a:lnTo>
                  <a:lnTo>
                    <a:pt x="548" y="261"/>
                  </a:lnTo>
                  <a:lnTo>
                    <a:pt x="548" y="262"/>
                  </a:lnTo>
                  <a:lnTo>
                    <a:pt x="547" y="262"/>
                  </a:lnTo>
                  <a:lnTo>
                    <a:pt x="546" y="262"/>
                  </a:lnTo>
                  <a:lnTo>
                    <a:pt x="546" y="262"/>
                  </a:lnTo>
                  <a:lnTo>
                    <a:pt x="545" y="261"/>
                  </a:lnTo>
                  <a:lnTo>
                    <a:pt x="545" y="261"/>
                  </a:lnTo>
                  <a:lnTo>
                    <a:pt x="545" y="260"/>
                  </a:lnTo>
                  <a:lnTo>
                    <a:pt x="544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2" y="259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1" y="259"/>
                  </a:lnTo>
                  <a:lnTo>
                    <a:pt x="541" y="260"/>
                  </a:lnTo>
                  <a:lnTo>
                    <a:pt x="541" y="259"/>
                  </a:lnTo>
                  <a:lnTo>
                    <a:pt x="540" y="259"/>
                  </a:lnTo>
                  <a:lnTo>
                    <a:pt x="541" y="259"/>
                  </a:lnTo>
                  <a:lnTo>
                    <a:pt x="540" y="259"/>
                  </a:lnTo>
                  <a:lnTo>
                    <a:pt x="539" y="259"/>
                  </a:lnTo>
                  <a:lnTo>
                    <a:pt x="539" y="259"/>
                  </a:lnTo>
                  <a:lnTo>
                    <a:pt x="538" y="259"/>
                  </a:lnTo>
                  <a:lnTo>
                    <a:pt x="538" y="259"/>
                  </a:lnTo>
                  <a:lnTo>
                    <a:pt x="537" y="259"/>
                  </a:lnTo>
                  <a:lnTo>
                    <a:pt x="538" y="259"/>
                  </a:lnTo>
                  <a:lnTo>
                    <a:pt x="537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3" y="259"/>
                  </a:lnTo>
                  <a:lnTo>
                    <a:pt x="534" y="259"/>
                  </a:lnTo>
                  <a:lnTo>
                    <a:pt x="533" y="259"/>
                  </a:lnTo>
                  <a:lnTo>
                    <a:pt x="532" y="259"/>
                  </a:lnTo>
                  <a:lnTo>
                    <a:pt x="532" y="259"/>
                  </a:lnTo>
                  <a:lnTo>
                    <a:pt x="532" y="260"/>
                  </a:lnTo>
                  <a:lnTo>
                    <a:pt x="531" y="260"/>
                  </a:lnTo>
                  <a:lnTo>
                    <a:pt x="532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0" y="260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29" y="261"/>
                  </a:lnTo>
                  <a:lnTo>
                    <a:pt x="530" y="261"/>
                  </a:lnTo>
                  <a:lnTo>
                    <a:pt x="529" y="261"/>
                  </a:lnTo>
                  <a:lnTo>
                    <a:pt x="528" y="261"/>
                  </a:lnTo>
                  <a:lnTo>
                    <a:pt x="528" y="261"/>
                  </a:lnTo>
                  <a:lnTo>
                    <a:pt x="528" y="260"/>
                  </a:lnTo>
                  <a:lnTo>
                    <a:pt x="527" y="260"/>
                  </a:lnTo>
                  <a:lnTo>
                    <a:pt x="527" y="261"/>
                  </a:lnTo>
                  <a:lnTo>
                    <a:pt x="526" y="261"/>
                  </a:lnTo>
                  <a:lnTo>
                    <a:pt x="526" y="261"/>
                  </a:lnTo>
                  <a:lnTo>
                    <a:pt x="525" y="261"/>
                  </a:lnTo>
                  <a:lnTo>
                    <a:pt x="524" y="261"/>
                  </a:lnTo>
                  <a:lnTo>
                    <a:pt x="524" y="261"/>
                  </a:lnTo>
                  <a:lnTo>
                    <a:pt x="524" y="262"/>
                  </a:lnTo>
                  <a:lnTo>
                    <a:pt x="523" y="262"/>
                  </a:lnTo>
                  <a:lnTo>
                    <a:pt x="524" y="262"/>
                  </a:lnTo>
                  <a:lnTo>
                    <a:pt x="523" y="262"/>
                  </a:lnTo>
                  <a:lnTo>
                    <a:pt x="523" y="262"/>
                  </a:lnTo>
                  <a:lnTo>
                    <a:pt x="523" y="261"/>
                  </a:lnTo>
                  <a:lnTo>
                    <a:pt x="523" y="262"/>
                  </a:lnTo>
                  <a:lnTo>
                    <a:pt x="523" y="261"/>
                  </a:lnTo>
                  <a:lnTo>
                    <a:pt x="522" y="261"/>
                  </a:lnTo>
                  <a:lnTo>
                    <a:pt x="522" y="262"/>
                  </a:lnTo>
                  <a:lnTo>
                    <a:pt x="522" y="262"/>
                  </a:lnTo>
                  <a:lnTo>
                    <a:pt x="522" y="262"/>
                  </a:lnTo>
                  <a:lnTo>
                    <a:pt x="523" y="262"/>
                  </a:lnTo>
                  <a:lnTo>
                    <a:pt x="523" y="262"/>
                  </a:lnTo>
                  <a:lnTo>
                    <a:pt x="524" y="262"/>
                  </a:lnTo>
                  <a:lnTo>
                    <a:pt x="524" y="261"/>
                  </a:lnTo>
                  <a:lnTo>
                    <a:pt x="524" y="261"/>
                  </a:lnTo>
                  <a:lnTo>
                    <a:pt x="525" y="261"/>
                  </a:lnTo>
                  <a:lnTo>
                    <a:pt x="526" y="261"/>
                  </a:lnTo>
                  <a:lnTo>
                    <a:pt x="526" y="261"/>
                  </a:lnTo>
                  <a:lnTo>
                    <a:pt x="527" y="261"/>
                  </a:lnTo>
                  <a:lnTo>
                    <a:pt x="527" y="261"/>
                  </a:lnTo>
                  <a:lnTo>
                    <a:pt x="527" y="260"/>
                  </a:lnTo>
                  <a:lnTo>
                    <a:pt x="528" y="260"/>
                  </a:lnTo>
                  <a:lnTo>
                    <a:pt x="527" y="260"/>
                  </a:lnTo>
                  <a:lnTo>
                    <a:pt x="528" y="260"/>
                  </a:lnTo>
                  <a:lnTo>
                    <a:pt x="528" y="261"/>
                  </a:lnTo>
                  <a:lnTo>
                    <a:pt x="528" y="261"/>
                  </a:lnTo>
                  <a:lnTo>
                    <a:pt x="528" y="262"/>
                  </a:lnTo>
                  <a:lnTo>
                    <a:pt x="529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2" y="260"/>
                  </a:lnTo>
                  <a:lnTo>
                    <a:pt x="532" y="260"/>
                  </a:lnTo>
                  <a:lnTo>
                    <a:pt x="532" y="259"/>
                  </a:lnTo>
                  <a:lnTo>
                    <a:pt x="533" y="259"/>
                  </a:lnTo>
                  <a:lnTo>
                    <a:pt x="532" y="259"/>
                  </a:lnTo>
                  <a:lnTo>
                    <a:pt x="532" y="260"/>
                  </a:lnTo>
                  <a:lnTo>
                    <a:pt x="532" y="259"/>
                  </a:lnTo>
                  <a:lnTo>
                    <a:pt x="533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7" y="259"/>
                  </a:lnTo>
                  <a:lnTo>
                    <a:pt x="538" y="259"/>
                  </a:lnTo>
                  <a:lnTo>
                    <a:pt x="538" y="259"/>
                  </a:lnTo>
                  <a:lnTo>
                    <a:pt x="539" y="259"/>
                  </a:lnTo>
                  <a:lnTo>
                    <a:pt x="539" y="260"/>
                  </a:lnTo>
                  <a:lnTo>
                    <a:pt x="540" y="260"/>
                  </a:lnTo>
                  <a:lnTo>
                    <a:pt x="539" y="260"/>
                  </a:lnTo>
                  <a:lnTo>
                    <a:pt x="540" y="260"/>
                  </a:lnTo>
                  <a:lnTo>
                    <a:pt x="541" y="260"/>
                  </a:lnTo>
                  <a:lnTo>
                    <a:pt x="540" y="260"/>
                  </a:lnTo>
                  <a:lnTo>
                    <a:pt x="540" y="260"/>
                  </a:lnTo>
                  <a:lnTo>
                    <a:pt x="541" y="260"/>
                  </a:lnTo>
                  <a:lnTo>
                    <a:pt x="541" y="260"/>
                  </a:lnTo>
                  <a:lnTo>
                    <a:pt x="541" y="259"/>
                  </a:lnTo>
                  <a:lnTo>
                    <a:pt x="542" y="259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4" y="260"/>
                  </a:lnTo>
                  <a:lnTo>
                    <a:pt x="545" y="261"/>
                  </a:lnTo>
                  <a:lnTo>
                    <a:pt x="545" y="261"/>
                  </a:lnTo>
                  <a:lnTo>
                    <a:pt x="545" y="262"/>
                  </a:lnTo>
                  <a:lnTo>
                    <a:pt x="546" y="262"/>
                  </a:lnTo>
                  <a:lnTo>
                    <a:pt x="546" y="262"/>
                  </a:lnTo>
                  <a:lnTo>
                    <a:pt x="547" y="262"/>
                  </a:lnTo>
                  <a:lnTo>
                    <a:pt x="548" y="262"/>
                  </a:lnTo>
                  <a:lnTo>
                    <a:pt x="548" y="261"/>
                  </a:lnTo>
                  <a:lnTo>
                    <a:pt x="548" y="261"/>
                  </a:lnTo>
                  <a:lnTo>
                    <a:pt x="549" y="261"/>
                  </a:lnTo>
                  <a:lnTo>
                    <a:pt x="549" y="261"/>
                  </a:lnTo>
                  <a:lnTo>
                    <a:pt x="550" y="261"/>
                  </a:lnTo>
                  <a:lnTo>
                    <a:pt x="550" y="261"/>
                  </a:lnTo>
                  <a:lnTo>
                    <a:pt x="551" y="261"/>
                  </a:lnTo>
                  <a:lnTo>
                    <a:pt x="552" y="260"/>
                  </a:lnTo>
                  <a:lnTo>
                    <a:pt x="552" y="261"/>
                  </a:lnTo>
                  <a:lnTo>
                    <a:pt x="551" y="261"/>
                  </a:lnTo>
                  <a:lnTo>
                    <a:pt x="552" y="260"/>
                  </a:lnTo>
                  <a:lnTo>
                    <a:pt x="552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59"/>
                  </a:lnTo>
                  <a:lnTo>
                    <a:pt x="553" y="259"/>
                  </a:lnTo>
                  <a:lnTo>
                    <a:pt x="554" y="259"/>
                  </a:lnTo>
                  <a:lnTo>
                    <a:pt x="553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8"/>
                  </a:lnTo>
                  <a:lnTo>
                    <a:pt x="555" y="258"/>
                  </a:lnTo>
                  <a:lnTo>
                    <a:pt x="555" y="258"/>
                  </a:lnTo>
                  <a:lnTo>
                    <a:pt x="556" y="258"/>
                  </a:lnTo>
                  <a:lnTo>
                    <a:pt x="556" y="257"/>
                  </a:lnTo>
                  <a:lnTo>
                    <a:pt x="556" y="257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7" y="255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6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8" y="257"/>
                  </a:lnTo>
                  <a:lnTo>
                    <a:pt x="558" y="258"/>
                  </a:lnTo>
                  <a:lnTo>
                    <a:pt x="558" y="258"/>
                  </a:lnTo>
                  <a:lnTo>
                    <a:pt x="558" y="258"/>
                  </a:lnTo>
                  <a:lnTo>
                    <a:pt x="559" y="258"/>
                  </a:lnTo>
                  <a:lnTo>
                    <a:pt x="560" y="258"/>
                  </a:lnTo>
                  <a:lnTo>
                    <a:pt x="560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1"/>
                  </a:lnTo>
                  <a:lnTo>
                    <a:pt x="561" y="261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3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1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59"/>
                  </a:lnTo>
                  <a:lnTo>
                    <a:pt x="561" y="260"/>
                  </a:lnTo>
                  <a:lnTo>
                    <a:pt x="562" y="260"/>
                  </a:lnTo>
                  <a:lnTo>
                    <a:pt x="563" y="260"/>
                  </a:lnTo>
                  <a:lnTo>
                    <a:pt x="563" y="261"/>
                  </a:lnTo>
                  <a:lnTo>
                    <a:pt x="564" y="261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5" y="262"/>
                  </a:lnTo>
                  <a:lnTo>
                    <a:pt x="565" y="263"/>
                  </a:lnTo>
                  <a:lnTo>
                    <a:pt x="565" y="263"/>
                  </a:lnTo>
                  <a:lnTo>
                    <a:pt x="566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8" y="263"/>
                  </a:lnTo>
                  <a:lnTo>
                    <a:pt x="568" y="264"/>
                  </a:lnTo>
                  <a:lnTo>
                    <a:pt x="568" y="264"/>
                  </a:lnTo>
                  <a:lnTo>
                    <a:pt x="568" y="263"/>
                  </a:lnTo>
                  <a:lnTo>
                    <a:pt x="568" y="263"/>
                  </a:lnTo>
                  <a:lnTo>
                    <a:pt x="568" y="263"/>
                  </a:lnTo>
                  <a:lnTo>
                    <a:pt x="567" y="263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1"/>
                  </a:lnTo>
                  <a:lnTo>
                    <a:pt x="566" y="261"/>
                  </a:lnTo>
                  <a:lnTo>
                    <a:pt x="565" y="261"/>
                  </a:lnTo>
                  <a:lnTo>
                    <a:pt x="565" y="261"/>
                  </a:lnTo>
                  <a:lnTo>
                    <a:pt x="564" y="261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3" y="260"/>
                  </a:lnTo>
                  <a:lnTo>
                    <a:pt x="563" y="259"/>
                  </a:lnTo>
                  <a:lnTo>
                    <a:pt x="564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2" y="259"/>
                  </a:lnTo>
                  <a:lnTo>
                    <a:pt x="561" y="259"/>
                  </a:lnTo>
                  <a:lnTo>
                    <a:pt x="561" y="258"/>
                  </a:lnTo>
                  <a:lnTo>
                    <a:pt x="562" y="258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8"/>
                  </a:lnTo>
                  <a:lnTo>
                    <a:pt x="561" y="258"/>
                  </a:lnTo>
                  <a:lnTo>
                    <a:pt x="561" y="258"/>
                  </a:lnTo>
                  <a:lnTo>
                    <a:pt x="561" y="258"/>
                  </a:lnTo>
                  <a:lnTo>
                    <a:pt x="560" y="258"/>
                  </a:lnTo>
                  <a:lnTo>
                    <a:pt x="560" y="257"/>
                  </a:lnTo>
                  <a:lnTo>
                    <a:pt x="559" y="256"/>
                  </a:lnTo>
                  <a:lnTo>
                    <a:pt x="560" y="256"/>
                  </a:lnTo>
                  <a:lnTo>
                    <a:pt x="559" y="256"/>
                  </a:lnTo>
                  <a:lnTo>
                    <a:pt x="558" y="256"/>
                  </a:lnTo>
                  <a:lnTo>
                    <a:pt x="558" y="256"/>
                  </a:lnTo>
                  <a:lnTo>
                    <a:pt x="558" y="255"/>
                  </a:lnTo>
                  <a:lnTo>
                    <a:pt x="557" y="255"/>
                  </a:lnTo>
                  <a:lnTo>
                    <a:pt x="557" y="255"/>
                  </a:lnTo>
                  <a:lnTo>
                    <a:pt x="556" y="255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54"/>
                  </a:lnTo>
                  <a:lnTo>
                    <a:pt x="554" y="254"/>
                  </a:lnTo>
                  <a:lnTo>
                    <a:pt x="555" y="254"/>
                  </a:lnTo>
                  <a:lnTo>
                    <a:pt x="554" y="254"/>
                  </a:lnTo>
                  <a:lnTo>
                    <a:pt x="554" y="253"/>
                  </a:lnTo>
                  <a:lnTo>
                    <a:pt x="554" y="253"/>
                  </a:lnTo>
                  <a:lnTo>
                    <a:pt x="553" y="253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1" y="252"/>
                  </a:lnTo>
                  <a:lnTo>
                    <a:pt x="550" y="252"/>
                  </a:lnTo>
                  <a:lnTo>
                    <a:pt x="550" y="252"/>
                  </a:lnTo>
                  <a:lnTo>
                    <a:pt x="549" y="252"/>
                  </a:lnTo>
                  <a:lnTo>
                    <a:pt x="549" y="251"/>
                  </a:lnTo>
                  <a:lnTo>
                    <a:pt x="549" y="252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50" y="251"/>
                  </a:lnTo>
                  <a:lnTo>
                    <a:pt x="550" y="252"/>
                  </a:lnTo>
                  <a:lnTo>
                    <a:pt x="550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49" y="249"/>
                  </a:lnTo>
                  <a:lnTo>
                    <a:pt x="549" y="249"/>
                  </a:lnTo>
                  <a:lnTo>
                    <a:pt x="548" y="249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47" y="248"/>
                  </a:lnTo>
                  <a:lnTo>
                    <a:pt x="546" y="248"/>
                  </a:lnTo>
                  <a:lnTo>
                    <a:pt x="546" y="248"/>
                  </a:lnTo>
                  <a:lnTo>
                    <a:pt x="546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6" y="245"/>
                  </a:lnTo>
                  <a:lnTo>
                    <a:pt x="547" y="245"/>
                  </a:lnTo>
                  <a:lnTo>
                    <a:pt x="548" y="245"/>
                  </a:lnTo>
                  <a:lnTo>
                    <a:pt x="547" y="245"/>
                  </a:lnTo>
                  <a:lnTo>
                    <a:pt x="547" y="246"/>
                  </a:lnTo>
                  <a:lnTo>
                    <a:pt x="548" y="246"/>
                  </a:lnTo>
                  <a:lnTo>
                    <a:pt x="548" y="245"/>
                  </a:lnTo>
                  <a:lnTo>
                    <a:pt x="548" y="246"/>
                  </a:lnTo>
                  <a:lnTo>
                    <a:pt x="548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1" y="244"/>
                  </a:lnTo>
                  <a:lnTo>
                    <a:pt x="552" y="244"/>
                  </a:lnTo>
                  <a:lnTo>
                    <a:pt x="552" y="243"/>
                  </a:lnTo>
                  <a:lnTo>
                    <a:pt x="552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2" y="243"/>
                  </a:lnTo>
                  <a:lnTo>
                    <a:pt x="552" y="243"/>
                  </a:lnTo>
                  <a:lnTo>
                    <a:pt x="552" y="244"/>
                  </a:lnTo>
                  <a:lnTo>
                    <a:pt x="551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49" y="244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8" y="245"/>
                  </a:lnTo>
                  <a:lnTo>
                    <a:pt x="548" y="245"/>
                  </a:lnTo>
                  <a:lnTo>
                    <a:pt x="548" y="246"/>
                  </a:lnTo>
                  <a:lnTo>
                    <a:pt x="547" y="246"/>
                  </a:lnTo>
                  <a:lnTo>
                    <a:pt x="547" y="245"/>
                  </a:lnTo>
                  <a:lnTo>
                    <a:pt x="548" y="245"/>
                  </a:lnTo>
                  <a:lnTo>
                    <a:pt x="547" y="245"/>
                  </a:lnTo>
                  <a:lnTo>
                    <a:pt x="546" y="245"/>
                  </a:lnTo>
                  <a:lnTo>
                    <a:pt x="547" y="245"/>
                  </a:lnTo>
                  <a:lnTo>
                    <a:pt x="546" y="245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5" y="246"/>
                  </a:lnTo>
                  <a:lnTo>
                    <a:pt x="545" y="245"/>
                  </a:lnTo>
                  <a:lnTo>
                    <a:pt x="545" y="245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4" y="246"/>
                  </a:lnTo>
                  <a:lnTo>
                    <a:pt x="543" y="246"/>
                  </a:lnTo>
                  <a:lnTo>
                    <a:pt x="543" y="245"/>
                  </a:lnTo>
                  <a:lnTo>
                    <a:pt x="543" y="245"/>
                  </a:lnTo>
                  <a:lnTo>
                    <a:pt x="542" y="245"/>
                  </a:lnTo>
                  <a:lnTo>
                    <a:pt x="542" y="244"/>
                  </a:lnTo>
                  <a:lnTo>
                    <a:pt x="542" y="244"/>
                  </a:lnTo>
                  <a:lnTo>
                    <a:pt x="542" y="244"/>
                  </a:lnTo>
                  <a:lnTo>
                    <a:pt x="541" y="244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2"/>
                  </a:lnTo>
                  <a:lnTo>
                    <a:pt x="541" y="242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0"/>
                  </a:lnTo>
                  <a:lnTo>
                    <a:pt x="540" y="240"/>
                  </a:lnTo>
                  <a:lnTo>
                    <a:pt x="540" y="240"/>
                  </a:lnTo>
                  <a:lnTo>
                    <a:pt x="541" y="240"/>
                  </a:lnTo>
                  <a:lnTo>
                    <a:pt x="540" y="240"/>
                  </a:lnTo>
                  <a:lnTo>
                    <a:pt x="540" y="239"/>
                  </a:lnTo>
                  <a:lnTo>
                    <a:pt x="540" y="238"/>
                  </a:lnTo>
                  <a:lnTo>
                    <a:pt x="539" y="238"/>
                  </a:lnTo>
                  <a:lnTo>
                    <a:pt x="539" y="238"/>
                  </a:lnTo>
                  <a:lnTo>
                    <a:pt x="540" y="238"/>
                  </a:lnTo>
                  <a:lnTo>
                    <a:pt x="540" y="237"/>
                  </a:lnTo>
                  <a:lnTo>
                    <a:pt x="540" y="237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6"/>
                  </a:lnTo>
                  <a:lnTo>
                    <a:pt x="539" y="235"/>
                  </a:lnTo>
                  <a:lnTo>
                    <a:pt x="539" y="235"/>
                  </a:lnTo>
                  <a:lnTo>
                    <a:pt x="539" y="234"/>
                  </a:lnTo>
                  <a:lnTo>
                    <a:pt x="539" y="234"/>
                  </a:lnTo>
                  <a:lnTo>
                    <a:pt x="538" y="234"/>
                  </a:lnTo>
                  <a:lnTo>
                    <a:pt x="538" y="233"/>
                  </a:lnTo>
                  <a:lnTo>
                    <a:pt x="538" y="233"/>
                  </a:lnTo>
                  <a:lnTo>
                    <a:pt x="538" y="232"/>
                  </a:lnTo>
                  <a:lnTo>
                    <a:pt x="538" y="233"/>
                  </a:lnTo>
                  <a:lnTo>
                    <a:pt x="538" y="232"/>
                  </a:lnTo>
                  <a:lnTo>
                    <a:pt x="538" y="232"/>
                  </a:lnTo>
                  <a:lnTo>
                    <a:pt x="538" y="231"/>
                  </a:lnTo>
                  <a:lnTo>
                    <a:pt x="537" y="231"/>
                  </a:lnTo>
                  <a:lnTo>
                    <a:pt x="537" y="230"/>
                  </a:lnTo>
                  <a:lnTo>
                    <a:pt x="537" y="230"/>
                  </a:lnTo>
                  <a:lnTo>
                    <a:pt x="537" y="230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7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9" y="229"/>
                  </a:lnTo>
                  <a:lnTo>
                    <a:pt x="538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40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3" y="230"/>
                  </a:lnTo>
                  <a:lnTo>
                    <a:pt x="543" y="231"/>
                  </a:lnTo>
                  <a:lnTo>
                    <a:pt x="543" y="231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4" y="233"/>
                  </a:lnTo>
                  <a:lnTo>
                    <a:pt x="543" y="233"/>
                  </a:lnTo>
                  <a:lnTo>
                    <a:pt x="543" y="234"/>
                  </a:lnTo>
                  <a:lnTo>
                    <a:pt x="544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47" y="234"/>
                  </a:lnTo>
                  <a:lnTo>
                    <a:pt x="548" y="234"/>
                  </a:lnTo>
                  <a:lnTo>
                    <a:pt x="548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50" y="234"/>
                  </a:lnTo>
                  <a:lnTo>
                    <a:pt x="550" y="234"/>
                  </a:lnTo>
                  <a:lnTo>
                    <a:pt x="551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3" y="234"/>
                  </a:lnTo>
                  <a:lnTo>
                    <a:pt x="553" y="234"/>
                  </a:lnTo>
                  <a:lnTo>
                    <a:pt x="553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2"/>
                  </a:lnTo>
                  <a:lnTo>
                    <a:pt x="555" y="233"/>
                  </a:lnTo>
                  <a:lnTo>
                    <a:pt x="555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7" y="232"/>
                  </a:lnTo>
                  <a:lnTo>
                    <a:pt x="557" y="232"/>
                  </a:lnTo>
                  <a:lnTo>
                    <a:pt x="557" y="231"/>
                  </a:lnTo>
                  <a:lnTo>
                    <a:pt x="558" y="231"/>
                  </a:lnTo>
                  <a:lnTo>
                    <a:pt x="557" y="231"/>
                  </a:lnTo>
                  <a:lnTo>
                    <a:pt x="557" y="232"/>
                  </a:lnTo>
                  <a:lnTo>
                    <a:pt x="557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5" y="232"/>
                  </a:lnTo>
                  <a:lnTo>
                    <a:pt x="554" y="232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3" y="233"/>
                  </a:lnTo>
                  <a:lnTo>
                    <a:pt x="554" y="233"/>
                  </a:lnTo>
                  <a:lnTo>
                    <a:pt x="553" y="233"/>
                  </a:lnTo>
                  <a:lnTo>
                    <a:pt x="553" y="234"/>
                  </a:lnTo>
                  <a:lnTo>
                    <a:pt x="553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1" y="234"/>
                  </a:lnTo>
                  <a:lnTo>
                    <a:pt x="550" y="234"/>
                  </a:lnTo>
                  <a:lnTo>
                    <a:pt x="550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8" y="234"/>
                  </a:lnTo>
                  <a:lnTo>
                    <a:pt x="548" y="234"/>
                  </a:lnTo>
                  <a:lnTo>
                    <a:pt x="547" y="234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4" y="234"/>
                  </a:lnTo>
                  <a:lnTo>
                    <a:pt x="543" y="234"/>
                  </a:lnTo>
                  <a:lnTo>
                    <a:pt x="543" y="233"/>
                  </a:lnTo>
                  <a:lnTo>
                    <a:pt x="544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1"/>
                  </a:lnTo>
                  <a:lnTo>
                    <a:pt x="543" y="231"/>
                  </a:lnTo>
                  <a:lnTo>
                    <a:pt x="543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40" y="230"/>
                  </a:lnTo>
                  <a:lnTo>
                    <a:pt x="540" y="229"/>
                  </a:lnTo>
                  <a:lnTo>
                    <a:pt x="539" y="229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6" y="229"/>
                  </a:lnTo>
                  <a:lnTo>
                    <a:pt x="536" y="228"/>
                  </a:lnTo>
                  <a:lnTo>
                    <a:pt x="537" y="228"/>
                  </a:lnTo>
                  <a:lnTo>
                    <a:pt x="536" y="228"/>
                  </a:lnTo>
                  <a:lnTo>
                    <a:pt x="536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6"/>
                  </a:lnTo>
                  <a:lnTo>
                    <a:pt x="535" y="226"/>
                  </a:lnTo>
                  <a:lnTo>
                    <a:pt x="535" y="225"/>
                  </a:lnTo>
                  <a:lnTo>
                    <a:pt x="534" y="225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6" y="223"/>
                  </a:lnTo>
                  <a:lnTo>
                    <a:pt x="537" y="222"/>
                  </a:lnTo>
                  <a:lnTo>
                    <a:pt x="537" y="223"/>
                  </a:lnTo>
                  <a:lnTo>
                    <a:pt x="537" y="222"/>
                  </a:lnTo>
                  <a:lnTo>
                    <a:pt x="536" y="223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4" y="221"/>
                  </a:lnTo>
                  <a:lnTo>
                    <a:pt x="534" y="222"/>
                  </a:lnTo>
                  <a:lnTo>
                    <a:pt x="534" y="221"/>
                  </a:lnTo>
                  <a:lnTo>
                    <a:pt x="535" y="221"/>
                  </a:lnTo>
                  <a:lnTo>
                    <a:pt x="534" y="221"/>
                  </a:lnTo>
                  <a:lnTo>
                    <a:pt x="534" y="221"/>
                  </a:lnTo>
                  <a:lnTo>
                    <a:pt x="534" y="221"/>
                  </a:lnTo>
                  <a:lnTo>
                    <a:pt x="533" y="221"/>
                  </a:lnTo>
                  <a:lnTo>
                    <a:pt x="533" y="220"/>
                  </a:lnTo>
                  <a:lnTo>
                    <a:pt x="534" y="220"/>
                  </a:lnTo>
                  <a:lnTo>
                    <a:pt x="534" y="220"/>
                  </a:lnTo>
                  <a:lnTo>
                    <a:pt x="534" y="220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3" y="219"/>
                  </a:lnTo>
                  <a:lnTo>
                    <a:pt x="533" y="218"/>
                  </a:lnTo>
                  <a:lnTo>
                    <a:pt x="534" y="218"/>
                  </a:lnTo>
                  <a:lnTo>
                    <a:pt x="533" y="218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5" y="219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3" y="217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2" y="216"/>
                  </a:lnTo>
                  <a:lnTo>
                    <a:pt x="533" y="216"/>
                  </a:lnTo>
                  <a:lnTo>
                    <a:pt x="532" y="216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4" y="215"/>
                  </a:lnTo>
                  <a:lnTo>
                    <a:pt x="534" y="216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6" y="215"/>
                  </a:lnTo>
                  <a:lnTo>
                    <a:pt x="537" y="216"/>
                  </a:lnTo>
                  <a:lnTo>
                    <a:pt x="537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9" y="216"/>
                  </a:lnTo>
                  <a:lnTo>
                    <a:pt x="539" y="216"/>
                  </a:lnTo>
                  <a:lnTo>
                    <a:pt x="540" y="216"/>
                  </a:lnTo>
                  <a:lnTo>
                    <a:pt x="541" y="216"/>
                  </a:lnTo>
                  <a:lnTo>
                    <a:pt x="541" y="216"/>
                  </a:lnTo>
                  <a:lnTo>
                    <a:pt x="542" y="216"/>
                  </a:lnTo>
                  <a:lnTo>
                    <a:pt x="542" y="216"/>
                  </a:lnTo>
                  <a:lnTo>
                    <a:pt x="542" y="216"/>
                  </a:lnTo>
                  <a:lnTo>
                    <a:pt x="541" y="216"/>
                  </a:lnTo>
                  <a:lnTo>
                    <a:pt x="541" y="216"/>
                  </a:lnTo>
                  <a:lnTo>
                    <a:pt x="540" y="216"/>
                  </a:lnTo>
                  <a:lnTo>
                    <a:pt x="539" y="216"/>
                  </a:lnTo>
                  <a:lnTo>
                    <a:pt x="539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7" y="216"/>
                  </a:lnTo>
                  <a:lnTo>
                    <a:pt x="538" y="216"/>
                  </a:lnTo>
                  <a:lnTo>
                    <a:pt x="537" y="216"/>
                  </a:lnTo>
                  <a:lnTo>
                    <a:pt x="537" y="216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7" y="215"/>
                  </a:lnTo>
                  <a:lnTo>
                    <a:pt x="537" y="215"/>
                  </a:lnTo>
                  <a:lnTo>
                    <a:pt x="538" y="215"/>
                  </a:lnTo>
                  <a:lnTo>
                    <a:pt x="538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1" y="215"/>
                  </a:lnTo>
                  <a:lnTo>
                    <a:pt x="541" y="214"/>
                  </a:lnTo>
                  <a:lnTo>
                    <a:pt x="541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3" y="214"/>
                  </a:lnTo>
                  <a:lnTo>
                    <a:pt x="543" y="213"/>
                  </a:lnTo>
                  <a:lnTo>
                    <a:pt x="543" y="213"/>
                  </a:lnTo>
                  <a:lnTo>
                    <a:pt x="544" y="213"/>
                  </a:lnTo>
                  <a:lnTo>
                    <a:pt x="544" y="212"/>
                  </a:lnTo>
                  <a:lnTo>
                    <a:pt x="544" y="213"/>
                  </a:lnTo>
                  <a:lnTo>
                    <a:pt x="543" y="213"/>
                  </a:lnTo>
                  <a:lnTo>
                    <a:pt x="543" y="213"/>
                  </a:lnTo>
                  <a:lnTo>
                    <a:pt x="543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1" y="214"/>
                  </a:lnTo>
                  <a:lnTo>
                    <a:pt x="541" y="214"/>
                  </a:lnTo>
                  <a:lnTo>
                    <a:pt x="541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8" y="215"/>
                  </a:lnTo>
                  <a:lnTo>
                    <a:pt x="538" y="215"/>
                  </a:lnTo>
                  <a:lnTo>
                    <a:pt x="537" y="215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1" y="215"/>
                  </a:lnTo>
                  <a:lnTo>
                    <a:pt x="531" y="215"/>
                  </a:lnTo>
                  <a:lnTo>
                    <a:pt x="532" y="215"/>
                  </a:lnTo>
                  <a:lnTo>
                    <a:pt x="531" y="215"/>
                  </a:lnTo>
                  <a:lnTo>
                    <a:pt x="531" y="214"/>
                  </a:lnTo>
                  <a:lnTo>
                    <a:pt x="531" y="214"/>
                  </a:lnTo>
                  <a:lnTo>
                    <a:pt x="530" y="214"/>
                  </a:lnTo>
                  <a:lnTo>
                    <a:pt x="530" y="214"/>
                  </a:lnTo>
                  <a:lnTo>
                    <a:pt x="530" y="213"/>
                  </a:lnTo>
                  <a:lnTo>
                    <a:pt x="530" y="213"/>
                  </a:lnTo>
                  <a:lnTo>
                    <a:pt x="530" y="212"/>
                  </a:lnTo>
                  <a:lnTo>
                    <a:pt x="530" y="212"/>
                  </a:lnTo>
                  <a:lnTo>
                    <a:pt x="531" y="212"/>
                  </a:lnTo>
                  <a:lnTo>
                    <a:pt x="531" y="211"/>
                  </a:lnTo>
                  <a:lnTo>
                    <a:pt x="531" y="211"/>
                  </a:lnTo>
                  <a:lnTo>
                    <a:pt x="530" y="211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09"/>
                  </a:lnTo>
                  <a:lnTo>
                    <a:pt x="530" y="208"/>
                  </a:lnTo>
                  <a:lnTo>
                    <a:pt x="530" y="208"/>
                  </a:lnTo>
                  <a:lnTo>
                    <a:pt x="530" y="207"/>
                  </a:lnTo>
                  <a:lnTo>
                    <a:pt x="530" y="207"/>
                  </a:lnTo>
                  <a:lnTo>
                    <a:pt x="530" y="206"/>
                  </a:lnTo>
                  <a:lnTo>
                    <a:pt x="530" y="206"/>
                  </a:lnTo>
                  <a:lnTo>
                    <a:pt x="530" y="205"/>
                  </a:lnTo>
                  <a:lnTo>
                    <a:pt x="530" y="205"/>
                  </a:lnTo>
                  <a:lnTo>
                    <a:pt x="530" y="204"/>
                  </a:lnTo>
                  <a:lnTo>
                    <a:pt x="531" y="204"/>
                  </a:lnTo>
                  <a:lnTo>
                    <a:pt x="530" y="204"/>
                  </a:lnTo>
                  <a:lnTo>
                    <a:pt x="531" y="204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2" y="204"/>
                  </a:lnTo>
                  <a:lnTo>
                    <a:pt x="532" y="204"/>
                  </a:lnTo>
                  <a:lnTo>
                    <a:pt x="533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5"/>
                  </a:lnTo>
                  <a:lnTo>
                    <a:pt x="535" y="205"/>
                  </a:lnTo>
                  <a:lnTo>
                    <a:pt x="535" y="205"/>
                  </a:lnTo>
                  <a:lnTo>
                    <a:pt x="534" y="205"/>
                  </a:lnTo>
                  <a:lnTo>
                    <a:pt x="534" y="206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5" y="208"/>
                  </a:lnTo>
                  <a:lnTo>
                    <a:pt x="535" y="208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6" y="208"/>
                  </a:lnTo>
                  <a:lnTo>
                    <a:pt x="537" y="209"/>
                  </a:lnTo>
                  <a:lnTo>
                    <a:pt x="536" y="209"/>
                  </a:lnTo>
                  <a:lnTo>
                    <a:pt x="537" y="209"/>
                  </a:lnTo>
                  <a:lnTo>
                    <a:pt x="537" y="209"/>
                  </a:lnTo>
                  <a:lnTo>
                    <a:pt x="538" y="210"/>
                  </a:lnTo>
                  <a:lnTo>
                    <a:pt x="537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40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09"/>
                  </a:lnTo>
                  <a:lnTo>
                    <a:pt x="542" y="209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4" y="207"/>
                  </a:lnTo>
                  <a:lnTo>
                    <a:pt x="544" y="206"/>
                  </a:lnTo>
                  <a:lnTo>
                    <a:pt x="545" y="206"/>
                  </a:lnTo>
                  <a:lnTo>
                    <a:pt x="545" y="207"/>
                  </a:lnTo>
                  <a:lnTo>
                    <a:pt x="545" y="207"/>
                  </a:lnTo>
                  <a:lnTo>
                    <a:pt x="546" y="207"/>
                  </a:lnTo>
                  <a:lnTo>
                    <a:pt x="546" y="206"/>
                  </a:lnTo>
                  <a:lnTo>
                    <a:pt x="546" y="207"/>
                  </a:lnTo>
                  <a:lnTo>
                    <a:pt x="547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9" y="207"/>
                  </a:lnTo>
                  <a:lnTo>
                    <a:pt x="549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49" y="207"/>
                  </a:lnTo>
                  <a:lnTo>
                    <a:pt x="549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7" y="207"/>
                  </a:lnTo>
                  <a:lnTo>
                    <a:pt x="546" y="207"/>
                  </a:lnTo>
                  <a:lnTo>
                    <a:pt x="546" y="206"/>
                  </a:lnTo>
                  <a:lnTo>
                    <a:pt x="546" y="206"/>
                  </a:lnTo>
                  <a:lnTo>
                    <a:pt x="546" y="207"/>
                  </a:lnTo>
                  <a:lnTo>
                    <a:pt x="545" y="207"/>
                  </a:lnTo>
                  <a:lnTo>
                    <a:pt x="545" y="207"/>
                  </a:lnTo>
                  <a:lnTo>
                    <a:pt x="545" y="206"/>
                  </a:lnTo>
                  <a:lnTo>
                    <a:pt x="544" y="206"/>
                  </a:lnTo>
                  <a:lnTo>
                    <a:pt x="544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2" y="207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9"/>
                  </a:lnTo>
                  <a:lnTo>
                    <a:pt x="541" y="209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0" y="210"/>
                  </a:lnTo>
                  <a:lnTo>
                    <a:pt x="541" y="210"/>
                  </a:lnTo>
                  <a:lnTo>
                    <a:pt x="540" y="210"/>
                  </a:lnTo>
                  <a:lnTo>
                    <a:pt x="540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7" y="210"/>
                  </a:lnTo>
                  <a:lnTo>
                    <a:pt x="538" y="210"/>
                  </a:lnTo>
                  <a:lnTo>
                    <a:pt x="537" y="209"/>
                  </a:lnTo>
                  <a:lnTo>
                    <a:pt x="537" y="209"/>
                  </a:lnTo>
                  <a:lnTo>
                    <a:pt x="536" y="209"/>
                  </a:lnTo>
                  <a:lnTo>
                    <a:pt x="537" y="209"/>
                  </a:lnTo>
                  <a:lnTo>
                    <a:pt x="537" y="208"/>
                  </a:lnTo>
                  <a:lnTo>
                    <a:pt x="536" y="208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5" y="208"/>
                  </a:lnTo>
                  <a:lnTo>
                    <a:pt x="535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4" y="206"/>
                  </a:lnTo>
                  <a:lnTo>
                    <a:pt x="534" y="205"/>
                  </a:lnTo>
                  <a:lnTo>
                    <a:pt x="535" y="205"/>
                  </a:lnTo>
                  <a:lnTo>
                    <a:pt x="535" y="205"/>
                  </a:lnTo>
                  <a:lnTo>
                    <a:pt x="534" y="205"/>
                  </a:lnTo>
                  <a:lnTo>
                    <a:pt x="534" y="204"/>
                  </a:lnTo>
                  <a:lnTo>
                    <a:pt x="535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3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3" y="204"/>
                  </a:lnTo>
                  <a:lnTo>
                    <a:pt x="533" y="204"/>
                  </a:lnTo>
                  <a:lnTo>
                    <a:pt x="532" y="204"/>
                  </a:lnTo>
                  <a:lnTo>
                    <a:pt x="532" y="204"/>
                  </a:lnTo>
                  <a:lnTo>
                    <a:pt x="531" y="204"/>
                  </a:lnTo>
                  <a:lnTo>
                    <a:pt x="531" y="204"/>
                  </a:lnTo>
                  <a:lnTo>
                    <a:pt x="531" y="203"/>
                  </a:lnTo>
                  <a:lnTo>
                    <a:pt x="532" y="203"/>
                  </a:lnTo>
                  <a:lnTo>
                    <a:pt x="532" y="203"/>
                  </a:lnTo>
                  <a:lnTo>
                    <a:pt x="532" y="203"/>
                  </a:lnTo>
                  <a:lnTo>
                    <a:pt x="533" y="203"/>
                  </a:lnTo>
                  <a:lnTo>
                    <a:pt x="534" y="203"/>
                  </a:lnTo>
                  <a:lnTo>
                    <a:pt x="534" y="203"/>
                  </a:lnTo>
                  <a:lnTo>
                    <a:pt x="534" y="202"/>
                  </a:lnTo>
                  <a:lnTo>
                    <a:pt x="535" y="202"/>
                  </a:lnTo>
                  <a:lnTo>
                    <a:pt x="535" y="201"/>
                  </a:lnTo>
                  <a:lnTo>
                    <a:pt x="534" y="201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5" y="200"/>
                  </a:lnTo>
                  <a:lnTo>
                    <a:pt x="535" y="200"/>
                  </a:lnTo>
                  <a:lnTo>
                    <a:pt x="535" y="200"/>
                  </a:lnTo>
                  <a:lnTo>
                    <a:pt x="536" y="200"/>
                  </a:lnTo>
                  <a:lnTo>
                    <a:pt x="536" y="199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6" y="199"/>
                  </a:lnTo>
                  <a:lnTo>
                    <a:pt x="536" y="199"/>
                  </a:lnTo>
                  <a:lnTo>
                    <a:pt x="536" y="198"/>
                  </a:lnTo>
                  <a:lnTo>
                    <a:pt x="536" y="197"/>
                  </a:lnTo>
                  <a:lnTo>
                    <a:pt x="536" y="197"/>
                  </a:lnTo>
                  <a:lnTo>
                    <a:pt x="536" y="196"/>
                  </a:lnTo>
                  <a:lnTo>
                    <a:pt x="537" y="196"/>
                  </a:lnTo>
                  <a:lnTo>
                    <a:pt x="537" y="196"/>
                  </a:lnTo>
                  <a:lnTo>
                    <a:pt x="537" y="195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38" y="192"/>
                  </a:lnTo>
                  <a:lnTo>
                    <a:pt x="538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40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1"/>
                  </a:lnTo>
                  <a:lnTo>
                    <a:pt x="541" y="192"/>
                  </a:lnTo>
                  <a:lnTo>
                    <a:pt x="541" y="191"/>
                  </a:lnTo>
                  <a:lnTo>
                    <a:pt x="542" y="191"/>
                  </a:lnTo>
                  <a:lnTo>
                    <a:pt x="542" y="190"/>
                  </a:lnTo>
                  <a:lnTo>
                    <a:pt x="541" y="190"/>
                  </a:lnTo>
                  <a:lnTo>
                    <a:pt x="542" y="190"/>
                  </a:lnTo>
                  <a:lnTo>
                    <a:pt x="542" y="190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90"/>
                  </a:lnTo>
                  <a:lnTo>
                    <a:pt x="544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2"/>
                  </a:lnTo>
                  <a:lnTo>
                    <a:pt x="547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9" y="192"/>
                  </a:lnTo>
                  <a:lnTo>
                    <a:pt x="548" y="192"/>
                  </a:lnTo>
                  <a:lnTo>
                    <a:pt x="548" y="193"/>
                  </a:lnTo>
                  <a:lnTo>
                    <a:pt x="549" y="193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3"/>
                  </a:lnTo>
                  <a:lnTo>
                    <a:pt x="549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1" y="193"/>
                  </a:lnTo>
                  <a:lnTo>
                    <a:pt x="552" y="193"/>
                  </a:lnTo>
                  <a:lnTo>
                    <a:pt x="552" y="194"/>
                  </a:lnTo>
                  <a:lnTo>
                    <a:pt x="552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5" y="194"/>
                  </a:lnTo>
                  <a:lnTo>
                    <a:pt x="556" y="194"/>
                  </a:lnTo>
                  <a:lnTo>
                    <a:pt x="555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8" y="194"/>
                  </a:lnTo>
                  <a:lnTo>
                    <a:pt x="558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60" y="194"/>
                  </a:lnTo>
                  <a:lnTo>
                    <a:pt x="560" y="194"/>
                  </a:lnTo>
                  <a:lnTo>
                    <a:pt x="561" y="194"/>
                  </a:lnTo>
                  <a:lnTo>
                    <a:pt x="561" y="194"/>
                  </a:lnTo>
                  <a:lnTo>
                    <a:pt x="562" y="194"/>
                  </a:lnTo>
                  <a:lnTo>
                    <a:pt x="563" y="194"/>
                  </a:lnTo>
                  <a:lnTo>
                    <a:pt x="563" y="193"/>
                  </a:lnTo>
                  <a:lnTo>
                    <a:pt x="563" y="193"/>
                  </a:lnTo>
                  <a:lnTo>
                    <a:pt x="564" y="193"/>
                  </a:lnTo>
                  <a:lnTo>
                    <a:pt x="564" y="194"/>
                  </a:lnTo>
                  <a:lnTo>
                    <a:pt x="564" y="193"/>
                  </a:lnTo>
                  <a:lnTo>
                    <a:pt x="564" y="194"/>
                  </a:lnTo>
                  <a:lnTo>
                    <a:pt x="564" y="194"/>
                  </a:lnTo>
                  <a:lnTo>
                    <a:pt x="564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6" y="193"/>
                  </a:lnTo>
                  <a:lnTo>
                    <a:pt x="567" y="193"/>
                  </a:lnTo>
                  <a:lnTo>
                    <a:pt x="567" y="193"/>
                  </a:lnTo>
                  <a:lnTo>
                    <a:pt x="567" y="194"/>
                  </a:lnTo>
                  <a:lnTo>
                    <a:pt x="567" y="193"/>
                  </a:lnTo>
                  <a:lnTo>
                    <a:pt x="567" y="194"/>
                  </a:lnTo>
                  <a:lnTo>
                    <a:pt x="567" y="193"/>
                  </a:lnTo>
                  <a:lnTo>
                    <a:pt x="568" y="194"/>
                  </a:lnTo>
                  <a:lnTo>
                    <a:pt x="568" y="193"/>
                  </a:lnTo>
                  <a:lnTo>
                    <a:pt x="567" y="193"/>
                  </a:lnTo>
                  <a:lnTo>
                    <a:pt x="567" y="193"/>
                  </a:lnTo>
                  <a:lnTo>
                    <a:pt x="566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4" y="193"/>
                  </a:lnTo>
                  <a:lnTo>
                    <a:pt x="564" y="193"/>
                  </a:lnTo>
                  <a:lnTo>
                    <a:pt x="563" y="193"/>
                  </a:lnTo>
                  <a:lnTo>
                    <a:pt x="563" y="193"/>
                  </a:lnTo>
                  <a:lnTo>
                    <a:pt x="563" y="194"/>
                  </a:lnTo>
                  <a:lnTo>
                    <a:pt x="562" y="194"/>
                  </a:lnTo>
                  <a:lnTo>
                    <a:pt x="561" y="194"/>
                  </a:lnTo>
                  <a:lnTo>
                    <a:pt x="561" y="194"/>
                  </a:lnTo>
                  <a:lnTo>
                    <a:pt x="560" y="194"/>
                  </a:lnTo>
                  <a:lnTo>
                    <a:pt x="560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8" y="194"/>
                  </a:lnTo>
                  <a:lnTo>
                    <a:pt x="558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5" y="194"/>
                  </a:lnTo>
                  <a:lnTo>
                    <a:pt x="554" y="194"/>
                  </a:lnTo>
                  <a:lnTo>
                    <a:pt x="555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2" y="194"/>
                  </a:lnTo>
                  <a:lnTo>
                    <a:pt x="552" y="194"/>
                  </a:lnTo>
                  <a:lnTo>
                    <a:pt x="551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49" y="193"/>
                  </a:lnTo>
                  <a:lnTo>
                    <a:pt x="549" y="193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3"/>
                  </a:lnTo>
                  <a:lnTo>
                    <a:pt x="548" y="192"/>
                  </a:lnTo>
                  <a:lnTo>
                    <a:pt x="549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7" y="192"/>
                  </a:lnTo>
                  <a:lnTo>
                    <a:pt x="546" y="192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5" y="191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4" y="190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90"/>
                  </a:lnTo>
                  <a:lnTo>
                    <a:pt x="542" y="190"/>
                  </a:lnTo>
                  <a:lnTo>
                    <a:pt x="541" y="190"/>
                  </a:lnTo>
                  <a:lnTo>
                    <a:pt x="542" y="190"/>
                  </a:lnTo>
                  <a:lnTo>
                    <a:pt x="542" y="191"/>
                  </a:lnTo>
                  <a:lnTo>
                    <a:pt x="541" y="191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0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8" y="192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7" y="192"/>
                  </a:lnTo>
                  <a:lnTo>
                    <a:pt x="537" y="192"/>
                  </a:lnTo>
                  <a:lnTo>
                    <a:pt x="537" y="191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8" y="190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9" y="188"/>
                  </a:lnTo>
                  <a:lnTo>
                    <a:pt x="539" y="188"/>
                  </a:lnTo>
                  <a:lnTo>
                    <a:pt x="540" y="188"/>
                  </a:lnTo>
                  <a:lnTo>
                    <a:pt x="540" y="187"/>
                  </a:lnTo>
                  <a:lnTo>
                    <a:pt x="541" y="187"/>
                  </a:lnTo>
                  <a:lnTo>
                    <a:pt x="541" y="187"/>
                  </a:lnTo>
                  <a:lnTo>
                    <a:pt x="541" y="186"/>
                  </a:lnTo>
                  <a:lnTo>
                    <a:pt x="542" y="186"/>
                  </a:lnTo>
                  <a:lnTo>
                    <a:pt x="542" y="186"/>
                  </a:lnTo>
                  <a:lnTo>
                    <a:pt x="542" y="185"/>
                  </a:lnTo>
                  <a:lnTo>
                    <a:pt x="542" y="185"/>
                  </a:lnTo>
                  <a:lnTo>
                    <a:pt x="543" y="185"/>
                  </a:lnTo>
                  <a:lnTo>
                    <a:pt x="543" y="184"/>
                  </a:lnTo>
                  <a:lnTo>
                    <a:pt x="543" y="184"/>
                  </a:lnTo>
                  <a:lnTo>
                    <a:pt x="543" y="183"/>
                  </a:lnTo>
                  <a:lnTo>
                    <a:pt x="543" y="182"/>
                  </a:lnTo>
                  <a:lnTo>
                    <a:pt x="544" y="182"/>
                  </a:lnTo>
                  <a:lnTo>
                    <a:pt x="544" y="182"/>
                  </a:lnTo>
                  <a:lnTo>
                    <a:pt x="545" y="182"/>
                  </a:lnTo>
                  <a:lnTo>
                    <a:pt x="545" y="181"/>
                  </a:lnTo>
                  <a:lnTo>
                    <a:pt x="545" y="181"/>
                  </a:lnTo>
                  <a:lnTo>
                    <a:pt x="545" y="181"/>
                  </a:lnTo>
                  <a:lnTo>
                    <a:pt x="545" y="180"/>
                  </a:lnTo>
                  <a:lnTo>
                    <a:pt x="545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7" y="179"/>
                  </a:lnTo>
                  <a:lnTo>
                    <a:pt x="547" y="179"/>
                  </a:lnTo>
                  <a:lnTo>
                    <a:pt x="547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9" y="179"/>
                  </a:lnTo>
                  <a:lnTo>
                    <a:pt x="549" y="179"/>
                  </a:lnTo>
                  <a:lnTo>
                    <a:pt x="550" y="179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0" y="182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1" y="183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49" y="183"/>
                  </a:lnTo>
                  <a:lnTo>
                    <a:pt x="550" y="183"/>
                  </a:lnTo>
                  <a:lnTo>
                    <a:pt x="549" y="183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7" y="185"/>
                  </a:lnTo>
                  <a:lnTo>
                    <a:pt x="548" y="185"/>
                  </a:lnTo>
                  <a:lnTo>
                    <a:pt x="547" y="185"/>
                  </a:lnTo>
                  <a:lnTo>
                    <a:pt x="547" y="186"/>
                  </a:lnTo>
                  <a:lnTo>
                    <a:pt x="548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8" y="189"/>
                  </a:lnTo>
                  <a:lnTo>
                    <a:pt x="549" y="189"/>
                  </a:lnTo>
                  <a:lnTo>
                    <a:pt x="549" y="189"/>
                  </a:lnTo>
                  <a:lnTo>
                    <a:pt x="549" y="189"/>
                  </a:lnTo>
                  <a:lnTo>
                    <a:pt x="548" y="189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6" y="188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8" y="186"/>
                  </a:lnTo>
                  <a:lnTo>
                    <a:pt x="547" y="186"/>
                  </a:lnTo>
                  <a:lnTo>
                    <a:pt x="547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3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51" y="183"/>
                  </a:lnTo>
                  <a:lnTo>
                    <a:pt x="551" y="182"/>
                  </a:lnTo>
                  <a:lnTo>
                    <a:pt x="550" y="182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0" y="182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1" y="180"/>
                  </a:lnTo>
                  <a:lnTo>
                    <a:pt x="550" y="180"/>
                  </a:lnTo>
                  <a:lnTo>
                    <a:pt x="550" y="181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0" y="179"/>
                  </a:lnTo>
                  <a:lnTo>
                    <a:pt x="549" y="179"/>
                  </a:lnTo>
                  <a:lnTo>
                    <a:pt x="549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7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5" y="179"/>
                  </a:lnTo>
                  <a:lnTo>
                    <a:pt x="546" y="179"/>
                  </a:lnTo>
                  <a:lnTo>
                    <a:pt x="546" y="178"/>
                  </a:lnTo>
                  <a:lnTo>
                    <a:pt x="546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8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6" y="177"/>
                  </a:lnTo>
                  <a:lnTo>
                    <a:pt x="547" y="177"/>
                  </a:lnTo>
                  <a:lnTo>
                    <a:pt x="547" y="178"/>
                  </a:lnTo>
                  <a:lnTo>
                    <a:pt x="547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50" y="177"/>
                  </a:lnTo>
                  <a:lnTo>
                    <a:pt x="550" y="177"/>
                  </a:lnTo>
                  <a:lnTo>
                    <a:pt x="550" y="176"/>
                  </a:lnTo>
                  <a:lnTo>
                    <a:pt x="551" y="176"/>
                  </a:lnTo>
                  <a:lnTo>
                    <a:pt x="551" y="175"/>
                  </a:lnTo>
                  <a:lnTo>
                    <a:pt x="552" y="175"/>
                  </a:lnTo>
                  <a:lnTo>
                    <a:pt x="552" y="175"/>
                  </a:lnTo>
                  <a:lnTo>
                    <a:pt x="552" y="175"/>
                  </a:lnTo>
                  <a:lnTo>
                    <a:pt x="553" y="175"/>
                  </a:lnTo>
                  <a:lnTo>
                    <a:pt x="553" y="175"/>
                  </a:lnTo>
                  <a:lnTo>
                    <a:pt x="553" y="174"/>
                  </a:lnTo>
                  <a:lnTo>
                    <a:pt x="554" y="174"/>
                  </a:lnTo>
                  <a:lnTo>
                    <a:pt x="553" y="174"/>
                  </a:lnTo>
                  <a:lnTo>
                    <a:pt x="554" y="174"/>
                  </a:lnTo>
                  <a:lnTo>
                    <a:pt x="553" y="174"/>
                  </a:lnTo>
                  <a:lnTo>
                    <a:pt x="553" y="173"/>
                  </a:lnTo>
                  <a:lnTo>
                    <a:pt x="554" y="173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5" y="172"/>
                  </a:lnTo>
                  <a:lnTo>
                    <a:pt x="554" y="172"/>
                  </a:lnTo>
                  <a:lnTo>
                    <a:pt x="555" y="172"/>
                  </a:lnTo>
                  <a:lnTo>
                    <a:pt x="554" y="172"/>
                  </a:lnTo>
                  <a:lnTo>
                    <a:pt x="554" y="171"/>
                  </a:lnTo>
                  <a:lnTo>
                    <a:pt x="553" y="171"/>
                  </a:lnTo>
                  <a:lnTo>
                    <a:pt x="554" y="171"/>
                  </a:lnTo>
                  <a:lnTo>
                    <a:pt x="553" y="171"/>
                  </a:lnTo>
                  <a:lnTo>
                    <a:pt x="553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3" y="171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5" y="170"/>
                  </a:lnTo>
                  <a:lnTo>
                    <a:pt x="556" y="170"/>
                  </a:lnTo>
                  <a:lnTo>
                    <a:pt x="556" y="170"/>
                  </a:lnTo>
                  <a:lnTo>
                    <a:pt x="557" y="170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8" y="171"/>
                  </a:lnTo>
                  <a:lnTo>
                    <a:pt x="557" y="171"/>
                  </a:lnTo>
                  <a:lnTo>
                    <a:pt x="558" y="171"/>
                  </a:lnTo>
                  <a:lnTo>
                    <a:pt x="558" y="171"/>
                  </a:lnTo>
                  <a:lnTo>
                    <a:pt x="558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0"/>
                  </a:lnTo>
                  <a:lnTo>
                    <a:pt x="556" y="170"/>
                  </a:lnTo>
                  <a:lnTo>
                    <a:pt x="556" y="170"/>
                  </a:lnTo>
                  <a:lnTo>
                    <a:pt x="555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2" y="170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0"/>
                  </a:lnTo>
                  <a:lnTo>
                    <a:pt x="552" y="170"/>
                  </a:lnTo>
                  <a:lnTo>
                    <a:pt x="552" y="169"/>
                  </a:lnTo>
                  <a:lnTo>
                    <a:pt x="552" y="170"/>
                  </a:lnTo>
                  <a:lnTo>
                    <a:pt x="552" y="169"/>
                  </a:lnTo>
                  <a:lnTo>
                    <a:pt x="553" y="168"/>
                  </a:lnTo>
                  <a:lnTo>
                    <a:pt x="553" y="168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55" y="168"/>
                  </a:lnTo>
                  <a:lnTo>
                    <a:pt x="555" y="169"/>
                  </a:lnTo>
                  <a:lnTo>
                    <a:pt x="555" y="168"/>
                  </a:lnTo>
                  <a:lnTo>
                    <a:pt x="556" y="168"/>
                  </a:lnTo>
                  <a:lnTo>
                    <a:pt x="555" y="168"/>
                  </a:lnTo>
                  <a:lnTo>
                    <a:pt x="556" y="168"/>
                  </a:lnTo>
                  <a:lnTo>
                    <a:pt x="556" y="168"/>
                  </a:lnTo>
                  <a:lnTo>
                    <a:pt x="557" y="168"/>
                  </a:lnTo>
                  <a:lnTo>
                    <a:pt x="557" y="168"/>
                  </a:lnTo>
                  <a:lnTo>
                    <a:pt x="558" y="168"/>
                  </a:lnTo>
                  <a:lnTo>
                    <a:pt x="558" y="169"/>
                  </a:lnTo>
                  <a:lnTo>
                    <a:pt x="559" y="169"/>
                  </a:lnTo>
                  <a:lnTo>
                    <a:pt x="560" y="169"/>
                  </a:lnTo>
                  <a:lnTo>
                    <a:pt x="560" y="169"/>
                  </a:lnTo>
                  <a:lnTo>
                    <a:pt x="560" y="168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2" y="168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3" y="168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3" y="167"/>
                  </a:lnTo>
                  <a:lnTo>
                    <a:pt x="563" y="167"/>
                  </a:lnTo>
                  <a:lnTo>
                    <a:pt x="563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5" y="165"/>
                  </a:lnTo>
                  <a:lnTo>
                    <a:pt x="565" y="165"/>
                  </a:lnTo>
                  <a:lnTo>
                    <a:pt x="566" y="165"/>
                  </a:lnTo>
                  <a:lnTo>
                    <a:pt x="566" y="164"/>
                  </a:lnTo>
                  <a:lnTo>
                    <a:pt x="566" y="164"/>
                  </a:lnTo>
                  <a:lnTo>
                    <a:pt x="565" y="163"/>
                  </a:lnTo>
                  <a:lnTo>
                    <a:pt x="565" y="163"/>
                  </a:lnTo>
                  <a:lnTo>
                    <a:pt x="565" y="163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1"/>
                  </a:lnTo>
                  <a:lnTo>
                    <a:pt x="565" y="160"/>
                  </a:lnTo>
                  <a:lnTo>
                    <a:pt x="565" y="160"/>
                  </a:lnTo>
                  <a:lnTo>
                    <a:pt x="564" y="160"/>
                  </a:lnTo>
                  <a:lnTo>
                    <a:pt x="564" y="160"/>
                  </a:lnTo>
                  <a:lnTo>
                    <a:pt x="564" y="159"/>
                  </a:lnTo>
                  <a:lnTo>
                    <a:pt x="564" y="159"/>
                  </a:lnTo>
                  <a:lnTo>
                    <a:pt x="563" y="158"/>
                  </a:lnTo>
                  <a:lnTo>
                    <a:pt x="563" y="157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4" y="155"/>
                  </a:lnTo>
                  <a:lnTo>
                    <a:pt x="564" y="155"/>
                  </a:lnTo>
                  <a:lnTo>
                    <a:pt x="564" y="154"/>
                  </a:lnTo>
                  <a:lnTo>
                    <a:pt x="564" y="153"/>
                  </a:lnTo>
                  <a:lnTo>
                    <a:pt x="563" y="153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4" y="151"/>
                  </a:lnTo>
                  <a:lnTo>
                    <a:pt x="564" y="150"/>
                  </a:lnTo>
                  <a:lnTo>
                    <a:pt x="563" y="150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3" y="150"/>
                  </a:lnTo>
                  <a:lnTo>
                    <a:pt x="563" y="149"/>
                  </a:lnTo>
                  <a:lnTo>
                    <a:pt x="563" y="149"/>
                  </a:lnTo>
                  <a:lnTo>
                    <a:pt x="563" y="149"/>
                  </a:lnTo>
                  <a:lnTo>
                    <a:pt x="563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5" y="149"/>
                  </a:lnTo>
                  <a:lnTo>
                    <a:pt x="565" y="149"/>
                  </a:lnTo>
                  <a:lnTo>
                    <a:pt x="565" y="150"/>
                  </a:lnTo>
                  <a:lnTo>
                    <a:pt x="565" y="149"/>
                  </a:lnTo>
                  <a:lnTo>
                    <a:pt x="565" y="149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3" y="148"/>
                  </a:lnTo>
                  <a:lnTo>
                    <a:pt x="563" y="148"/>
                  </a:lnTo>
                  <a:lnTo>
                    <a:pt x="563" y="147"/>
                  </a:lnTo>
                  <a:lnTo>
                    <a:pt x="562" y="146"/>
                  </a:lnTo>
                  <a:lnTo>
                    <a:pt x="561" y="146"/>
                  </a:lnTo>
                  <a:lnTo>
                    <a:pt x="561" y="146"/>
                  </a:lnTo>
                  <a:lnTo>
                    <a:pt x="561" y="146"/>
                  </a:lnTo>
                  <a:lnTo>
                    <a:pt x="560" y="146"/>
                  </a:lnTo>
                  <a:lnTo>
                    <a:pt x="560" y="145"/>
                  </a:lnTo>
                  <a:lnTo>
                    <a:pt x="560" y="145"/>
                  </a:lnTo>
                  <a:lnTo>
                    <a:pt x="561" y="145"/>
                  </a:lnTo>
                  <a:lnTo>
                    <a:pt x="560" y="145"/>
                  </a:lnTo>
                  <a:lnTo>
                    <a:pt x="560" y="144"/>
                  </a:lnTo>
                  <a:lnTo>
                    <a:pt x="560" y="144"/>
                  </a:lnTo>
                  <a:lnTo>
                    <a:pt x="560" y="143"/>
                  </a:lnTo>
                  <a:lnTo>
                    <a:pt x="560" y="142"/>
                  </a:lnTo>
                  <a:lnTo>
                    <a:pt x="560" y="142"/>
                  </a:lnTo>
                  <a:lnTo>
                    <a:pt x="559" y="141"/>
                  </a:lnTo>
                  <a:lnTo>
                    <a:pt x="558" y="141"/>
                  </a:lnTo>
                  <a:lnTo>
                    <a:pt x="559" y="141"/>
                  </a:lnTo>
                  <a:lnTo>
                    <a:pt x="560" y="141"/>
                  </a:lnTo>
                  <a:lnTo>
                    <a:pt x="560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2" y="141"/>
                  </a:lnTo>
                  <a:lnTo>
                    <a:pt x="563" y="141"/>
                  </a:lnTo>
                  <a:lnTo>
                    <a:pt x="563" y="141"/>
                  </a:lnTo>
                  <a:lnTo>
                    <a:pt x="564" y="141"/>
                  </a:lnTo>
                  <a:lnTo>
                    <a:pt x="564" y="141"/>
                  </a:lnTo>
                  <a:lnTo>
                    <a:pt x="565" y="141"/>
                  </a:lnTo>
                  <a:lnTo>
                    <a:pt x="565" y="141"/>
                  </a:lnTo>
                  <a:lnTo>
                    <a:pt x="566" y="141"/>
                  </a:lnTo>
                  <a:lnTo>
                    <a:pt x="567" y="142"/>
                  </a:lnTo>
                  <a:lnTo>
                    <a:pt x="567" y="142"/>
                  </a:lnTo>
                  <a:lnTo>
                    <a:pt x="567" y="142"/>
                  </a:lnTo>
                  <a:lnTo>
                    <a:pt x="568" y="142"/>
                  </a:lnTo>
                  <a:lnTo>
                    <a:pt x="568" y="143"/>
                  </a:lnTo>
                  <a:lnTo>
                    <a:pt x="567" y="143"/>
                  </a:lnTo>
                  <a:lnTo>
                    <a:pt x="568" y="143"/>
                  </a:lnTo>
                  <a:lnTo>
                    <a:pt x="568" y="143"/>
                  </a:lnTo>
                  <a:lnTo>
                    <a:pt x="568" y="144"/>
                  </a:lnTo>
                  <a:lnTo>
                    <a:pt x="569" y="144"/>
                  </a:lnTo>
                  <a:lnTo>
                    <a:pt x="569" y="144"/>
                  </a:lnTo>
                  <a:lnTo>
                    <a:pt x="569" y="144"/>
                  </a:lnTo>
                  <a:lnTo>
                    <a:pt x="570" y="145"/>
                  </a:lnTo>
                  <a:lnTo>
                    <a:pt x="571" y="145"/>
                  </a:lnTo>
                  <a:lnTo>
                    <a:pt x="571" y="145"/>
                  </a:lnTo>
                  <a:lnTo>
                    <a:pt x="571" y="145"/>
                  </a:lnTo>
                  <a:lnTo>
                    <a:pt x="572" y="145"/>
                  </a:lnTo>
                  <a:lnTo>
                    <a:pt x="572" y="146"/>
                  </a:lnTo>
                  <a:lnTo>
                    <a:pt x="572" y="146"/>
                  </a:lnTo>
                  <a:lnTo>
                    <a:pt x="573" y="146"/>
                  </a:lnTo>
                  <a:lnTo>
                    <a:pt x="573" y="146"/>
                  </a:lnTo>
                  <a:lnTo>
                    <a:pt x="573" y="147"/>
                  </a:lnTo>
                  <a:lnTo>
                    <a:pt x="573" y="148"/>
                  </a:lnTo>
                  <a:lnTo>
                    <a:pt x="573" y="148"/>
                  </a:lnTo>
                  <a:lnTo>
                    <a:pt x="574" y="148"/>
                  </a:lnTo>
                  <a:lnTo>
                    <a:pt x="574" y="148"/>
                  </a:lnTo>
                  <a:lnTo>
                    <a:pt x="574" y="149"/>
                  </a:lnTo>
                  <a:lnTo>
                    <a:pt x="575" y="149"/>
                  </a:lnTo>
                  <a:lnTo>
                    <a:pt x="574" y="149"/>
                  </a:lnTo>
                  <a:lnTo>
                    <a:pt x="575" y="149"/>
                  </a:lnTo>
                  <a:lnTo>
                    <a:pt x="575" y="150"/>
                  </a:lnTo>
                  <a:lnTo>
                    <a:pt x="575" y="151"/>
                  </a:lnTo>
                  <a:lnTo>
                    <a:pt x="575" y="151"/>
                  </a:lnTo>
                  <a:lnTo>
                    <a:pt x="576" y="151"/>
                  </a:lnTo>
                  <a:lnTo>
                    <a:pt x="576" y="151"/>
                  </a:lnTo>
                  <a:lnTo>
                    <a:pt x="577" y="151"/>
                  </a:lnTo>
                  <a:lnTo>
                    <a:pt x="576" y="151"/>
                  </a:lnTo>
                  <a:lnTo>
                    <a:pt x="577" y="151"/>
                  </a:lnTo>
                  <a:lnTo>
                    <a:pt x="578" y="151"/>
                  </a:lnTo>
                  <a:lnTo>
                    <a:pt x="578" y="150"/>
                  </a:lnTo>
                  <a:lnTo>
                    <a:pt x="579" y="150"/>
                  </a:lnTo>
                  <a:lnTo>
                    <a:pt x="579" y="149"/>
                  </a:lnTo>
                  <a:lnTo>
                    <a:pt x="579" y="149"/>
                  </a:lnTo>
                  <a:lnTo>
                    <a:pt x="578" y="148"/>
                  </a:lnTo>
                  <a:lnTo>
                    <a:pt x="578" y="148"/>
                  </a:lnTo>
                  <a:lnTo>
                    <a:pt x="578" y="147"/>
                  </a:lnTo>
                  <a:lnTo>
                    <a:pt x="578" y="146"/>
                  </a:lnTo>
                  <a:lnTo>
                    <a:pt x="578" y="147"/>
                  </a:lnTo>
                  <a:lnTo>
                    <a:pt x="578" y="148"/>
                  </a:lnTo>
                  <a:lnTo>
                    <a:pt x="579" y="148"/>
                  </a:lnTo>
                  <a:lnTo>
                    <a:pt x="579" y="148"/>
                  </a:lnTo>
                  <a:lnTo>
                    <a:pt x="579" y="149"/>
                  </a:lnTo>
                  <a:lnTo>
                    <a:pt x="580" y="149"/>
                  </a:lnTo>
                  <a:lnTo>
                    <a:pt x="579" y="149"/>
                  </a:lnTo>
                  <a:lnTo>
                    <a:pt x="580" y="149"/>
                  </a:lnTo>
                  <a:lnTo>
                    <a:pt x="580" y="150"/>
                  </a:lnTo>
                  <a:lnTo>
                    <a:pt x="580" y="150"/>
                  </a:lnTo>
                  <a:lnTo>
                    <a:pt x="580" y="151"/>
                  </a:lnTo>
                  <a:lnTo>
                    <a:pt x="581" y="151"/>
                  </a:lnTo>
                  <a:lnTo>
                    <a:pt x="582" y="151"/>
                  </a:lnTo>
                  <a:lnTo>
                    <a:pt x="581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79" y="151"/>
                  </a:lnTo>
                  <a:lnTo>
                    <a:pt x="579" y="151"/>
                  </a:lnTo>
                  <a:lnTo>
                    <a:pt x="579" y="151"/>
                  </a:lnTo>
                  <a:lnTo>
                    <a:pt x="578" y="151"/>
                  </a:lnTo>
                  <a:lnTo>
                    <a:pt x="578" y="151"/>
                  </a:lnTo>
                  <a:lnTo>
                    <a:pt x="577" y="151"/>
                  </a:lnTo>
                  <a:lnTo>
                    <a:pt x="576" y="151"/>
                  </a:lnTo>
                  <a:lnTo>
                    <a:pt x="576" y="151"/>
                  </a:lnTo>
                  <a:lnTo>
                    <a:pt x="576" y="152"/>
                  </a:lnTo>
                  <a:lnTo>
                    <a:pt x="575" y="152"/>
                  </a:lnTo>
                  <a:lnTo>
                    <a:pt x="576" y="152"/>
                  </a:lnTo>
                  <a:lnTo>
                    <a:pt x="575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7" y="153"/>
                  </a:lnTo>
                  <a:lnTo>
                    <a:pt x="578" y="153"/>
                  </a:lnTo>
                  <a:lnTo>
                    <a:pt x="578" y="153"/>
                  </a:lnTo>
                  <a:lnTo>
                    <a:pt x="578" y="152"/>
                  </a:lnTo>
                  <a:lnTo>
                    <a:pt x="579" y="152"/>
                  </a:lnTo>
                  <a:lnTo>
                    <a:pt x="579" y="153"/>
                  </a:lnTo>
                  <a:lnTo>
                    <a:pt x="579" y="153"/>
                  </a:lnTo>
                  <a:lnTo>
                    <a:pt x="579" y="153"/>
                  </a:lnTo>
                  <a:lnTo>
                    <a:pt x="579" y="154"/>
                  </a:lnTo>
                  <a:lnTo>
                    <a:pt x="579" y="155"/>
                  </a:lnTo>
                  <a:lnTo>
                    <a:pt x="580" y="155"/>
                  </a:lnTo>
                  <a:lnTo>
                    <a:pt x="580" y="155"/>
                  </a:lnTo>
                  <a:lnTo>
                    <a:pt x="580" y="156"/>
                  </a:lnTo>
                  <a:lnTo>
                    <a:pt x="580" y="156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1" y="157"/>
                  </a:lnTo>
                  <a:lnTo>
                    <a:pt x="580" y="157"/>
                  </a:lnTo>
                  <a:lnTo>
                    <a:pt x="581" y="157"/>
                  </a:lnTo>
                  <a:lnTo>
                    <a:pt x="582" y="157"/>
                  </a:lnTo>
                  <a:lnTo>
                    <a:pt x="582" y="157"/>
                  </a:lnTo>
                  <a:lnTo>
                    <a:pt x="583" y="158"/>
                  </a:lnTo>
                  <a:lnTo>
                    <a:pt x="583" y="159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4" y="161"/>
                  </a:lnTo>
                  <a:lnTo>
                    <a:pt x="584" y="161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4" y="161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3" y="162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2" y="163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5"/>
                  </a:lnTo>
                  <a:lnTo>
                    <a:pt x="582" y="166"/>
                  </a:lnTo>
                  <a:lnTo>
                    <a:pt x="581" y="166"/>
                  </a:lnTo>
                  <a:lnTo>
                    <a:pt x="582" y="166"/>
                  </a:lnTo>
                  <a:lnTo>
                    <a:pt x="582" y="165"/>
                  </a:lnTo>
                  <a:lnTo>
                    <a:pt x="582" y="164"/>
                  </a:lnTo>
                  <a:lnTo>
                    <a:pt x="582" y="165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3"/>
                  </a:lnTo>
                  <a:lnTo>
                    <a:pt x="582" y="164"/>
                  </a:lnTo>
                  <a:lnTo>
                    <a:pt x="582" y="163"/>
                  </a:lnTo>
                  <a:lnTo>
                    <a:pt x="583" y="163"/>
                  </a:lnTo>
                  <a:lnTo>
                    <a:pt x="582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1"/>
                  </a:lnTo>
                  <a:lnTo>
                    <a:pt x="584" y="162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6" y="160"/>
                  </a:lnTo>
                  <a:lnTo>
                    <a:pt x="586" y="160"/>
                  </a:lnTo>
                  <a:lnTo>
                    <a:pt x="586" y="161"/>
                  </a:lnTo>
                  <a:lnTo>
                    <a:pt x="587" y="161"/>
                  </a:lnTo>
                  <a:lnTo>
                    <a:pt x="587" y="162"/>
                  </a:lnTo>
                  <a:lnTo>
                    <a:pt x="587" y="162"/>
                  </a:lnTo>
                  <a:lnTo>
                    <a:pt x="587" y="163"/>
                  </a:lnTo>
                  <a:lnTo>
                    <a:pt x="588" y="163"/>
                  </a:lnTo>
                  <a:lnTo>
                    <a:pt x="589" y="163"/>
                  </a:lnTo>
                  <a:lnTo>
                    <a:pt x="589" y="163"/>
                  </a:lnTo>
                  <a:lnTo>
                    <a:pt x="589" y="163"/>
                  </a:lnTo>
                  <a:lnTo>
                    <a:pt x="590" y="163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92" y="162"/>
                  </a:lnTo>
                  <a:lnTo>
                    <a:pt x="591" y="162"/>
                  </a:lnTo>
                  <a:lnTo>
                    <a:pt x="591" y="163"/>
                  </a:lnTo>
                  <a:lnTo>
                    <a:pt x="592" y="163"/>
                  </a:lnTo>
                  <a:lnTo>
                    <a:pt x="592" y="163"/>
                  </a:lnTo>
                  <a:lnTo>
                    <a:pt x="592" y="164"/>
                  </a:lnTo>
                  <a:lnTo>
                    <a:pt x="593" y="164"/>
                  </a:lnTo>
                  <a:lnTo>
                    <a:pt x="592" y="164"/>
                  </a:lnTo>
                  <a:lnTo>
                    <a:pt x="593" y="164"/>
                  </a:lnTo>
                  <a:lnTo>
                    <a:pt x="592" y="165"/>
                  </a:lnTo>
                  <a:lnTo>
                    <a:pt x="593" y="165"/>
                  </a:lnTo>
                  <a:lnTo>
                    <a:pt x="593" y="166"/>
                  </a:lnTo>
                  <a:lnTo>
                    <a:pt x="593" y="166"/>
                  </a:lnTo>
                  <a:lnTo>
                    <a:pt x="594" y="166"/>
                  </a:lnTo>
                  <a:lnTo>
                    <a:pt x="593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5"/>
                  </a:lnTo>
                  <a:lnTo>
                    <a:pt x="596" y="166"/>
                  </a:lnTo>
                  <a:lnTo>
                    <a:pt x="597" y="166"/>
                  </a:lnTo>
                  <a:lnTo>
                    <a:pt x="596" y="166"/>
                  </a:lnTo>
                  <a:lnTo>
                    <a:pt x="596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6" y="166"/>
                  </a:lnTo>
                  <a:lnTo>
                    <a:pt x="597" y="166"/>
                  </a:lnTo>
                  <a:lnTo>
                    <a:pt x="596" y="166"/>
                  </a:lnTo>
                  <a:lnTo>
                    <a:pt x="596" y="165"/>
                  </a:lnTo>
                  <a:lnTo>
                    <a:pt x="595" y="165"/>
                  </a:lnTo>
                  <a:lnTo>
                    <a:pt x="596" y="165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8" y="164"/>
                  </a:lnTo>
                  <a:lnTo>
                    <a:pt x="598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8" y="163"/>
                  </a:lnTo>
                  <a:lnTo>
                    <a:pt x="598" y="163"/>
                  </a:lnTo>
                  <a:lnTo>
                    <a:pt x="598" y="162"/>
                  </a:lnTo>
                  <a:lnTo>
                    <a:pt x="599" y="162"/>
                  </a:lnTo>
                  <a:lnTo>
                    <a:pt x="599" y="162"/>
                  </a:lnTo>
                  <a:lnTo>
                    <a:pt x="599" y="161"/>
                  </a:lnTo>
                  <a:lnTo>
                    <a:pt x="600" y="161"/>
                  </a:lnTo>
                  <a:lnTo>
                    <a:pt x="599" y="161"/>
                  </a:lnTo>
                  <a:lnTo>
                    <a:pt x="600" y="160"/>
                  </a:lnTo>
                  <a:lnTo>
                    <a:pt x="600" y="160"/>
                  </a:lnTo>
                  <a:lnTo>
                    <a:pt x="599" y="160"/>
                  </a:lnTo>
                  <a:lnTo>
                    <a:pt x="600" y="160"/>
                  </a:lnTo>
                  <a:lnTo>
                    <a:pt x="599" y="160"/>
                  </a:lnTo>
                  <a:lnTo>
                    <a:pt x="600" y="160"/>
                  </a:lnTo>
                  <a:lnTo>
                    <a:pt x="600" y="160"/>
                  </a:lnTo>
                  <a:lnTo>
                    <a:pt x="601" y="160"/>
                  </a:lnTo>
                  <a:lnTo>
                    <a:pt x="601" y="160"/>
                  </a:lnTo>
                  <a:lnTo>
                    <a:pt x="601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3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3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59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1" y="159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2" y="158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3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5" y="159"/>
                  </a:lnTo>
                  <a:lnTo>
                    <a:pt x="605" y="160"/>
                  </a:lnTo>
                  <a:lnTo>
                    <a:pt x="604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1"/>
                  </a:lnTo>
                  <a:lnTo>
                    <a:pt x="607" y="161"/>
                  </a:lnTo>
                  <a:lnTo>
                    <a:pt x="606" y="162"/>
                  </a:lnTo>
                  <a:lnTo>
                    <a:pt x="607" y="162"/>
                  </a:lnTo>
                  <a:lnTo>
                    <a:pt x="607" y="162"/>
                  </a:lnTo>
                  <a:lnTo>
                    <a:pt x="608" y="162"/>
                  </a:lnTo>
                  <a:lnTo>
                    <a:pt x="608" y="162"/>
                  </a:lnTo>
                  <a:lnTo>
                    <a:pt x="608" y="163"/>
                  </a:lnTo>
                  <a:lnTo>
                    <a:pt x="609" y="162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10" y="164"/>
                  </a:lnTo>
                  <a:lnTo>
                    <a:pt x="611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3"/>
                  </a:lnTo>
                  <a:lnTo>
                    <a:pt x="612" y="164"/>
                  </a:lnTo>
                  <a:lnTo>
                    <a:pt x="613" y="164"/>
                  </a:lnTo>
                  <a:lnTo>
                    <a:pt x="613" y="164"/>
                  </a:lnTo>
                  <a:lnTo>
                    <a:pt x="612" y="164"/>
                  </a:lnTo>
                  <a:lnTo>
                    <a:pt x="613" y="165"/>
                  </a:lnTo>
                  <a:lnTo>
                    <a:pt x="613" y="166"/>
                  </a:lnTo>
                  <a:lnTo>
                    <a:pt x="612" y="166"/>
                  </a:lnTo>
                  <a:lnTo>
                    <a:pt x="612" y="166"/>
                  </a:lnTo>
                  <a:lnTo>
                    <a:pt x="613" y="166"/>
                  </a:lnTo>
                  <a:lnTo>
                    <a:pt x="613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1" y="167"/>
                  </a:lnTo>
                  <a:lnTo>
                    <a:pt x="610" y="167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9"/>
                  </a:lnTo>
                  <a:lnTo>
                    <a:pt x="610" y="169"/>
                  </a:lnTo>
                  <a:lnTo>
                    <a:pt x="609" y="169"/>
                  </a:lnTo>
                  <a:lnTo>
                    <a:pt x="610" y="169"/>
                  </a:lnTo>
                  <a:lnTo>
                    <a:pt x="609" y="169"/>
                  </a:lnTo>
                  <a:lnTo>
                    <a:pt x="609" y="170"/>
                  </a:lnTo>
                  <a:lnTo>
                    <a:pt x="609" y="169"/>
                  </a:lnTo>
                  <a:lnTo>
                    <a:pt x="609" y="169"/>
                  </a:lnTo>
                  <a:lnTo>
                    <a:pt x="609" y="170"/>
                  </a:lnTo>
                  <a:lnTo>
                    <a:pt x="608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2"/>
                  </a:lnTo>
                  <a:lnTo>
                    <a:pt x="608" y="172"/>
                  </a:lnTo>
                  <a:lnTo>
                    <a:pt x="609" y="172"/>
                  </a:lnTo>
                  <a:lnTo>
                    <a:pt x="609" y="173"/>
                  </a:lnTo>
                  <a:lnTo>
                    <a:pt x="608" y="173"/>
                  </a:lnTo>
                  <a:lnTo>
                    <a:pt x="609" y="173"/>
                  </a:lnTo>
                  <a:lnTo>
                    <a:pt x="608" y="173"/>
                  </a:lnTo>
                  <a:lnTo>
                    <a:pt x="608" y="173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7" y="175"/>
                  </a:lnTo>
                  <a:lnTo>
                    <a:pt x="608" y="174"/>
                  </a:lnTo>
                  <a:lnTo>
                    <a:pt x="607" y="174"/>
                  </a:lnTo>
                  <a:lnTo>
                    <a:pt x="608" y="174"/>
                  </a:lnTo>
                  <a:lnTo>
                    <a:pt x="607" y="175"/>
                  </a:lnTo>
                  <a:lnTo>
                    <a:pt x="607" y="174"/>
                  </a:lnTo>
                  <a:lnTo>
                    <a:pt x="607" y="175"/>
                  </a:lnTo>
                  <a:lnTo>
                    <a:pt x="608" y="175"/>
                  </a:lnTo>
                  <a:lnTo>
                    <a:pt x="607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6"/>
                  </a:lnTo>
                  <a:lnTo>
                    <a:pt x="605" y="176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6"/>
                  </a:lnTo>
                  <a:lnTo>
                    <a:pt x="606" y="176"/>
                  </a:lnTo>
                  <a:lnTo>
                    <a:pt x="605" y="176"/>
                  </a:lnTo>
                  <a:lnTo>
                    <a:pt x="606" y="176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7" y="175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3"/>
                  </a:lnTo>
                  <a:lnTo>
                    <a:pt x="608" y="173"/>
                  </a:lnTo>
                  <a:lnTo>
                    <a:pt x="609" y="173"/>
                  </a:lnTo>
                  <a:lnTo>
                    <a:pt x="609" y="172"/>
                  </a:lnTo>
                  <a:lnTo>
                    <a:pt x="608" y="172"/>
                  </a:lnTo>
                  <a:lnTo>
                    <a:pt x="609" y="172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1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69"/>
                  </a:lnTo>
                  <a:lnTo>
                    <a:pt x="610" y="169"/>
                  </a:lnTo>
                  <a:lnTo>
                    <a:pt x="610" y="169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1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1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3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3" y="167"/>
                  </a:lnTo>
                  <a:lnTo>
                    <a:pt x="613" y="166"/>
                  </a:lnTo>
                  <a:lnTo>
                    <a:pt x="612" y="166"/>
                  </a:lnTo>
                  <a:lnTo>
                    <a:pt x="612" y="166"/>
                  </a:lnTo>
                  <a:lnTo>
                    <a:pt x="613" y="166"/>
                  </a:lnTo>
                  <a:lnTo>
                    <a:pt x="613" y="165"/>
                  </a:lnTo>
                  <a:lnTo>
                    <a:pt x="613" y="164"/>
                  </a:lnTo>
                  <a:lnTo>
                    <a:pt x="613" y="164"/>
                  </a:lnTo>
                  <a:lnTo>
                    <a:pt x="613" y="163"/>
                  </a:lnTo>
                  <a:lnTo>
                    <a:pt x="612" y="163"/>
                  </a:lnTo>
                  <a:lnTo>
                    <a:pt x="613" y="164"/>
                  </a:lnTo>
                  <a:lnTo>
                    <a:pt x="612" y="163"/>
                  </a:lnTo>
                  <a:lnTo>
                    <a:pt x="612" y="163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1" y="164"/>
                  </a:lnTo>
                  <a:lnTo>
                    <a:pt x="610" y="164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09" y="162"/>
                  </a:lnTo>
                  <a:lnTo>
                    <a:pt x="608" y="163"/>
                  </a:lnTo>
                  <a:lnTo>
                    <a:pt x="608" y="162"/>
                  </a:lnTo>
                  <a:lnTo>
                    <a:pt x="608" y="162"/>
                  </a:lnTo>
                  <a:lnTo>
                    <a:pt x="607" y="162"/>
                  </a:lnTo>
                  <a:lnTo>
                    <a:pt x="607" y="162"/>
                  </a:lnTo>
                  <a:lnTo>
                    <a:pt x="608" y="162"/>
                  </a:lnTo>
                  <a:lnTo>
                    <a:pt x="607" y="162"/>
                  </a:lnTo>
                  <a:lnTo>
                    <a:pt x="606" y="162"/>
                  </a:lnTo>
                  <a:lnTo>
                    <a:pt x="607" y="161"/>
                  </a:lnTo>
                  <a:lnTo>
                    <a:pt x="606" y="161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5" y="160"/>
                  </a:lnTo>
                  <a:lnTo>
                    <a:pt x="605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8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3" y="158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8"/>
                  </a:lnTo>
                  <a:lnTo>
                    <a:pt x="602" y="158"/>
                  </a:lnTo>
                  <a:lnTo>
                    <a:pt x="601" y="158"/>
                  </a:lnTo>
                  <a:lnTo>
                    <a:pt x="602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6"/>
                  </a:lnTo>
                  <a:lnTo>
                    <a:pt x="601" y="156"/>
                  </a:lnTo>
                  <a:lnTo>
                    <a:pt x="602" y="155"/>
                  </a:lnTo>
                  <a:lnTo>
                    <a:pt x="602" y="155"/>
                  </a:lnTo>
                  <a:lnTo>
                    <a:pt x="602" y="154"/>
                  </a:lnTo>
                  <a:lnTo>
                    <a:pt x="602" y="154"/>
                  </a:lnTo>
                  <a:lnTo>
                    <a:pt x="602" y="153"/>
                  </a:lnTo>
                  <a:lnTo>
                    <a:pt x="603" y="152"/>
                  </a:lnTo>
                  <a:lnTo>
                    <a:pt x="603" y="152"/>
                  </a:lnTo>
                  <a:lnTo>
                    <a:pt x="603" y="151"/>
                  </a:lnTo>
                  <a:lnTo>
                    <a:pt x="604" y="151"/>
                  </a:lnTo>
                  <a:lnTo>
                    <a:pt x="605" y="150"/>
                  </a:lnTo>
                  <a:lnTo>
                    <a:pt x="605" y="149"/>
                  </a:lnTo>
                  <a:lnTo>
                    <a:pt x="605" y="149"/>
                  </a:lnTo>
                  <a:lnTo>
                    <a:pt x="606" y="148"/>
                  </a:lnTo>
                  <a:lnTo>
                    <a:pt x="606" y="148"/>
                  </a:lnTo>
                  <a:lnTo>
                    <a:pt x="607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610" y="147"/>
                  </a:lnTo>
                  <a:lnTo>
                    <a:pt x="610" y="147"/>
                  </a:lnTo>
                  <a:lnTo>
                    <a:pt x="610" y="148"/>
                  </a:lnTo>
                  <a:lnTo>
                    <a:pt x="611" y="148"/>
                  </a:lnTo>
                  <a:lnTo>
                    <a:pt x="612" y="148"/>
                  </a:lnTo>
                  <a:lnTo>
                    <a:pt x="612" y="149"/>
                  </a:lnTo>
                  <a:lnTo>
                    <a:pt x="612" y="148"/>
                  </a:lnTo>
                  <a:lnTo>
                    <a:pt x="611" y="148"/>
                  </a:lnTo>
                  <a:lnTo>
                    <a:pt x="610" y="148"/>
                  </a:lnTo>
                  <a:lnTo>
                    <a:pt x="610" y="148"/>
                  </a:lnTo>
                  <a:lnTo>
                    <a:pt x="610" y="148"/>
                  </a:lnTo>
                  <a:lnTo>
                    <a:pt x="609" y="148"/>
                  </a:lnTo>
                  <a:lnTo>
                    <a:pt x="609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7" y="148"/>
                  </a:lnTo>
                  <a:lnTo>
                    <a:pt x="607" y="148"/>
                  </a:lnTo>
                  <a:lnTo>
                    <a:pt x="607" y="149"/>
                  </a:lnTo>
                  <a:lnTo>
                    <a:pt x="608" y="149"/>
                  </a:lnTo>
                  <a:lnTo>
                    <a:pt x="608" y="149"/>
                  </a:lnTo>
                  <a:lnTo>
                    <a:pt x="607" y="149"/>
                  </a:lnTo>
                  <a:lnTo>
                    <a:pt x="607" y="150"/>
                  </a:lnTo>
                  <a:lnTo>
                    <a:pt x="607" y="151"/>
                  </a:lnTo>
                  <a:lnTo>
                    <a:pt x="608" y="151"/>
                  </a:lnTo>
                  <a:lnTo>
                    <a:pt x="608" y="151"/>
                  </a:lnTo>
                  <a:lnTo>
                    <a:pt x="609" y="151"/>
                  </a:lnTo>
                  <a:lnTo>
                    <a:pt x="609" y="151"/>
                  </a:lnTo>
                  <a:lnTo>
                    <a:pt x="609" y="151"/>
                  </a:lnTo>
                  <a:lnTo>
                    <a:pt x="609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3"/>
                  </a:lnTo>
                  <a:lnTo>
                    <a:pt x="610" y="153"/>
                  </a:lnTo>
                  <a:lnTo>
                    <a:pt x="611" y="153"/>
                  </a:lnTo>
                  <a:lnTo>
                    <a:pt x="612" y="153"/>
                  </a:lnTo>
                  <a:lnTo>
                    <a:pt x="612" y="154"/>
                  </a:lnTo>
                  <a:lnTo>
                    <a:pt x="612" y="154"/>
                  </a:lnTo>
                  <a:lnTo>
                    <a:pt x="613" y="155"/>
                  </a:lnTo>
                  <a:lnTo>
                    <a:pt x="614" y="155"/>
                  </a:lnTo>
                  <a:lnTo>
                    <a:pt x="614" y="155"/>
                  </a:lnTo>
                  <a:lnTo>
                    <a:pt x="614" y="155"/>
                  </a:lnTo>
                  <a:lnTo>
                    <a:pt x="613" y="155"/>
                  </a:lnTo>
                  <a:lnTo>
                    <a:pt x="614" y="155"/>
                  </a:lnTo>
                  <a:lnTo>
                    <a:pt x="616" y="155"/>
                  </a:lnTo>
                  <a:lnTo>
                    <a:pt x="615" y="155"/>
                  </a:lnTo>
                  <a:lnTo>
                    <a:pt x="615" y="156"/>
                  </a:lnTo>
                  <a:lnTo>
                    <a:pt x="615" y="155"/>
                  </a:lnTo>
                  <a:lnTo>
                    <a:pt x="616" y="155"/>
                  </a:lnTo>
                  <a:lnTo>
                    <a:pt x="616" y="156"/>
                  </a:lnTo>
                  <a:lnTo>
                    <a:pt x="617" y="156"/>
                  </a:lnTo>
                  <a:lnTo>
                    <a:pt x="617" y="156"/>
                  </a:lnTo>
                  <a:lnTo>
                    <a:pt x="618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20" y="156"/>
                  </a:lnTo>
                  <a:lnTo>
                    <a:pt x="620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2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3" y="156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8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4" y="157"/>
                  </a:lnTo>
                  <a:lnTo>
                    <a:pt x="624" y="158"/>
                  </a:lnTo>
                  <a:lnTo>
                    <a:pt x="624" y="158"/>
                  </a:lnTo>
                  <a:lnTo>
                    <a:pt x="624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4" y="157"/>
                  </a:lnTo>
                  <a:lnTo>
                    <a:pt x="624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8" y="157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9" y="158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8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4" y="157"/>
                  </a:lnTo>
                  <a:lnTo>
                    <a:pt x="624" y="157"/>
                  </a:lnTo>
                  <a:lnTo>
                    <a:pt x="623" y="157"/>
                  </a:lnTo>
                  <a:lnTo>
                    <a:pt x="623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3" y="156"/>
                  </a:lnTo>
                  <a:lnTo>
                    <a:pt x="623" y="155"/>
                  </a:lnTo>
                  <a:lnTo>
                    <a:pt x="624" y="155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7"/>
                  </a:lnTo>
                  <a:lnTo>
                    <a:pt x="625" y="156"/>
                  </a:lnTo>
                  <a:lnTo>
                    <a:pt x="626" y="156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6" y="156"/>
                  </a:lnTo>
                  <a:lnTo>
                    <a:pt x="625" y="156"/>
                  </a:lnTo>
                  <a:lnTo>
                    <a:pt x="625" y="157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1" y="156"/>
                  </a:lnTo>
                  <a:lnTo>
                    <a:pt x="631" y="157"/>
                  </a:lnTo>
                  <a:lnTo>
                    <a:pt x="630" y="157"/>
                  </a:lnTo>
                  <a:lnTo>
                    <a:pt x="630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2" y="157"/>
                  </a:lnTo>
                  <a:lnTo>
                    <a:pt x="632" y="157"/>
                  </a:lnTo>
                  <a:lnTo>
                    <a:pt x="632" y="158"/>
                  </a:lnTo>
                  <a:lnTo>
                    <a:pt x="632" y="158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3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2" y="160"/>
                  </a:lnTo>
                  <a:lnTo>
                    <a:pt x="632" y="160"/>
                  </a:lnTo>
                  <a:lnTo>
                    <a:pt x="632" y="160"/>
                  </a:lnTo>
                  <a:lnTo>
                    <a:pt x="633" y="160"/>
                  </a:lnTo>
                  <a:lnTo>
                    <a:pt x="633" y="160"/>
                  </a:lnTo>
                  <a:lnTo>
                    <a:pt x="634" y="160"/>
                  </a:lnTo>
                  <a:lnTo>
                    <a:pt x="635" y="160"/>
                  </a:lnTo>
                  <a:lnTo>
                    <a:pt x="635" y="161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6" y="163"/>
                  </a:lnTo>
                  <a:lnTo>
                    <a:pt x="636" y="163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5"/>
                  </a:lnTo>
                  <a:lnTo>
                    <a:pt x="634" y="165"/>
                  </a:lnTo>
                  <a:lnTo>
                    <a:pt x="634" y="164"/>
                  </a:lnTo>
                  <a:lnTo>
                    <a:pt x="634" y="164"/>
                  </a:lnTo>
                  <a:lnTo>
                    <a:pt x="634" y="165"/>
                  </a:lnTo>
                  <a:lnTo>
                    <a:pt x="634" y="166"/>
                  </a:lnTo>
                  <a:lnTo>
                    <a:pt x="633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3" y="166"/>
                  </a:lnTo>
                  <a:lnTo>
                    <a:pt x="634" y="166"/>
                  </a:lnTo>
                  <a:lnTo>
                    <a:pt x="633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0" y="166"/>
                  </a:lnTo>
                  <a:lnTo>
                    <a:pt x="630" y="166"/>
                  </a:lnTo>
                  <a:lnTo>
                    <a:pt x="629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7" y="166"/>
                  </a:lnTo>
                  <a:lnTo>
                    <a:pt x="627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5" y="167"/>
                  </a:lnTo>
                  <a:lnTo>
                    <a:pt x="625" y="168"/>
                  </a:lnTo>
                  <a:lnTo>
                    <a:pt x="625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3" y="168"/>
                  </a:lnTo>
                  <a:lnTo>
                    <a:pt x="623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4" y="169"/>
                  </a:lnTo>
                  <a:lnTo>
                    <a:pt x="624" y="169"/>
                  </a:lnTo>
                  <a:lnTo>
                    <a:pt x="624" y="170"/>
                  </a:lnTo>
                  <a:lnTo>
                    <a:pt x="623" y="170"/>
                  </a:lnTo>
                  <a:lnTo>
                    <a:pt x="624" y="170"/>
                  </a:lnTo>
                  <a:lnTo>
                    <a:pt x="624" y="170"/>
                  </a:lnTo>
                  <a:lnTo>
                    <a:pt x="624" y="171"/>
                  </a:lnTo>
                  <a:lnTo>
                    <a:pt x="624" y="171"/>
                  </a:lnTo>
                  <a:lnTo>
                    <a:pt x="625" y="171"/>
                  </a:lnTo>
                  <a:lnTo>
                    <a:pt x="625" y="171"/>
                  </a:lnTo>
                  <a:lnTo>
                    <a:pt x="626" y="171"/>
                  </a:lnTo>
                  <a:lnTo>
                    <a:pt x="627" y="171"/>
                  </a:lnTo>
                  <a:lnTo>
                    <a:pt x="627" y="171"/>
                  </a:lnTo>
                  <a:lnTo>
                    <a:pt x="627" y="172"/>
                  </a:lnTo>
                  <a:lnTo>
                    <a:pt x="627" y="171"/>
                  </a:lnTo>
                  <a:lnTo>
                    <a:pt x="627" y="172"/>
                  </a:lnTo>
                  <a:lnTo>
                    <a:pt x="626" y="172"/>
                  </a:lnTo>
                  <a:lnTo>
                    <a:pt x="626" y="173"/>
                  </a:lnTo>
                  <a:lnTo>
                    <a:pt x="625" y="173"/>
                  </a:lnTo>
                  <a:lnTo>
                    <a:pt x="626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4"/>
                  </a:lnTo>
                  <a:lnTo>
                    <a:pt x="625" y="174"/>
                  </a:lnTo>
                  <a:lnTo>
                    <a:pt x="625" y="174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4"/>
                  </a:lnTo>
                  <a:lnTo>
                    <a:pt x="626" y="174"/>
                  </a:lnTo>
                  <a:lnTo>
                    <a:pt x="627" y="174"/>
                  </a:lnTo>
                  <a:lnTo>
                    <a:pt x="627" y="174"/>
                  </a:lnTo>
                  <a:lnTo>
                    <a:pt x="628" y="174"/>
                  </a:lnTo>
                  <a:lnTo>
                    <a:pt x="628" y="175"/>
                  </a:lnTo>
                  <a:lnTo>
                    <a:pt x="628" y="175"/>
                  </a:lnTo>
                  <a:lnTo>
                    <a:pt x="627" y="175"/>
                  </a:lnTo>
                  <a:lnTo>
                    <a:pt x="627" y="176"/>
                  </a:lnTo>
                  <a:lnTo>
                    <a:pt x="628" y="176"/>
                  </a:lnTo>
                  <a:lnTo>
                    <a:pt x="628" y="176"/>
                  </a:lnTo>
                  <a:lnTo>
                    <a:pt x="629" y="176"/>
                  </a:lnTo>
                  <a:lnTo>
                    <a:pt x="630" y="176"/>
                  </a:lnTo>
                  <a:lnTo>
                    <a:pt x="630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8"/>
                  </a:lnTo>
                  <a:lnTo>
                    <a:pt x="628" y="178"/>
                  </a:lnTo>
                  <a:lnTo>
                    <a:pt x="628" y="178"/>
                  </a:lnTo>
                  <a:lnTo>
                    <a:pt x="628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6" y="178"/>
                  </a:lnTo>
                  <a:lnTo>
                    <a:pt x="626" y="179"/>
                  </a:lnTo>
                  <a:lnTo>
                    <a:pt x="626" y="179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5" y="180"/>
                  </a:lnTo>
                  <a:lnTo>
                    <a:pt x="625" y="180"/>
                  </a:lnTo>
                  <a:lnTo>
                    <a:pt x="624" y="180"/>
                  </a:lnTo>
                  <a:lnTo>
                    <a:pt x="624" y="181"/>
                  </a:lnTo>
                  <a:lnTo>
                    <a:pt x="625" y="181"/>
                  </a:lnTo>
                  <a:lnTo>
                    <a:pt x="624" y="181"/>
                  </a:lnTo>
                  <a:lnTo>
                    <a:pt x="624" y="181"/>
                  </a:lnTo>
                  <a:lnTo>
                    <a:pt x="624" y="181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3"/>
                  </a:lnTo>
                  <a:lnTo>
                    <a:pt x="623" y="183"/>
                  </a:lnTo>
                  <a:lnTo>
                    <a:pt x="623" y="184"/>
                  </a:lnTo>
                  <a:lnTo>
                    <a:pt x="623" y="183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2" y="185"/>
                  </a:lnTo>
                  <a:lnTo>
                    <a:pt x="622" y="185"/>
                  </a:lnTo>
                  <a:lnTo>
                    <a:pt x="621" y="185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5"/>
                  </a:lnTo>
                  <a:lnTo>
                    <a:pt x="621" y="185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0" y="186"/>
                  </a:lnTo>
                  <a:lnTo>
                    <a:pt x="620" y="187"/>
                  </a:lnTo>
                  <a:lnTo>
                    <a:pt x="621" y="187"/>
                  </a:lnTo>
                  <a:lnTo>
                    <a:pt x="621" y="188"/>
                  </a:lnTo>
                  <a:lnTo>
                    <a:pt x="620" y="188"/>
                  </a:lnTo>
                  <a:lnTo>
                    <a:pt x="620" y="188"/>
                  </a:lnTo>
                  <a:lnTo>
                    <a:pt x="620" y="189"/>
                  </a:lnTo>
                  <a:lnTo>
                    <a:pt x="620" y="188"/>
                  </a:lnTo>
                  <a:lnTo>
                    <a:pt x="621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90"/>
                  </a:lnTo>
                  <a:lnTo>
                    <a:pt x="621" y="190"/>
                  </a:lnTo>
                  <a:lnTo>
                    <a:pt x="621" y="190"/>
                  </a:lnTo>
                  <a:lnTo>
                    <a:pt x="621" y="191"/>
                  </a:lnTo>
                  <a:lnTo>
                    <a:pt x="620" y="191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4"/>
                  </a:lnTo>
                  <a:lnTo>
                    <a:pt x="620" y="193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19" y="194"/>
                  </a:lnTo>
                  <a:lnTo>
                    <a:pt x="620" y="194"/>
                  </a:lnTo>
                  <a:lnTo>
                    <a:pt x="620" y="195"/>
                  </a:lnTo>
                  <a:lnTo>
                    <a:pt x="619" y="195"/>
                  </a:lnTo>
                  <a:lnTo>
                    <a:pt x="619" y="195"/>
                  </a:lnTo>
                  <a:lnTo>
                    <a:pt x="619" y="196"/>
                  </a:lnTo>
                  <a:lnTo>
                    <a:pt x="619" y="195"/>
                  </a:lnTo>
                  <a:lnTo>
                    <a:pt x="618" y="195"/>
                  </a:lnTo>
                  <a:lnTo>
                    <a:pt x="618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6" y="197"/>
                  </a:lnTo>
                  <a:lnTo>
                    <a:pt x="616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3" y="196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1" y="195"/>
                  </a:lnTo>
                  <a:lnTo>
                    <a:pt x="610" y="195"/>
                  </a:lnTo>
                  <a:lnTo>
                    <a:pt x="610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8" y="195"/>
                  </a:lnTo>
                  <a:lnTo>
                    <a:pt x="609" y="196"/>
                  </a:lnTo>
                  <a:lnTo>
                    <a:pt x="608" y="196"/>
                  </a:lnTo>
                  <a:lnTo>
                    <a:pt x="608" y="195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7" y="196"/>
                  </a:lnTo>
                  <a:lnTo>
                    <a:pt x="607" y="197"/>
                  </a:lnTo>
                  <a:lnTo>
                    <a:pt x="607" y="196"/>
                  </a:lnTo>
                  <a:lnTo>
                    <a:pt x="608" y="196"/>
                  </a:lnTo>
                  <a:lnTo>
                    <a:pt x="608" y="197"/>
                  </a:lnTo>
                  <a:lnTo>
                    <a:pt x="608" y="196"/>
                  </a:lnTo>
                  <a:lnTo>
                    <a:pt x="608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8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8" y="197"/>
                  </a:lnTo>
                  <a:lnTo>
                    <a:pt x="607" y="197"/>
                  </a:lnTo>
                  <a:lnTo>
                    <a:pt x="608" y="197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9" y="196"/>
                  </a:lnTo>
                  <a:lnTo>
                    <a:pt x="608" y="196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10" y="195"/>
                  </a:lnTo>
                  <a:lnTo>
                    <a:pt x="610" y="195"/>
                  </a:lnTo>
                  <a:lnTo>
                    <a:pt x="611" y="195"/>
                  </a:lnTo>
                  <a:lnTo>
                    <a:pt x="612" y="195"/>
                  </a:lnTo>
                  <a:lnTo>
                    <a:pt x="611" y="195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5" y="196"/>
                  </a:lnTo>
                  <a:lnTo>
                    <a:pt x="615" y="197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6" y="196"/>
                  </a:lnTo>
                  <a:lnTo>
                    <a:pt x="616" y="197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7" y="196"/>
                  </a:lnTo>
                  <a:lnTo>
                    <a:pt x="616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8" y="196"/>
                  </a:lnTo>
                  <a:lnTo>
                    <a:pt x="618" y="195"/>
                  </a:lnTo>
                  <a:lnTo>
                    <a:pt x="619" y="195"/>
                  </a:lnTo>
                  <a:lnTo>
                    <a:pt x="619" y="196"/>
                  </a:lnTo>
                  <a:lnTo>
                    <a:pt x="619" y="195"/>
                  </a:lnTo>
                  <a:lnTo>
                    <a:pt x="619" y="195"/>
                  </a:lnTo>
                  <a:lnTo>
                    <a:pt x="620" y="195"/>
                  </a:lnTo>
                  <a:lnTo>
                    <a:pt x="620" y="194"/>
                  </a:lnTo>
                  <a:lnTo>
                    <a:pt x="619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5"/>
                  </a:lnTo>
                  <a:lnTo>
                    <a:pt x="621" y="195"/>
                  </a:lnTo>
                  <a:lnTo>
                    <a:pt x="621" y="195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5"/>
                  </a:lnTo>
                  <a:lnTo>
                    <a:pt x="622" y="195"/>
                  </a:lnTo>
                  <a:lnTo>
                    <a:pt x="621" y="195"/>
                  </a:lnTo>
                  <a:lnTo>
                    <a:pt x="622" y="195"/>
                  </a:lnTo>
                  <a:lnTo>
                    <a:pt x="621" y="195"/>
                  </a:lnTo>
                  <a:lnTo>
                    <a:pt x="621" y="196"/>
                  </a:lnTo>
                  <a:lnTo>
                    <a:pt x="622" y="196"/>
                  </a:lnTo>
                  <a:lnTo>
                    <a:pt x="622" y="196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2" y="198"/>
                  </a:lnTo>
                  <a:lnTo>
                    <a:pt x="622" y="197"/>
                  </a:lnTo>
                  <a:lnTo>
                    <a:pt x="622" y="198"/>
                  </a:lnTo>
                  <a:lnTo>
                    <a:pt x="623" y="198"/>
                  </a:lnTo>
                  <a:lnTo>
                    <a:pt x="623" y="199"/>
                  </a:lnTo>
                  <a:lnTo>
                    <a:pt x="623" y="198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200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4" y="200"/>
                  </a:lnTo>
                  <a:lnTo>
                    <a:pt x="623" y="200"/>
                  </a:lnTo>
                  <a:lnTo>
                    <a:pt x="623" y="200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2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4"/>
                  </a:lnTo>
                  <a:lnTo>
                    <a:pt x="622" y="204"/>
                  </a:lnTo>
                  <a:lnTo>
                    <a:pt x="622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6"/>
                  </a:lnTo>
                  <a:lnTo>
                    <a:pt x="623" y="206"/>
                  </a:lnTo>
                  <a:lnTo>
                    <a:pt x="623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3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3" y="208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3" y="207"/>
                  </a:lnTo>
                  <a:lnTo>
                    <a:pt x="623" y="206"/>
                  </a:lnTo>
                  <a:lnTo>
                    <a:pt x="623" y="206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2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4"/>
                  </a:lnTo>
                  <a:lnTo>
                    <a:pt x="622" y="204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3" y="202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2"/>
                  </a:lnTo>
                  <a:lnTo>
                    <a:pt x="624" y="202"/>
                  </a:lnTo>
                  <a:lnTo>
                    <a:pt x="623" y="202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4" y="202"/>
                  </a:lnTo>
                  <a:lnTo>
                    <a:pt x="624" y="202"/>
                  </a:lnTo>
                  <a:lnTo>
                    <a:pt x="624" y="203"/>
                  </a:lnTo>
                  <a:lnTo>
                    <a:pt x="624" y="203"/>
                  </a:lnTo>
                  <a:lnTo>
                    <a:pt x="624" y="203"/>
                  </a:lnTo>
                  <a:lnTo>
                    <a:pt x="624" y="202"/>
                  </a:lnTo>
                  <a:lnTo>
                    <a:pt x="624" y="202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0"/>
                  </a:lnTo>
                  <a:lnTo>
                    <a:pt x="624" y="200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3" y="198"/>
                  </a:lnTo>
                  <a:lnTo>
                    <a:pt x="624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6"/>
                  </a:lnTo>
                  <a:lnTo>
                    <a:pt x="622" y="196"/>
                  </a:lnTo>
                  <a:lnTo>
                    <a:pt x="623" y="196"/>
                  </a:lnTo>
                  <a:lnTo>
                    <a:pt x="623" y="196"/>
                  </a:lnTo>
                  <a:lnTo>
                    <a:pt x="622" y="196"/>
                  </a:lnTo>
                  <a:lnTo>
                    <a:pt x="622" y="195"/>
                  </a:lnTo>
                  <a:lnTo>
                    <a:pt x="622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2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0" y="193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1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1" y="191"/>
                  </a:lnTo>
                  <a:lnTo>
                    <a:pt x="621" y="190"/>
                  </a:lnTo>
                  <a:lnTo>
                    <a:pt x="621" y="190"/>
                  </a:lnTo>
                  <a:lnTo>
                    <a:pt x="620" y="190"/>
                  </a:lnTo>
                  <a:lnTo>
                    <a:pt x="621" y="190"/>
                  </a:lnTo>
                  <a:lnTo>
                    <a:pt x="620" y="190"/>
                  </a:lnTo>
                  <a:lnTo>
                    <a:pt x="621" y="189"/>
                  </a:lnTo>
                  <a:lnTo>
                    <a:pt x="621" y="189"/>
                  </a:lnTo>
                  <a:lnTo>
                    <a:pt x="621" y="189"/>
                  </a:lnTo>
                  <a:lnTo>
                    <a:pt x="621" y="188"/>
                  </a:lnTo>
                  <a:lnTo>
                    <a:pt x="621" y="188"/>
                  </a:lnTo>
                  <a:lnTo>
                    <a:pt x="621" y="188"/>
                  </a:lnTo>
                  <a:lnTo>
                    <a:pt x="621" y="187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5"/>
                  </a:lnTo>
                  <a:lnTo>
                    <a:pt x="622" y="185"/>
                  </a:lnTo>
                  <a:lnTo>
                    <a:pt x="622" y="185"/>
                  </a:lnTo>
                  <a:lnTo>
                    <a:pt x="622" y="184"/>
                  </a:lnTo>
                  <a:lnTo>
                    <a:pt x="622" y="185"/>
                  </a:lnTo>
                  <a:lnTo>
                    <a:pt x="623" y="185"/>
                  </a:lnTo>
                  <a:lnTo>
                    <a:pt x="622" y="185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3" y="183"/>
                  </a:lnTo>
                  <a:lnTo>
                    <a:pt x="624" y="183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5" y="182"/>
                  </a:lnTo>
                  <a:lnTo>
                    <a:pt x="624" y="182"/>
                  </a:lnTo>
                  <a:lnTo>
                    <a:pt x="625" y="182"/>
                  </a:lnTo>
                  <a:lnTo>
                    <a:pt x="625" y="181"/>
                  </a:lnTo>
                  <a:lnTo>
                    <a:pt x="625" y="181"/>
                  </a:lnTo>
                  <a:lnTo>
                    <a:pt x="625" y="181"/>
                  </a:lnTo>
                  <a:lnTo>
                    <a:pt x="625" y="180"/>
                  </a:lnTo>
                  <a:lnTo>
                    <a:pt x="626" y="180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6" y="178"/>
                  </a:lnTo>
                  <a:lnTo>
                    <a:pt x="627" y="178"/>
                  </a:lnTo>
                  <a:lnTo>
                    <a:pt x="626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7"/>
                  </a:lnTo>
                  <a:lnTo>
                    <a:pt x="628" y="178"/>
                  </a:lnTo>
                  <a:lnTo>
                    <a:pt x="628" y="178"/>
                  </a:lnTo>
                  <a:lnTo>
                    <a:pt x="629" y="178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30" y="177"/>
                  </a:lnTo>
                  <a:lnTo>
                    <a:pt x="629" y="177"/>
                  </a:lnTo>
                  <a:lnTo>
                    <a:pt x="630" y="177"/>
                  </a:lnTo>
                  <a:lnTo>
                    <a:pt x="630" y="177"/>
                  </a:lnTo>
                  <a:lnTo>
                    <a:pt x="630" y="177"/>
                  </a:lnTo>
                  <a:lnTo>
                    <a:pt x="630" y="176"/>
                  </a:lnTo>
                  <a:lnTo>
                    <a:pt x="630" y="176"/>
                  </a:lnTo>
                  <a:lnTo>
                    <a:pt x="629" y="176"/>
                  </a:lnTo>
                  <a:lnTo>
                    <a:pt x="628" y="176"/>
                  </a:lnTo>
                  <a:lnTo>
                    <a:pt x="628" y="176"/>
                  </a:lnTo>
                  <a:lnTo>
                    <a:pt x="627" y="176"/>
                  </a:lnTo>
                  <a:lnTo>
                    <a:pt x="627" y="175"/>
                  </a:lnTo>
                  <a:lnTo>
                    <a:pt x="628" y="175"/>
                  </a:lnTo>
                  <a:lnTo>
                    <a:pt x="628" y="175"/>
                  </a:lnTo>
                  <a:lnTo>
                    <a:pt x="628" y="174"/>
                  </a:lnTo>
                  <a:lnTo>
                    <a:pt x="627" y="174"/>
                  </a:lnTo>
                  <a:lnTo>
                    <a:pt x="627" y="174"/>
                  </a:lnTo>
                  <a:lnTo>
                    <a:pt x="626" y="174"/>
                  </a:lnTo>
                  <a:lnTo>
                    <a:pt x="625" y="174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6" y="173"/>
                  </a:lnTo>
                  <a:lnTo>
                    <a:pt x="626" y="172"/>
                  </a:lnTo>
                  <a:lnTo>
                    <a:pt x="627" y="172"/>
                  </a:lnTo>
                  <a:lnTo>
                    <a:pt x="627" y="171"/>
                  </a:lnTo>
                  <a:lnTo>
                    <a:pt x="627" y="171"/>
                  </a:lnTo>
                  <a:lnTo>
                    <a:pt x="626" y="171"/>
                  </a:lnTo>
                  <a:lnTo>
                    <a:pt x="625" y="171"/>
                  </a:lnTo>
                  <a:lnTo>
                    <a:pt x="625" y="171"/>
                  </a:lnTo>
                  <a:lnTo>
                    <a:pt x="624" y="171"/>
                  </a:lnTo>
                  <a:lnTo>
                    <a:pt x="625" y="171"/>
                  </a:lnTo>
                  <a:lnTo>
                    <a:pt x="624" y="171"/>
                  </a:lnTo>
                  <a:lnTo>
                    <a:pt x="624" y="171"/>
                  </a:lnTo>
                  <a:lnTo>
                    <a:pt x="624" y="170"/>
                  </a:lnTo>
                  <a:lnTo>
                    <a:pt x="623" y="170"/>
                  </a:lnTo>
                  <a:lnTo>
                    <a:pt x="624" y="170"/>
                  </a:lnTo>
                  <a:lnTo>
                    <a:pt x="624" y="169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3" y="168"/>
                  </a:lnTo>
                  <a:lnTo>
                    <a:pt x="623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5" y="168"/>
                  </a:lnTo>
                  <a:lnTo>
                    <a:pt x="625" y="168"/>
                  </a:lnTo>
                  <a:lnTo>
                    <a:pt x="625" y="167"/>
                  </a:lnTo>
                  <a:lnTo>
                    <a:pt x="626" y="167"/>
                  </a:lnTo>
                  <a:lnTo>
                    <a:pt x="627" y="167"/>
                  </a:lnTo>
                  <a:lnTo>
                    <a:pt x="627" y="167"/>
                  </a:lnTo>
                  <a:lnTo>
                    <a:pt x="627" y="166"/>
                  </a:lnTo>
                  <a:lnTo>
                    <a:pt x="627" y="167"/>
                  </a:lnTo>
                  <a:lnTo>
                    <a:pt x="627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9" y="167"/>
                  </a:lnTo>
                  <a:lnTo>
                    <a:pt x="629" y="166"/>
                  </a:lnTo>
                  <a:lnTo>
                    <a:pt x="630" y="166"/>
                  </a:lnTo>
                  <a:lnTo>
                    <a:pt x="630" y="166"/>
                  </a:lnTo>
                  <a:lnTo>
                    <a:pt x="630" y="167"/>
                  </a:lnTo>
                  <a:lnTo>
                    <a:pt x="630" y="166"/>
                  </a:lnTo>
                  <a:lnTo>
                    <a:pt x="630" y="167"/>
                  </a:lnTo>
                  <a:lnTo>
                    <a:pt x="631" y="167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3" y="166"/>
                  </a:lnTo>
                  <a:lnTo>
                    <a:pt x="633" y="166"/>
                  </a:lnTo>
                  <a:lnTo>
                    <a:pt x="634" y="166"/>
                  </a:lnTo>
                  <a:lnTo>
                    <a:pt x="634" y="165"/>
                  </a:lnTo>
                  <a:lnTo>
                    <a:pt x="634" y="164"/>
                  </a:lnTo>
                  <a:lnTo>
                    <a:pt x="634" y="164"/>
                  </a:lnTo>
                  <a:lnTo>
                    <a:pt x="634" y="165"/>
                  </a:lnTo>
                  <a:lnTo>
                    <a:pt x="635" y="165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40" y="164"/>
                  </a:lnTo>
                  <a:lnTo>
                    <a:pt x="641" y="164"/>
                  </a:lnTo>
                  <a:lnTo>
                    <a:pt x="640" y="164"/>
                  </a:lnTo>
                  <a:lnTo>
                    <a:pt x="641" y="163"/>
                  </a:lnTo>
                  <a:lnTo>
                    <a:pt x="641" y="164"/>
                  </a:lnTo>
                  <a:lnTo>
                    <a:pt x="641" y="164"/>
                  </a:lnTo>
                  <a:lnTo>
                    <a:pt x="642" y="164"/>
                  </a:lnTo>
                  <a:lnTo>
                    <a:pt x="641" y="164"/>
                  </a:lnTo>
                  <a:lnTo>
                    <a:pt x="641" y="164"/>
                  </a:lnTo>
                  <a:lnTo>
                    <a:pt x="641" y="163"/>
                  </a:lnTo>
                  <a:lnTo>
                    <a:pt x="640" y="164"/>
                  </a:lnTo>
                  <a:lnTo>
                    <a:pt x="641" y="164"/>
                  </a:lnTo>
                  <a:lnTo>
                    <a:pt x="640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6" y="163"/>
                  </a:lnTo>
                  <a:lnTo>
                    <a:pt x="636" y="163"/>
                  </a:lnTo>
                  <a:lnTo>
                    <a:pt x="636" y="162"/>
                  </a:lnTo>
                  <a:lnTo>
                    <a:pt x="636" y="163"/>
                  </a:lnTo>
                  <a:lnTo>
                    <a:pt x="636" y="162"/>
                  </a:lnTo>
                  <a:lnTo>
                    <a:pt x="637" y="162"/>
                  </a:lnTo>
                  <a:lnTo>
                    <a:pt x="637" y="162"/>
                  </a:lnTo>
                  <a:lnTo>
                    <a:pt x="638" y="162"/>
                  </a:lnTo>
                  <a:lnTo>
                    <a:pt x="638" y="162"/>
                  </a:lnTo>
                  <a:lnTo>
                    <a:pt x="638" y="161"/>
                  </a:lnTo>
                  <a:lnTo>
                    <a:pt x="638" y="162"/>
                  </a:lnTo>
                  <a:lnTo>
                    <a:pt x="639" y="162"/>
                  </a:lnTo>
                  <a:lnTo>
                    <a:pt x="638" y="161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1" y="160"/>
                  </a:lnTo>
                  <a:lnTo>
                    <a:pt x="641" y="160"/>
                  </a:lnTo>
                  <a:lnTo>
                    <a:pt x="641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1" y="159"/>
                  </a:lnTo>
                  <a:lnTo>
                    <a:pt x="641" y="160"/>
                  </a:lnTo>
                  <a:lnTo>
                    <a:pt x="641" y="160"/>
                  </a:lnTo>
                  <a:lnTo>
                    <a:pt x="641" y="159"/>
                  </a:lnTo>
                  <a:lnTo>
                    <a:pt x="641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8" y="161"/>
                  </a:lnTo>
                  <a:lnTo>
                    <a:pt x="638" y="162"/>
                  </a:lnTo>
                  <a:lnTo>
                    <a:pt x="638" y="162"/>
                  </a:lnTo>
                  <a:lnTo>
                    <a:pt x="637" y="162"/>
                  </a:lnTo>
                  <a:lnTo>
                    <a:pt x="638" y="162"/>
                  </a:lnTo>
                  <a:lnTo>
                    <a:pt x="637" y="162"/>
                  </a:lnTo>
                  <a:lnTo>
                    <a:pt x="637" y="162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1"/>
                  </a:lnTo>
                  <a:lnTo>
                    <a:pt x="635" y="160"/>
                  </a:lnTo>
                  <a:lnTo>
                    <a:pt x="635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7" y="158"/>
                  </a:lnTo>
                  <a:lnTo>
                    <a:pt x="636" y="158"/>
                  </a:lnTo>
                  <a:lnTo>
                    <a:pt x="637" y="159"/>
                  </a:lnTo>
                  <a:lnTo>
                    <a:pt x="637" y="158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5" y="160"/>
                  </a:lnTo>
                  <a:lnTo>
                    <a:pt x="635" y="160"/>
                  </a:lnTo>
                  <a:lnTo>
                    <a:pt x="634" y="160"/>
                  </a:lnTo>
                  <a:lnTo>
                    <a:pt x="634" y="160"/>
                  </a:lnTo>
                  <a:lnTo>
                    <a:pt x="634" y="160"/>
                  </a:lnTo>
                  <a:lnTo>
                    <a:pt x="633" y="160"/>
                  </a:lnTo>
                  <a:lnTo>
                    <a:pt x="633" y="159"/>
                  </a:lnTo>
                  <a:lnTo>
                    <a:pt x="633" y="160"/>
                  </a:lnTo>
                  <a:lnTo>
                    <a:pt x="633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60"/>
                  </a:lnTo>
                  <a:lnTo>
                    <a:pt x="634" y="159"/>
                  </a:lnTo>
                  <a:lnTo>
                    <a:pt x="635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8"/>
                  </a:lnTo>
                  <a:lnTo>
                    <a:pt x="635" y="158"/>
                  </a:lnTo>
                  <a:lnTo>
                    <a:pt x="635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4" y="157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5" y="156"/>
                  </a:lnTo>
                  <a:lnTo>
                    <a:pt x="634" y="156"/>
                  </a:lnTo>
                  <a:lnTo>
                    <a:pt x="634" y="155"/>
                  </a:lnTo>
                  <a:lnTo>
                    <a:pt x="635" y="155"/>
                  </a:lnTo>
                  <a:lnTo>
                    <a:pt x="634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6" y="155"/>
                  </a:lnTo>
                  <a:lnTo>
                    <a:pt x="636" y="154"/>
                  </a:lnTo>
                  <a:lnTo>
                    <a:pt x="637" y="154"/>
                  </a:lnTo>
                  <a:lnTo>
                    <a:pt x="636" y="154"/>
                  </a:lnTo>
                  <a:lnTo>
                    <a:pt x="637" y="154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7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7" y="156"/>
                  </a:lnTo>
                  <a:lnTo>
                    <a:pt x="637" y="155"/>
                  </a:lnTo>
                  <a:lnTo>
                    <a:pt x="637" y="156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9" y="155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9" y="157"/>
                  </a:lnTo>
                  <a:lnTo>
                    <a:pt x="639" y="156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8"/>
                  </a:lnTo>
                  <a:lnTo>
                    <a:pt x="639" y="158"/>
                  </a:lnTo>
                  <a:lnTo>
                    <a:pt x="639" y="158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9" y="156"/>
                  </a:lnTo>
                  <a:lnTo>
                    <a:pt x="639" y="156"/>
                  </a:lnTo>
                  <a:lnTo>
                    <a:pt x="639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40" y="153"/>
                  </a:lnTo>
                  <a:lnTo>
                    <a:pt x="640" y="154"/>
                  </a:lnTo>
                  <a:lnTo>
                    <a:pt x="641" y="154"/>
                  </a:lnTo>
                  <a:lnTo>
                    <a:pt x="640" y="154"/>
                  </a:lnTo>
                  <a:lnTo>
                    <a:pt x="639" y="154"/>
                  </a:lnTo>
                  <a:lnTo>
                    <a:pt x="640" y="154"/>
                  </a:lnTo>
                  <a:lnTo>
                    <a:pt x="641" y="154"/>
                  </a:lnTo>
                  <a:lnTo>
                    <a:pt x="641" y="155"/>
                  </a:lnTo>
                  <a:lnTo>
                    <a:pt x="641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3" y="155"/>
                  </a:lnTo>
                  <a:lnTo>
                    <a:pt x="643" y="155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4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4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6" y="156"/>
                  </a:lnTo>
                  <a:lnTo>
                    <a:pt x="645" y="156"/>
                  </a:lnTo>
                  <a:lnTo>
                    <a:pt x="646" y="156"/>
                  </a:lnTo>
                  <a:lnTo>
                    <a:pt x="646" y="157"/>
                  </a:lnTo>
                  <a:lnTo>
                    <a:pt x="645" y="156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5" y="158"/>
                  </a:lnTo>
                  <a:lnTo>
                    <a:pt x="646" y="158"/>
                  </a:lnTo>
                  <a:lnTo>
                    <a:pt x="645" y="158"/>
                  </a:lnTo>
                  <a:lnTo>
                    <a:pt x="645" y="158"/>
                  </a:lnTo>
                  <a:lnTo>
                    <a:pt x="645" y="159"/>
                  </a:lnTo>
                  <a:lnTo>
                    <a:pt x="645" y="159"/>
                  </a:lnTo>
                  <a:lnTo>
                    <a:pt x="645" y="159"/>
                  </a:lnTo>
                  <a:lnTo>
                    <a:pt x="645" y="158"/>
                  </a:lnTo>
                  <a:lnTo>
                    <a:pt x="645" y="158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6" y="158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7" y="157"/>
                  </a:lnTo>
                  <a:lnTo>
                    <a:pt x="646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8"/>
                  </a:lnTo>
                  <a:lnTo>
                    <a:pt x="647" y="158"/>
                  </a:lnTo>
                  <a:lnTo>
                    <a:pt x="647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5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8" y="159"/>
                  </a:lnTo>
                  <a:lnTo>
                    <a:pt x="648" y="160"/>
                  </a:lnTo>
                  <a:lnTo>
                    <a:pt x="649" y="160"/>
                  </a:lnTo>
                  <a:lnTo>
                    <a:pt x="648" y="160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1"/>
                  </a:lnTo>
                  <a:lnTo>
                    <a:pt x="650" y="161"/>
                  </a:lnTo>
                  <a:lnTo>
                    <a:pt x="650" y="162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49" y="159"/>
                  </a:lnTo>
                  <a:lnTo>
                    <a:pt x="650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8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7" y="158"/>
                  </a:lnTo>
                  <a:lnTo>
                    <a:pt x="647" y="159"/>
                  </a:lnTo>
                  <a:lnTo>
                    <a:pt x="647" y="158"/>
                  </a:lnTo>
                  <a:lnTo>
                    <a:pt x="648" y="158"/>
                  </a:lnTo>
                  <a:lnTo>
                    <a:pt x="648" y="157"/>
                  </a:lnTo>
                  <a:lnTo>
                    <a:pt x="649" y="157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1" y="159"/>
                  </a:lnTo>
                  <a:lnTo>
                    <a:pt x="651" y="159"/>
                  </a:lnTo>
                  <a:lnTo>
                    <a:pt x="652" y="159"/>
                  </a:lnTo>
                  <a:lnTo>
                    <a:pt x="652" y="159"/>
                  </a:lnTo>
                  <a:lnTo>
                    <a:pt x="652" y="159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2" y="158"/>
                  </a:lnTo>
                  <a:lnTo>
                    <a:pt x="652" y="159"/>
                  </a:lnTo>
                  <a:lnTo>
                    <a:pt x="652" y="158"/>
                  </a:lnTo>
                  <a:lnTo>
                    <a:pt x="652" y="159"/>
                  </a:lnTo>
                  <a:lnTo>
                    <a:pt x="652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1" y="159"/>
                  </a:lnTo>
                  <a:lnTo>
                    <a:pt x="650" y="159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8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2" y="158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0" y="157"/>
                  </a:lnTo>
                  <a:lnTo>
                    <a:pt x="650" y="157"/>
                  </a:lnTo>
                  <a:lnTo>
                    <a:pt x="649" y="157"/>
                  </a:lnTo>
                  <a:lnTo>
                    <a:pt x="650" y="157"/>
                  </a:lnTo>
                  <a:lnTo>
                    <a:pt x="650" y="157"/>
                  </a:lnTo>
                  <a:lnTo>
                    <a:pt x="651" y="157"/>
                  </a:lnTo>
                  <a:lnTo>
                    <a:pt x="650" y="157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3" y="157"/>
                  </a:lnTo>
                  <a:lnTo>
                    <a:pt x="652" y="157"/>
                  </a:lnTo>
                  <a:lnTo>
                    <a:pt x="652" y="156"/>
                  </a:lnTo>
                  <a:lnTo>
                    <a:pt x="651" y="156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1" y="156"/>
                  </a:lnTo>
                  <a:lnTo>
                    <a:pt x="651" y="157"/>
                  </a:lnTo>
                  <a:lnTo>
                    <a:pt x="651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7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49" y="155"/>
                  </a:lnTo>
                  <a:lnTo>
                    <a:pt x="649" y="155"/>
                  </a:lnTo>
                  <a:lnTo>
                    <a:pt x="650" y="155"/>
                  </a:lnTo>
                  <a:lnTo>
                    <a:pt x="650" y="154"/>
                  </a:lnTo>
                  <a:lnTo>
                    <a:pt x="650" y="153"/>
                  </a:lnTo>
                  <a:lnTo>
                    <a:pt x="650" y="153"/>
                  </a:lnTo>
                  <a:lnTo>
                    <a:pt x="650" y="152"/>
                  </a:lnTo>
                  <a:lnTo>
                    <a:pt x="651" y="152"/>
                  </a:lnTo>
                  <a:lnTo>
                    <a:pt x="651" y="152"/>
                  </a:lnTo>
                  <a:lnTo>
                    <a:pt x="652" y="152"/>
                  </a:lnTo>
                  <a:lnTo>
                    <a:pt x="653" y="152"/>
                  </a:lnTo>
                  <a:lnTo>
                    <a:pt x="653" y="152"/>
                  </a:lnTo>
                  <a:lnTo>
                    <a:pt x="654" y="152"/>
                  </a:lnTo>
                  <a:lnTo>
                    <a:pt x="654" y="152"/>
                  </a:lnTo>
                  <a:lnTo>
                    <a:pt x="655" y="152"/>
                  </a:lnTo>
                  <a:lnTo>
                    <a:pt x="655" y="152"/>
                  </a:lnTo>
                  <a:lnTo>
                    <a:pt x="656" y="152"/>
                  </a:lnTo>
                  <a:lnTo>
                    <a:pt x="656" y="151"/>
                  </a:lnTo>
                  <a:lnTo>
                    <a:pt x="656" y="152"/>
                  </a:lnTo>
                  <a:lnTo>
                    <a:pt x="656" y="152"/>
                  </a:lnTo>
                  <a:lnTo>
                    <a:pt x="656" y="152"/>
                  </a:lnTo>
                  <a:lnTo>
                    <a:pt x="656" y="151"/>
                  </a:lnTo>
                  <a:lnTo>
                    <a:pt x="657" y="151"/>
                  </a:lnTo>
                  <a:lnTo>
                    <a:pt x="657" y="151"/>
                  </a:lnTo>
                  <a:lnTo>
                    <a:pt x="657" y="152"/>
                  </a:lnTo>
                  <a:lnTo>
                    <a:pt x="657" y="152"/>
                  </a:lnTo>
                  <a:lnTo>
                    <a:pt x="658" y="152"/>
                  </a:lnTo>
                  <a:lnTo>
                    <a:pt x="658" y="153"/>
                  </a:lnTo>
                  <a:lnTo>
                    <a:pt x="658" y="153"/>
                  </a:lnTo>
                  <a:lnTo>
                    <a:pt x="658" y="153"/>
                  </a:lnTo>
                  <a:lnTo>
                    <a:pt x="658" y="154"/>
                  </a:lnTo>
                  <a:lnTo>
                    <a:pt x="658" y="154"/>
                  </a:lnTo>
                  <a:lnTo>
                    <a:pt x="658" y="154"/>
                  </a:lnTo>
                  <a:lnTo>
                    <a:pt x="658" y="155"/>
                  </a:lnTo>
                  <a:lnTo>
                    <a:pt x="658" y="155"/>
                  </a:lnTo>
                  <a:lnTo>
                    <a:pt x="658" y="155"/>
                  </a:lnTo>
                  <a:lnTo>
                    <a:pt x="659" y="155"/>
                  </a:lnTo>
                  <a:lnTo>
                    <a:pt x="658" y="155"/>
                  </a:lnTo>
                  <a:lnTo>
                    <a:pt x="659" y="155"/>
                  </a:lnTo>
                  <a:lnTo>
                    <a:pt x="659" y="156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61" y="155"/>
                  </a:lnTo>
                  <a:lnTo>
                    <a:pt x="660" y="155"/>
                  </a:lnTo>
                  <a:lnTo>
                    <a:pt x="661" y="155"/>
                  </a:lnTo>
                  <a:lnTo>
                    <a:pt x="661" y="154"/>
                  </a:lnTo>
                  <a:lnTo>
                    <a:pt x="661" y="154"/>
                  </a:lnTo>
                  <a:lnTo>
                    <a:pt x="662" y="154"/>
                  </a:lnTo>
                  <a:lnTo>
                    <a:pt x="662" y="154"/>
                  </a:lnTo>
                  <a:lnTo>
                    <a:pt x="663" y="154"/>
                  </a:lnTo>
                  <a:lnTo>
                    <a:pt x="664" y="154"/>
                  </a:lnTo>
                  <a:lnTo>
                    <a:pt x="664" y="154"/>
                  </a:lnTo>
                  <a:lnTo>
                    <a:pt x="665" y="154"/>
                  </a:lnTo>
                  <a:lnTo>
                    <a:pt x="665" y="155"/>
                  </a:lnTo>
                  <a:lnTo>
                    <a:pt x="664" y="155"/>
                  </a:lnTo>
                  <a:lnTo>
                    <a:pt x="665" y="155"/>
                  </a:lnTo>
                  <a:lnTo>
                    <a:pt x="665" y="154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4" y="156"/>
                  </a:lnTo>
                  <a:lnTo>
                    <a:pt x="664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4" y="156"/>
                  </a:lnTo>
                  <a:lnTo>
                    <a:pt x="664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5" y="156"/>
                  </a:lnTo>
                  <a:lnTo>
                    <a:pt x="666" y="156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6" y="154"/>
                  </a:lnTo>
                  <a:lnTo>
                    <a:pt x="667" y="155"/>
                  </a:lnTo>
                  <a:lnTo>
                    <a:pt x="667" y="155"/>
                  </a:lnTo>
                  <a:lnTo>
                    <a:pt x="667" y="155"/>
                  </a:lnTo>
                  <a:lnTo>
                    <a:pt x="667" y="154"/>
                  </a:lnTo>
                  <a:lnTo>
                    <a:pt x="667" y="155"/>
                  </a:lnTo>
                  <a:lnTo>
                    <a:pt x="666" y="154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5" y="154"/>
                  </a:lnTo>
                  <a:lnTo>
                    <a:pt x="665" y="154"/>
                  </a:lnTo>
                  <a:lnTo>
                    <a:pt x="664" y="154"/>
                  </a:lnTo>
                  <a:lnTo>
                    <a:pt x="665" y="154"/>
                  </a:lnTo>
                  <a:lnTo>
                    <a:pt x="664" y="154"/>
                  </a:lnTo>
                  <a:lnTo>
                    <a:pt x="664" y="153"/>
                  </a:lnTo>
                  <a:lnTo>
                    <a:pt x="665" y="153"/>
                  </a:lnTo>
                  <a:lnTo>
                    <a:pt x="664" y="153"/>
                  </a:lnTo>
                  <a:lnTo>
                    <a:pt x="665" y="153"/>
                  </a:lnTo>
                  <a:lnTo>
                    <a:pt x="664" y="153"/>
                  </a:lnTo>
                  <a:lnTo>
                    <a:pt x="664" y="153"/>
                  </a:lnTo>
                  <a:lnTo>
                    <a:pt x="664" y="153"/>
                  </a:lnTo>
                  <a:lnTo>
                    <a:pt x="664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0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3" y="149"/>
                  </a:lnTo>
                  <a:lnTo>
                    <a:pt x="664" y="149"/>
                  </a:lnTo>
                  <a:lnTo>
                    <a:pt x="664" y="149"/>
                  </a:lnTo>
                  <a:lnTo>
                    <a:pt x="665" y="149"/>
                  </a:lnTo>
                  <a:lnTo>
                    <a:pt x="664" y="149"/>
                  </a:lnTo>
                  <a:lnTo>
                    <a:pt x="664" y="149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2" y="148"/>
                  </a:lnTo>
                  <a:lnTo>
                    <a:pt x="663" y="148"/>
                  </a:lnTo>
                  <a:lnTo>
                    <a:pt x="662" y="148"/>
                  </a:lnTo>
                  <a:lnTo>
                    <a:pt x="662" y="148"/>
                  </a:lnTo>
                  <a:lnTo>
                    <a:pt x="662" y="148"/>
                  </a:lnTo>
                  <a:lnTo>
                    <a:pt x="661" y="148"/>
                  </a:lnTo>
                  <a:lnTo>
                    <a:pt x="660" y="148"/>
                  </a:lnTo>
                  <a:lnTo>
                    <a:pt x="660" y="147"/>
                  </a:lnTo>
                  <a:lnTo>
                    <a:pt x="660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7"/>
                  </a:lnTo>
                  <a:lnTo>
                    <a:pt x="661" y="147"/>
                  </a:lnTo>
                  <a:lnTo>
                    <a:pt x="661" y="148"/>
                  </a:lnTo>
                  <a:lnTo>
                    <a:pt x="662" y="148"/>
                  </a:lnTo>
                  <a:lnTo>
                    <a:pt x="662" y="147"/>
                  </a:lnTo>
                  <a:lnTo>
                    <a:pt x="662" y="147"/>
                  </a:lnTo>
                  <a:lnTo>
                    <a:pt x="662" y="146"/>
                  </a:lnTo>
                  <a:lnTo>
                    <a:pt x="663" y="146"/>
                  </a:lnTo>
                  <a:lnTo>
                    <a:pt x="663" y="146"/>
                  </a:lnTo>
                  <a:lnTo>
                    <a:pt x="664" y="145"/>
                  </a:lnTo>
                  <a:lnTo>
                    <a:pt x="664" y="145"/>
                  </a:lnTo>
                  <a:lnTo>
                    <a:pt x="664" y="145"/>
                  </a:lnTo>
                  <a:lnTo>
                    <a:pt x="664" y="144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6" y="144"/>
                  </a:lnTo>
                  <a:lnTo>
                    <a:pt x="667" y="144"/>
                  </a:lnTo>
                  <a:lnTo>
                    <a:pt x="666" y="144"/>
                  </a:lnTo>
                  <a:lnTo>
                    <a:pt x="665" y="144"/>
                  </a:lnTo>
                  <a:lnTo>
                    <a:pt x="665" y="145"/>
                  </a:lnTo>
                  <a:lnTo>
                    <a:pt x="666" y="145"/>
                  </a:lnTo>
                  <a:lnTo>
                    <a:pt x="667" y="145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8" y="144"/>
                  </a:lnTo>
                  <a:lnTo>
                    <a:pt x="668" y="144"/>
                  </a:lnTo>
                  <a:lnTo>
                    <a:pt x="668" y="144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6" y="144"/>
                  </a:lnTo>
                  <a:lnTo>
                    <a:pt x="666" y="143"/>
                  </a:lnTo>
                  <a:lnTo>
                    <a:pt x="665" y="143"/>
                  </a:lnTo>
                  <a:lnTo>
                    <a:pt x="666" y="142"/>
                  </a:lnTo>
                  <a:lnTo>
                    <a:pt x="665" y="142"/>
                  </a:lnTo>
                  <a:lnTo>
                    <a:pt x="665" y="143"/>
                  </a:lnTo>
                  <a:lnTo>
                    <a:pt x="666" y="143"/>
                  </a:lnTo>
                  <a:lnTo>
                    <a:pt x="665" y="143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4" y="144"/>
                  </a:lnTo>
                  <a:lnTo>
                    <a:pt x="664" y="144"/>
                  </a:lnTo>
                  <a:lnTo>
                    <a:pt x="663" y="144"/>
                  </a:lnTo>
                  <a:lnTo>
                    <a:pt x="662" y="143"/>
                  </a:lnTo>
                  <a:lnTo>
                    <a:pt x="662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2" y="144"/>
                  </a:lnTo>
                  <a:lnTo>
                    <a:pt x="662" y="145"/>
                  </a:lnTo>
                  <a:lnTo>
                    <a:pt x="662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0" y="145"/>
                  </a:lnTo>
                  <a:lnTo>
                    <a:pt x="660" y="144"/>
                  </a:lnTo>
                  <a:lnTo>
                    <a:pt x="660" y="144"/>
                  </a:lnTo>
                  <a:lnTo>
                    <a:pt x="659" y="144"/>
                  </a:lnTo>
                  <a:lnTo>
                    <a:pt x="660" y="144"/>
                  </a:lnTo>
                  <a:lnTo>
                    <a:pt x="660" y="145"/>
                  </a:lnTo>
                  <a:lnTo>
                    <a:pt x="660" y="145"/>
                  </a:lnTo>
                  <a:lnTo>
                    <a:pt x="660" y="145"/>
                  </a:lnTo>
                  <a:lnTo>
                    <a:pt x="659" y="145"/>
                  </a:lnTo>
                  <a:lnTo>
                    <a:pt x="659" y="144"/>
                  </a:lnTo>
                  <a:lnTo>
                    <a:pt x="658" y="144"/>
                  </a:lnTo>
                  <a:lnTo>
                    <a:pt x="658" y="144"/>
                  </a:lnTo>
                  <a:lnTo>
                    <a:pt x="658" y="143"/>
                  </a:lnTo>
                  <a:lnTo>
                    <a:pt x="658" y="142"/>
                  </a:lnTo>
                  <a:lnTo>
                    <a:pt x="658" y="142"/>
                  </a:lnTo>
                  <a:lnTo>
                    <a:pt x="659" y="142"/>
                  </a:lnTo>
                  <a:lnTo>
                    <a:pt x="658" y="142"/>
                  </a:lnTo>
                  <a:lnTo>
                    <a:pt x="659" y="142"/>
                  </a:lnTo>
                  <a:lnTo>
                    <a:pt x="659" y="141"/>
                  </a:lnTo>
                  <a:lnTo>
                    <a:pt x="660" y="141"/>
                  </a:lnTo>
                  <a:lnTo>
                    <a:pt x="660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2" y="141"/>
                  </a:lnTo>
                  <a:lnTo>
                    <a:pt x="662" y="141"/>
                  </a:lnTo>
                  <a:lnTo>
                    <a:pt x="663" y="141"/>
                  </a:lnTo>
                  <a:lnTo>
                    <a:pt x="664" y="141"/>
                  </a:lnTo>
                  <a:lnTo>
                    <a:pt x="664" y="141"/>
                  </a:lnTo>
                  <a:lnTo>
                    <a:pt x="665" y="141"/>
                  </a:lnTo>
                  <a:lnTo>
                    <a:pt x="665" y="141"/>
                  </a:lnTo>
                  <a:lnTo>
                    <a:pt x="665" y="142"/>
                  </a:lnTo>
                  <a:lnTo>
                    <a:pt x="665" y="141"/>
                  </a:lnTo>
                  <a:lnTo>
                    <a:pt x="665" y="141"/>
                  </a:lnTo>
                  <a:lnTo>
                    <a:pt x="664" y="141"/>
                  </a:lnTo>
                  <a:lnTo>
                    <a:pt x="664" y="141"/>
                  </a:lnTo>
                  <a:lnTo>
                    <a:pt x="663" y="141"/>
                  </a:lnTo>
                  <a:lnTo>
                    <a:pt x="662" y="141"/>
                  </a:lnTo>
                  <a:lnTo>
                    <a:pt x="662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0" y="141"/>
                  </a:lnTo>
                  <a:lnTo>
                    <a:pt x="661" y="140"/>
                  </a:lnTo>
                  <a:lnTo>
                    <a:pt x="661" y="140"/>
                  </a:lnTo>
                  <a:lnTo>
                    <a:pt x="661" y="140"/>
                  </a:lnTo>
                  <a:lnTo>
                    <a:pt x="662" y="139"/>
                  </a:lnTo>
                  <a:lnTo>
                    <a:pt x="662" y="140"/>
                  </a:lnTo>
                  <a:lnTo>
                    <a:pt x="662" y="139"/>
                  </a:lnTo>
                  <a:lnTo>
                    <a:pt x="662" y="139"/>
                  </a:lnTo>
                  <a:lnTo>
                    <a:pt x="663" y="138"/>
                  </a:lnTo>
                  <a:lnTo>
                    <a:pt x="664" y="138"/>
                  </a:lnTo>
                  <a:lnTo>
                    <a:pt x="665" y="138"/>
                  </a:lnTo>
                  <a:lnTo>
                    <a:pt x="665" y="138"/>
                  </a:lnTo>
                  <a:lnTo>
                    <a:pt x="666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8" y="138"/>
                  </a:lnTo>
                  <a:lnTo>
                    <a:pt x="668" y="138"/>
                  </a:lnTo>
                  <a:lnTo>
                    <a:pt x="668" y="139"/>
                  </a:lnTo>
                  <a:lnTo>
                    <a:pt x="667" y="139"/>
                  </a:lnTo>
                  <a:lnTo>
                    <a:pt x="668" y="140"/>
                  </a:lnTo>
                  <a:lnTo>
                    <a:pt x="667" y="140"/>
                  </a:lnTo>
                  <a:lnTo>
                    <a:pt x="668" y="140"/>
                  </a:lnTo>
                  <a:lnTo>
                    <a:pt x="668" y="140"/>
                  </a:lnTo>
                  <a:lnTo>
                    <a:pt x="669" y="140"/>
                  </a:lnTo>
                  <a:lnTo>
                    <a:pt x="668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70" y="140"/>
                  </a:lnTo>
                  <a:lnTo>
                    <a:pt x="671" y="140"/>
                  </a:lnTo>
                  <a:lnTo>
                    <a:pt x="671" y="139"/>
                  </a:lnTo>
                  <a:lnTo>
                    <a:pt x="670" y="139"/>
                  </a:lnTo>
                  <a:lnTo>
                    <a:pt x="671" y="139"/>
                  </a:lnTo>
                  <a:lnTo>
                    <a:pt x="670" y="139"/>
                  </a:lnTo>
                  <a:lnTo>
                    <a:pt x="671" y="139"/>
                  </a:lnTo>
                  <a:lnTo>
                    <a:pt x="671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7"/>
                  </a:lnTo>
                  <a:lnTo>
                    <a:pt x="673" y="137"/>
                  </a:lnTo>
                  <a:lnTo>
                    <a:pt x="672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4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3" y="137"/>
                  </a:lnTo>
                  <a:lnTo>
                    <a:pt x="674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3" y="136"/>
                  </a:lnTo>
                  <a:lnTo>
                    <a:pt x="673" y="135"/>
                  </a:lnTo>
                  <a:lnTo>
                    <a:pt x="672" y="135"/>
                  </a:lnTo>
                  <a:lnTo>
                    <a:pt x="672" y="135"/>
                  </a:lnTo>
                  <a:lnTo>
                    <a:pt x="671" y="135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2" y="134"/>
                  </a:lnTo>
                  <a:lnTo>
                    <a:pt x="672" y="134"/>
                  </a:lnTo>
                  <a:lnTo>
                    <a:pt x="673" y="134"/>
                  </a:lnTo>
                  <a:lnTo>
                    <a:pt x="672" y="134"/>
                  </a:lnTo>
                  <a:lnTo>
                    <a:pt x="673" y="134"/>
                  </a:lnTo>
                  <a:lnTo>
                    <a:pt x="673" y="134"/>
                  </a:lnTo>
                  <a:lnTo>
                    <a:pt x="674" y="134"/>
                  </a:lnTo>
                  <a:lnTo>
                    <a:pt x="675" y="134"/>
                  </a:lnTo>
                  <a:lnTo>
                    <a:pt x="675" y="134"/>
                  </a:lnTo>
                  <a:lnTo>
                    <a:pt x="676" y="134"/>
                  </a:lnTo>
                  <a:lnTo>
                    <a:pt x="676" y="134"/>
                  </a:lnTo>
                  <a:lnTo>
                    <a:pt x="677" y="134"/>
                  </a:lnTo>
                  <a:lnTo>
                    <a:pt x="677" y="135"/>
                  </a:lnTo>
                  <a:lnTo>
                    <a:pt x="677" y="135"/>
                  </a:lnTo>
                  <a:lnTo>
                    <a:pt x="678" y="135"/>
                  </a:lnTo>
                  <a:lnTo>
                    <a:pt x="679" y="135"/>
                  </a:lnTo>
                  <a:lnTo>
                    <a:pt x="679" y="135"/>
                  </a:lnTo>
                  <a:lnTo>
                    <a:pt x="680" y="135"/>
                  </a:lnTo>
                  <a:lnTo>
                    <a:pt x="680" y="136"/>
                  </a:lnTo>
                  <a:lnTo>
                    <a:pt x="681" y="136"/>
                  </a:lnTo>
                  <a:lnTo>
                    <a:pt x="682" y="136"/>
                  </a:lnTo>
                  <a:lnTo>
                    <a:pt x="682" y="136"/>
                  </a:lnTo>
                  <a:lnTo>
                    <a:pt x="683" y="136"/>
                  </a:lnTo>
                  <a:lnTo>
                    <a:pt x="683" y="136"/>
                  </a:lnTo>
                  <a:lnTo>
                    <a:pt x="684" y="136"/>
                  </a:lnTo>
                  <a:lnTo>
                    <a:pt x="685" y="136"/>
                  </a:lnTo>
                  <a:lnTo>
                    <a:pt x="686" y="136"/>
                  </a:lnTo>
                  <a:lnTo>
                    <a:pt x="686" y="136"/>
                  </a:lnTo>
                  <a:lnTo>
                    <a:pt x="687" y="136"/>
                  </a:lnTo>
                  <a:lnTo>
                    <a:pt x="688" y="136"/>
                  </a:lnTo>
                  <a:lnTo>
                    <a:pt x="689" y="137"/>
                  </a:lnTo>
                  <a:lnTo>
                    <a:pt x="690" y="137"/>
                  </a:lnTo>
                  <a:lnTo>
                    <a:pt x="691" y="137"/>
                  </a:lnTo>
                  <a:lnTo>
                    <a:pt x="691" y="137"/>
                  </a:lnTo>
                  <a:lnTo>
                    <a:pt x="692" y="137"/>
                  </a:lnTo>
                  <a:lnTo>
                    <a:pt x="693" y="137"/>
                  </a:lnTo>
                  <a:lnTo>
                    <a:pt x="693" y="137"/>
                  </a:lnTo>
                  <a:lnTo>
                    <a:pt x="694" y="137"/>
                  </a:lnTo>
                  <a:lnTo>
                    <a:pt x="694" y="137"/>
                  </a:lnTo>
                  <a:lnTo>
                    <a:pt x="695" y="137"/>
                  </a:lnTo>
                  <a:lnTo>
                    <a:pt x="695" y="137"/>
                  </a:lnTo>
                  <a:lnTo>
                    <a:pt x="696" y="137"/>
                  </a:lnTo>
                  <a:lnTo>
                    <a:pt x="697" y="137"/>
                  </a:lnTo>
                  <a:lnTo>
                    <a:pt x="698" y="137"/>
                  </a:lnTo>
                  <a:lnTo>
                    <a:pt x="697" y="137"/>
                  </a:lnTo>
                  <a:lnTo>
                    <a:pt x="698" y="137"/>
                  </a:lnTo>
                  <a:lnTo>
                    <a:pt x="698" y="137"/>
                  </a:lnTo>
                  <a:lnTo>
                    <a:pt x="699" y="137"/>
                  </a:lnTo>
                  <a:lnTo>
                    <a:pt x="699" y="137"/>
                  </a:lnTo>
                  <a:lnTo>
                    <a:pt x="699" y="137"/>
                  </a:lnTo>
                  <a:lnTo>
                    <a:pt x="700" y="137"/>
                  </a:lnTo>
                  <a:lnTo>
                    <a:pt x="701" y="137"/>
                  </a:lnTo>
                  <a:lnTo>
                    <a:pt x="701" y="137"/>
                  </a:lnTo>
                  <a:lnTo>
                    <a:pt x="702" y="137"/>
                  </a:lnTo>
                  <a:lnTo>
                    <a:pt x="702" y="137"/>
                  </a:lnTo>
                  <a:lnTo>
                    <a:pt x="702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4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6" y="138"/>
                  </a:lnTo>
                  <a:lnTo>
                    <a:pt x="705" y="138"/>
                  </a:lnTo>
                  <a:lnTo>
                    <a:pt x="706" y="138"/>
                  </a:lnTo>
                  <a:lnTo>
                    <a:pt x="706" y="138"/>
                  </a:lnTo>
                  <a:lnTo>
                    <a:pt x="707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9" y="138"/>
                  </a:lnTo>
                  <a:lnTo>
                    <a:pt x="709" y="139"/>
                  </a:lnTo>
                  <a:lnTo>
                    <a:pt x="709" y="139"/>
                  </a:lnTo>
                  <a:lnTo>
                    <a:pt x="710" y="139"/>
                  </a:lnTo>
                  <a:lnTo>
                    <a:pt x="709" y="139"/>
                  </a:lnTo>
                  <a:lnTo>
                    <a:pt x="710" y="139"/>
                  </a:lnTo>
                  <a:lnTo>
                    <a:pt x="710" y="139"/>
                  </a:lnTo>
                  <a:lnTo>
                    <a:pt x="711" y="139"/>
                  </a:lnTo>
                  <a:lnTo>
                    <a:pt x="712" y="139"/>
                  </a:lnTo>
                  <a:lnTo>
                    <a:pt x="712" y="140"/>
                  </a:lnTo>
                  <a:lnTo>
                    <a:pt x="712" y="139"/>
                  </a:lnTo>
                  <a:lnTo>
                    <a:pt x="712" y="140"/>
                  </a:lnTo>
                  <a:lnTo>
                    <a:pt x="712" y="140"/>
                  </a:lnTo>
                  <a:lnTo>
                    <a:pt x="713" y="140"/>
                  </a:lnTo>
                  <a:lnTo>
                    <a:pt x="713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5" y="140"/>
                  </a:lnTo>
                  <a:lnTo>
                    <a:pt x="716" y="140"/>
                  </a:lnTo>
                  <a:lnTo>
                    <a:pt x="716" y="140"/>
                  </a:lnTo>
                  <a:lnTo>
                    <a:pt x="716" y="141"/>
                  </a:lnTo>
                  <a:lnTo>
                    <a:pt x="716" y="140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7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9" y="141"/>
                  </a:lnTo>
                  <a:lnTo>
                    <a:pt x="718" y="141"/>
                  </a:lnTo>
                  <a:lnTo>
                    <a:pt x="719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2"/>
                  </a:lnTo>
                  <a:lnTo>
                    <a:pt x="720" y="142"/>
                  </a:lnTo>
                  <a:lnTo>
                    <a:pt x="718" y="142"/>
                  </a:lnTo>
                  <a:lnTo>
                    <a:pt x="718" y="141"/>
                  </a:lnTo>
                  <a:lnTo>
                    <a:pt x="717" y="141"/>
                  </a:lnTo>
                  <a:lnTo>
                    <a:pt x="716" y="142"/>
                  </a:lnTo>
                  <a:lnTo>
                    <a:pt x="716" y="142"/>
                  </a:lnTo>
                  <a:lnTo>
                    <a:pt x="715" y="142"/>
                  </a:lnTo>
                  <a:lnTo>
                    <a:pt x="714" y="141"/>
                  </a:lnTo>
                  <a:lnTo>
                    <a:pt x="713" y="142"/>
                  </a:lnTo>
                  <a:lnTo>
                    <a:pt x="713" y="142"/>
                  </a:lnTo>
                  <a:lnTo>
                    <a:pt x="712" y="142"/>
                  </a:lnTo>
                  <a:lnTo>
                    <a:pt x="711" y="141"/>
                  </a:lnTo>
                  <a:lnTo>
                    <a:pt x="711" y="142"/>
                  </a:lnTo>
                  <a:lnTo>
                    <a:pt x="710" y="142"/>
                  </a:lnTo>
                  <a:lnTo>
                    <a:pt x="710" y="141"/>
                  </a:lnTo>
                  <a:lnTo>
                    <a:pt x="710" y="141"/>
                  </a:lnTo>
                  <a:lnTo>
                    <a:pt x="709" y="141"/>
                  </a:lnTo>
                  <a:lnTo>
                    <a:pt x="709" y="141"/>
                  </a:lnTo>
                  <a:lnTo>
                    <a:pt x="709" y="142"/>
                  </a:lnTo>
                  <a:lnTo>
                    <a:pt x="708" y="142"/>
                  </a:lnTo>
                  <a:lnTo>
                    <a:pt x="708" y="141"/>
                  </a:lnTo>
                  <a:lnTo>
                    <a:pt x="708" y="141"/>
                  </a:lnTo>
                  <a:lnTo>
                    <a:pt x="708" y="141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6" y="141"/>
                  </a:lnTo>
                  <a:lnTo>
                    <a:pt x="706" y="141"/>
                  </a:lnTo>
                  <a:lnTo>
                    <a:pt x="706" y="140"/>
                  </a:lnTo>
                  <a:lnTo>
                    <a:pt x="705" y="140"/>
                  </a:lnTo>
                  <a:lnTo>
                    <a:pt x="705" y="140"/>
                  </a:lnTo>
                  <a:lnTo>
                    <a:pt x="704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2" y="142"/>
                  </a:lnTo>
                  <a:lnTo>
                    <a:pt x="702" y="142"/>
                  </a:lnTo>
                  <a:lnTo>
                    <a:pt x="702" y="143"/>
                  </a:lnTo>
                  <a:lnTo>
                    <a:pt x="701" y="143"/>
                  </a:lnTo>
                  <a:lnTo>
                    <a:pt x="701" y="143"/>
                  </a:lnTo>
                  <a:lnTo>
                    <a:pt x="700" y="143"/>
                  </a:lnTo>
                  <a:lnTo>
                    <a:pt x="700" y="142"/>
                  </a:lnTo>
                  <a:lnTo>
                    <a:pt x="699" y="142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2"/>
                  </a:lnTo>
                  <a:lnTo>
                    <a:pt x="698" y="142"/>
                  </a:lnTo>
                  <a:lnTo>
                    <a:pt x="698" y="143"/>
                  </a:lnTo>
                  <a:lnTo>
                    <a:pt x="698" y="143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3"/>
                  </a:lnTo>
                  <a:lnTo>
                    <a:pt x="698" y="143"/>
                  </a:lnTo>
                  <a:lnTo>
                    <a:pt x="698" y="142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8" y="144"/>
                  </a:lnTo>
                  <a:lnTo>
                    <a:pt x="699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700" y="144"/>
                  </a:lnTo>
                  <a:lnTo>
                    <a:pt x="701" y="144"/>
                  </a:lnTo>
                  <a:lnTo>
                    <a:pt x="701" y="144"/>
                  </a:lnTo>
                  <a:lnTo>
                    <a:pt x="702" y="144"/>
                  </a:lnTo>
                  <a:lnTo>
                    <a:pt x="702" y="144"/>
                  </a:lnTo>
                  <a:lnTo>
                    <a:pt x="703" y="144"/>
                  </a:lnTo>
                  <a:lnTo>
                    <a:pt x="703" y="144"/>
                  </a:lnTo>
                  <a:lnTo>
                    <a:pt x="703" y="144"/>
                  </a:lnTo>
                  <a:lnTo>
                    <a:pt x="704" y="144"/>
                  </a:lnTo>
                  <a:lnTo>
                    <a:pt x="705" y="143"/>
                  </a:lnTo>
                  <a:lnTo>
                    <a:pt x="705" y="143"/>
                  </a:lnTo>
                  <a:lnTo>
                    <a:pt x="706" y="143"/>
                  </a:lnTo>
                  <a:lnTo>
                    <a:pt x="706" y="143"/>
                  </a:lnTo>
                  <a:lnTo>
                    <a:pt x="707" y="143"/>
                  </a:lnTo>
                  <a:lnTo>
                    <a:pt x="708" y="143"/>
                  </a:lnTo>
                  <a:lnTo>
                    <a:pt x="709" y="143"/>
                  </a:lnTo>
                  <a:lnTo>
                    <a:pt x="709" y="142"/>
                  </a:lnTo>
                  <a:lnTo>
                    <a:pt x="710" y="142"/>
                  </a:lnTo>
                  <a:lnTo>
                    <a:pt x="710" y="142"/>
                  </a:lnTo>
                  <a:lnTo>
                    <a:pt x="711" y="142"/>
                  </a:lnTo>
                  <a:lnTo>
                    <a:pt x="712" y="142"/>
                  </a:lnTo>
                  <a:lnTo>
                    <a:pt x="712" y="142"/>
                  </a:lnTo>
                  <a:lnTo>
                    <a:pt x="714" y="142"/>
                  </a:lnTo>
                  <a:lnTo>
                    <a:pt x="714" y="142"/>
                  </a:lnTo>
                  <a:lnTo>
                    <a:pt x="715" y="142"/>
                  </a:lnTo>
                  <a:lnTo>
                    <a:pt x="716" y="142"/>
                  </a:lnTo>
                  <a:lnTo>
                    <a:pt x="716" y="142"/>
                  </a:lnTo>
                  <a:lnTo>
                    <a:pt x="717" y="142"/>
                  </a:lnTo>
                  <a:lnTo>
                    <a:pt x="718" y="142"/>
                  </a:lnTo>
                  <a:lnTo>
                    <a:pt x="718" y="142"/>
                  </a:lnTo>
                  <a:lnTo>
                    <a:pt x="719" y="142"/>
                  </a:lnTo>
                  <a:lnTo>
                    <a:pt x="720" y="142"/>
                  </a:lnTo>
                  <a:lnTo>
                    <a:pt x="720" y="142"/>
                  </a:lnTo>
                  <a:lnTo>
                    <a:pt x="721" y="142"/>
                  </a:lnTo>
                  <a:lnTo>
                    <a:pt x="721" y="142"/>
                  </a:lnTo>
                  <a:lnTo>
                    <a:pt x="720" y="142"/>
                  </a:lnTo>
                  <a:lnTo>
                    <a:pt x="720" y="143"/>
                  </a:lnTo>
                  <a:lnTo>
                    <a:pt x="720" y="143"/>
                  </a:lnTo>
                  <a:lnTo>
                    <a:pt x="720" y="144"/>
                  </a:lnTo>
                  <a:lnTo>
                    <a:pt x="719" y="144"/>
                  </a:lnTo>
                  <a:lnTo>
                    <a:pt x="719" y="144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17" y="145"/>
                  </a:lnTo>
                  <a:lnTo>
                    <a:pt x="717" y="146"/>
                  </a:lnTo>
                  <a:lnTo>
                    <a:pt x="717" y="146"/>
                  </a:lnTo>
                  <a:lnTo>
                    <a:pt x="716" y="146"/>
                  </a:lnTo>
                  <a:lnTo>
                    <a:pt x="717" y="146"/>
                  </a:lnTo>
                  <a:lnTo>
                    <a:pt x="716" y="146"/>
                  </a:lnTo>
                  <a:lnTo>
                    <a:pt x="716" y="146"/>
                  </a:lnTo>
                  <a:lnTo>
                    <a:pt x="715" y="146"/>
                  </a:lnTo>
                  <a:lnTo>
                    <a:pt x="716" y="146"/>
                  </a:lnTo>
                  <a:lnTo>
                    <a:pt x="716" y="147"/>
                  </a:lnTo>
                  <a:lnTo>
                    <a:pt x="715" y="147"/>
                  </a:lnTo>
                  <a:lnTo>
                    <a:pt x="714" y="147"/>
                  </a:lnTo>
                  <a:lnTo>
                    <a:pt x="714" y="148"/>
                  </a:lnTo>
                  <a:lnTo>
                    <a:pt x="714" y="148"/>
                  </a:lnTo>
                  <a:lnTo>
                    <a:pt x="714" y="148"/>
                  </a:lnTo>
                  <a:lnTo>
                    <a:pt x="713" y="148"/>
                  </a:lnTo>
                  <a:lnTo>
                    <a:pt x="713" y="149"/>
                  </a:lnTo>
                  <a:lnTo>
                    <a:pt x="713" y="149"/>
                  </a:lnTo>
                  <a:lnTo>
                    <a:pt x="713" y="148"/>
                  </a:lnTo>
                  <a:lnTo>
                    <a:pt x="713" y="148"/>
                  </a:lnTo>
                  <a:lnTo>
                    <a:pt x="713" y="148"/>
                  </a:lnTo>
                  <a:lnTo>
                    <a:pt x="713" y="147"/>
                  </a:lnTo>
                  <a:lnTo>
                    <a:pt x="713" y="146"/>
                  </a:lnTo>
                  <a:lnTo>
                    <a:pt x="713" y="146"/>
                  </a:lnTo>
                  <a:lnTo>
                    <a:pt x="713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5" y="145"/>
                  </a:lnTo>
                  <a:lnTo>
                    <a:pt x="716" y="145"/>
                  </a:lnTo>
                  <a:lnTo>
                    <a:pt x="715" y="145"/>
                  </a:lnTo>
                  <a:lnTo>
                    <a:pt x="716" y="145"/>
                  </a:lnTo>
                  <a:lnTo>
                    <a:pt x="715" y="145"/>
                  </a:lnTo>
                  <a:lnTo>
                    <a:pt x="715" y="144"/>
                  </a:lnTo>
                  <a:lnTo>
                    <a:pt x="714" y="144"/>
                  </a:lnTo>
                  <a:lnTo>
                    <a:pt x="715" y="144"/>
                  </a:lnTo>
                  <a:lnTo>
                    <a:pt x="714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3" y="145"/>
                  </a:lnTo>
                  <a:lnTo>
                    <a:pt x="714" y="145"/>
                  </a:lnTo>
                  <a:lnTo>
                    <a:pt x="714" y="145"/>
                  </a:lnTo>
                  <a:lnTo>
                    <a:pt x="713" y="145"/>
                  </a:lnTo>
                  <a:lnTo>
                    <a:pt x="713" y="146"/>
                  </a:lnTo>
                  <a:lnTo>
                    <a:pt x="713" y="145"/>
                  </a:lnTo>
                  <a:lnTo>
                    <a:pt x="713" y="145"/>
                  </a:lnTo>
                  <a:lnTo>
                    <a:pt x="713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2" y="145"/>
                  </a:lnTo>
                  <a:lnTo>
                    <a:pt x="712" y="144"/>
                  </a:lnTo>
                  <a:lnTo>
                    <a:pt x="713" y="144"/>
                  </a:lnTo>
                  <a:lnTo>
                    <a:pt x="712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2" y="144"/>
                  </a:lnTo>
                  <a:lnTo>
                    <a:pt x="712" y="143"/>
                  </a:lnTo>
                  <a:lnTo>
                    <a:pt x="711" y="143"/>
                  </a:lnTo>
                  <a:lnTo>
                    <a:pt x="710" y="143"/>
                  </a:lnTo>
                  <a:lnTo>
                    <a:pt x="710" y="143"/>
                  </a:lnTo>
                  <a:lnTo>
                    <a:pt x="709" y="143"/>
                  </a:lnTo>
                  <a:lnTo>
                    <a:pt x="710" y="143"/>
                  </a:lnTo>
                  <a:lnTo>
                    <a:pt x="710" y="143"/>
                  </a:lnTo>
                  <a:lnTo>
                    <a:pt x="710" y="144"/>
                  </a:lnTo>
                  <a:lnTo>
                    <a:pt x="711" y="144"/>
                  </a:lnTo>
                  <a:lnTo>
                    <a:pt x="710" y="144"/>
                  </a:lnTo>
                  <a:lnTo>
                    <a:pt x="711" y="144"/>
                  </a:lnTo>
                  <a:lnTo>
                    <a:pt x="712" y="144"/>
                  </a:lnTo>
                  <a:lnTo>
                    <a:pt x="712" y="144"/>
                  </a:lnTo>
                  <a:lnTo>
                    <a:pt x="711" y="144"/>
                  </a:lnTo>
                  <a:lnTo>
                    <a:pt x="711" y="145"/>
                  </a:lnTo>
                  <a:lnTo>
                    <a:pt x="710" y="145"/>
                  </a:lnTo>
                  <a:lnTo>
                    <a:pt x="710" y="145"/>
                  </a:lnTo>
                  <a:lnTo>
                    <a:pt x="710" y="146"/>
                  </a:lnTo>
                  <a:lnTo>
                    <a:pt x="710" y="146"/>
                  </a:lnTo>
                  <a:lnTo>
                    <a:pt x="711" y="146"/>
                  </a:lnTo>
                  <a:lnTo>
                    <a:pt x="711" y="146"/>
                  </a:lnTo>
                  <a:lnTo>
                    <a:pt x="712" y="146"/>
                  </a:lnTo>
                  <a:lnTo>
                    <a:pt x="712" y="146"/>
                  </a:lnTo>
                  <a:lnTo>
                    <a:pt x="712" y="147"/>
                  </a:lnTo>
                  <a:lnTo>
                    <a:pt x="712" y="148"/>
                  </a:lnTo>
                  <a:lnTo>
                    <a:pt x="712" y="148"/>
                  </a:lnTo>
                  <a:lnTo>
                    <a:pt x="712" y="148"/>
                  </a:lnTo>
                  <a:lnTo>
                    <a:pt x="711" y="148"/>
                  </a:lnTo>
                  <a:lnTo>
                    <a:pt x="711" y="148"/>
                  </a:lnTo>
                  <a:lnTo>
                    <a:pt x="710" y="148"/>
                  </a:lnTo>
                  <a:lnTo>
                    <a:pt x="710" y="148"/>
                  </a:lnTo>
                  <a:lnTo>
                    <a:pt x="710" y="148"/>
                  </a:lnTo>
                  <a:lnTo>
                    <a:pt x="709" y="148"/>
                  </a:lnTo>
                  <a:lnTo>
                    <a:pt x="709" y="148"/>
                  </a:lnTo>
                  <a:lnTo>
                    <a:pt x="708" y="149"/>
                  </a:lnTo>
                  <a:lnTo>
                    <a:pt x="708" y="148"/>
                  </a:lnTo>
                  <a:lnTo>
                    <a:pt x="708" y="148"/>
                  </a:lnTo>
                  <a:lnTo>
                    <a:pt x="707" y="148"/>
                  </a:lnTo>
                  <a:lnTo>
                    <a:pt x="707" y="148"/>
                  </a:lnTo>
                  <a:lnTo>
                    <a:pt x="706" y="148"/>
                  </a:lnTo>
                  <a:lnTo>
                    <a:pt x="706" y="148"/>
                  </a:lnTo>
                  <a:lnTo>
                    <a:pt x="706" y="147"/>
                  </a:lnTo>
                  <a:lnTo>
                    <a:pt x="706" y="148"/>
                  </a:lnTo>
                  <a:lnTo>
                    <a:pt x="705" y="148"/>
                  </a:lnTo>
                  <a:lnTo>
                    <a:pt x="705" y="147"/>
                  </a:lnTo>
                  <a:lnTo>
                    <a:pt x="705" y="146"/>
                  </a:lnTo>
                  <a:lnTo>
                    <a:pt x="705" y="146"/>
                  </a:lnTo>
                  <a:lnTo>
                    <a:pt x="705" y="146"/>
                  </a:lnTo>
                  <a:lnTo>
                    <a:pt x="705" y="147"/>
                  </a:lnTo>
                  <a:lnTo>
                    <a:pt x="705" y="148"/>
                  </a:lnTo>
                  <a:lnTo>
                    <a:pt x="706" y="148"/>
                  </a:lnTo>
                  <a:lnTo>
                    <a:pt x="706" y="147"/>
                  </a:lnTo>
                  <a:lnTo>
                    <a:pt x="706" y="148"/>
                  </a:lnTo>
                  <a:lnTo>
                    <a:pt x="705" y="148"/>
                  </a:lnTo>
                  <a:lnTo>
                    <a:pt x="705" y="148"/>
                  </a:lnTo>
                  <a:lnTo>
                    <a:pt x="706" y="148"/>
                  </a:lnTo>
                  <a:lnTo>
                    <a:pt x="706" y="149"/>
                  </a:lnTo>
                  <a:lnTo>
                    <a:pt x="706" y="149"/>
                  </a:lnTo>
                  <a:lnTo>
                    <a:pt x="707" y="149"/>
                  </a:lnTo>
                  <a:lnTo>
                    <a:pt x="707" y="149"/>
                  </a:lnTo>
                  <a:lnTo>
                    <a:pt x="706" y="150"/>
                  </a:lnTo>
                  <a:lnTo>
                    <a:pt x="706" y="149"/>
                  </a:lnTo>
                  <a:lnTo>
                    <a:pt x="706" y="150"/>
                  </a:lnTo>
                  <a:lnTo>
                    <a:pt x="706" y="150"/>
                  </a:lnTo>
                  <a:lnTo>
                    <a:pt x="706" y="151"/>
                  </a:lnTo>
                  <a:lnTo>
                    <a:pt x="705" y="150"/>
                  </a:lnTo>
                  <a:lnTo>
                    <a:pt x="705" y="150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3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2" y="152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2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3" y="153"/>
                  </a:lnTo>
                  <a:lnTo>
                    <a:pt x="703" y="154"/>
                  </a:lnTo>
                  <a:lnTo>
                    <a:pt x="702" y="154"/>
                  </a:lnTo>
                  <a:lnTo>
                    <a:pt x="703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1" y="155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0" y="159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2" y="160"/>
                  </a:lnTo>
                  <a:lnTo>
                    <a:pt x="702" y="160"/>
                  </a:lnTo>
                  <a:lnTo>
                    <a:pt x="701" y="160"/>
                  </a:lnTo>
                  <a:lnTo>
                    <a:pt x="701" y="160"/>
                  </a:lnTo>
                  <a:lnTo>
                    <a:pt x="701" y="160"/>
                  </a:lnTo>
                  <a:lnTo>
                    <a:pt x="702" y="160"/>
                  </a:lnTo>
                  <a:lnTo>
                    <a:pt x="702" y="160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3" y="155"/>
                  </a:lnTo>
                  <a:lnTo>
                    <a:pt x="702" y="154"/>
                  </a:lnTo>
                  <a:lnTo>
                    <a:pt x="703" y="154"/>
                  </a:lnTo>
                  <a:lnTo>
                    <a:pt x="703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4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1"/>
                  </a:lnTo>
                  <a:lnTo>
                    <a:pt x="706" y="151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1"/>
                  </a:lnTo>
                  <a:lnTo>
                    <a:pt x="706" y="151"/>
                  </a:lnTo>
                  <a:lnTo>
                    <a:pt x="706" y="152"/>
                  </a:lnTo>
                  <a:lnTo>
                    <a:pt x="707" y="152"/>
                  </a:lnTo>
                  <a:lnTo>
                    <a:pt x="708" y="152"/>
                  </a:lnTo>
                  <a:lnTo>
                    <a:pt x="708" y="152"/>
                  </a:lnTo>
                  <a:lnTo>
                    <a:pt x="708" y="152"/>
                  </a:lnTo>
                  <a:lnTo>
                    <a:pt x="709" y="152"/>
                  </a:lnTo>
                  <a:lnTo>
                    <a:pt x="709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4"/>
                  </a:lnTo>
                  <a:lnTo>
                    <a:pt x="707" y="154"/>
                  </a:lnTo>
                  <a:lnTo>
                    <a:pt x="707" y="155"/>
                  </a:lnTo>
                  <a:lnTo>
                    <a:pt x="707" y="154"/>
                  </a:lnTo>
                  <a:lnTo>
                    <a:pt x="706" y="155"/>
                  </a:lnTo>
                  <a:lnTo>
                    <a:pt x="707" y="155"/>
                  </a:lnTo>
                  <a:lnTo>
                    <a:pt x="707" y="155"/>
                  </a:lnTo>
                  <a:lnTo>
                    <a:pt x="706" y="155"/>
                  </a:lnTo>
                  <a:lnTo>
                    <a:pt x="707" y="155"/>
                  </a:lnTo>
                  <a:lnTo>
                    <a:pt x="708" y="155"/>
                  </a:lnTo>
                  <a:lnTo>
                    <a:pt x="708" y="156"/>
                  </a:lnTo>
                  <a:lnTo>
                    <a:pt x="707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7" y="156"/>
                  </a:lnTo>
                  <a:lnTo>
                    <a:pt x="708" y="156"/>
                  </a:lnTo>
                  <a:lnTo>
                    <a:pt x="708" y="155"/>
                  </a:lnTo>
                  <a:lnTo>
                    <a:pt x="707" y="155"/>
                  </a:lnTo>
                  <a:lnTo>
                    <a:pt x="707" y="155"/>
                  </a:lnTo>
                  <a:lnTo>
                    <a:pt x="708" y="155"/>
                  </a:lnTo>
                  <a:lnTo>
                    <a:pt x="707" y="155"/>
                  </a:lnTo>
                  <a:lnTo>
                    <a:pt x="707" y="154"/>
                  </a:lnTo>
                  <a:lnTo>
                    <a:pt x="708" y="154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9" y="153"/>
                  </a:lnTo>
                  <a:lnTo>
                    <a:pt x="709" y="152"/>
                  </a:lnTo>
                  <a:lnTo>
                    <a:pt x="708" y="152"/>
                  </a:lnTo>
                  <a:lnTo>
                    <a:pt x="709" y="152"/>
                  </a:lnTo>
                  <a:lnTo>
                    <a:pt x="709" y="152"/>
                  </a:lnTo>
                  <a:lnTo>
                    <a:pt x="709" y="151"/>
                  </a:lnTo>
                  <a:lnTo>
                    <a:pt x="710" y="151"/>
                  </a:lnTo>
                  <a:lnTo>
                    <a:pt x="710" y="151"/>
                  </a:lnTo>
                  <a:lnTo>
                    <a:pt x="710" y="151"/>
                  </a:lnTo>
                  <a:lnTo>
                    <a:pt x="711" y="151"/>
                  </a:lnTo>
                  <a:lnTo>
                    <a:pt x="712" y="151"/>
                  </a:lnTo>
                  <a:lnTo>
                    <a:pt x="712" y="151"/>
                  </a:lnTo>
                  <a:lnTo>
                    <a:pt x="712" y="151"/>
                  </a:lnTo>
                  <a:lnTo>
                    <a:pt x="713" y="151"/>
                  </a:lnTo>
                  <a:lnTo>
                    <a:pt x="713" y="151"/>
                  </a:lnTo>
                  <a:lnTo>
                    <a:pt x="713" y="150"/>
                  </a:lnTo>
                  <a:lnTo>
                    <a:pt x="714" y="150"/>
                  </a:lnTo>
                  <a:lnTo>
                    <a:pt x="714" y="149"/>
                  </a:lnTo>
                  <a:lnTo>
                    <a:pt x="715" y="149"/>
                  </a:lnTo>
                  <a:lnTo>
                    <a:pt x="715" y="149"/>
                  </a:lnTo>
                  <a:lnTo>
                    <a:pt x="716" y="149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9"/>
                  </a:lnTo>
                  <a:lnTo>
                    <a:pt x="715" y="149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8"/>
                  </a:lnTo>
                  <a:lnTo>
                    <a:pt x="717" y="148"/>
                  </a:lnTo>
                  <a:lnTo>
                    <a:pt x="716" y="148"/>
                  </a:lnTo>
                  <a:lnTo>
                    <a:pt x="716" y="148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8" y="146"/>
                  </a:lnTo>
                  <a:lnTo>
                    <a:pt x="718" y="146"/>
                  </a:lnTo>
                  <a:lnTo>
                    <a:pt x="718" y="145"/>
                  </a:lnTo>
                  <a:lnTo>
                    <a:pt x="719" y="145"/>
                  </a:lnTo>
                  <a:lnTo>
                    <a:pt x="720" y="145"/>
                  </a:lnTo>
                  <a:lnTo>
                    <a:pt x="720" y="144"/>
                  </a:lnTo>
                  <a:lnTo>
                    <a:pt x="720" y="144"/>
                  </a:lnTo>
                  <a:lnTo>
                    <a:pt x="721" y="143"/>
                  </a:lnTo>
                  <a:lnTo>
                    <a:pt x="721" y="143"/>
                  </a:lnTo>
                  <a:lnTo>
                    <a:pt x="722" y="143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4" y="142"/>
                  </a:lnTo>
                  <a:lnTo>
                    <a:pt x="724" y="142"/>
                  </a:lnTo>
                  <a:lnTo>
                    <a:pt x="725" y="142"/>
                  </a:lnTo>
                  <a:lnTo>
                    <a:pt x="725" y="142"/>
                  </a:lnTo>
                  <a:lnTo>
                    <a:pt x="726" y="142"/>
                  </a:lnTo>
                  <a:lnTo>
                    <a:pt x="727" y="142"/>
                  </a:lnTo>
                  <a:lnTo>
                    <a:pt x="727" y="142"/>
                  </a:lnTo>
                  <a:lnTo>
                    <a:pt x="728" y="142"/>
                  </a:lnTo>
                  <a:lnTo>
                    <a:pt x="728" y="142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30" y="142"/>
                  </a:lnTo>
                  <a:lnTo>
                    <a:pt x="731" y="142"/>
                  </a:lnTo>
                  <a:lnTo>
                    <a:pt x="732" y="142"/>
                  </a:lnTo>
                  <a:lnTo>
                    <a:pt x="732" y="142"/>
                  </a:lnTo>
                  <a:lnTo>
                    <a:pt x="733" y="142"/>
                  </a:lnTo>
                  <a:lnTo>
                    <a:pt x="734" y="142"/>
                  </a:lnTo>
                  <a:lnTo>
                    <a:pt x="734" y="142"/>
                  </a:lnTo>
                  <a:lnTo>
                    <a:pt x="734" y="142"/>
                  </a:lnTo>
                  <a:lnTo>
                    <a:pt x="735" y="142"/>
                  </a:lnTo>
                  <a:lnTo>
                    <a:pt x="735" y="142"/>
                  </a:lnTo>
                  <a:lnTo>
                    <a:pt x="736" y="142"/>
                  </a:lnTo>
                  <a:lnTo>
                    <a:pt x="736" y="143"/>
                  </a:lnTo>
                  <a:lnTo>
                    <a:pt x="736" y="143"/>
                  </a:lnTo>
                  <a:lnTo>
                    <a:pt x="737" y="143"/>
                  </a:lnTo>
                  <a:lnTo>
                    <a:pt x="737" y="144"/>
                  </a:lnTo>
                  <a:lnTo>
                    <a:pt x="737" y="143"/>
                  </a:lnTo>
                  <a:lnTo>
                    <a:pt x="737" y="144"/>
                  </a:lnTo>
                  <a:lnTo>
                    <a:pt x="738" y="143"/>
                  </a:lnTo>
                  <a:lnTo>
                    <a:pt x="737" y="143"/>
                  </a:lnTo>
                  <a:lnTo>
                    <a:pt x="738" y="143"/>
                  </a:lnTo>
                  <a:lnTo>
                    <a:pt x="738" y="143"/>
                  </a:lnTo>
                  <a:lnTo>
                    <a:pt x="738" y="144"/>
                  </a:lnTo>
                  <a:lnTo>
                    <a:pt x="739" y="144"/>
                  </a:lnTo>
                  <a:lnTo>
                    <a:pt x="739" y="144"/>
                  </a:lnTo>
                  <a:lnTo>
                    <a:pt x="740" y="144"/>
                  </a:lnTo>
                  <a:lnTo>
                    <a:pt x="740" y="144"/>
                  </a:lnTo>
                  <a:lnTo>
                    <a:pt x="740" y="144"/>
                  </a:lnTo>
                  <a:lnTo>
                    <a:pt x="741" y="144"/>
                  </a:lnTo>
                  <a:lnTo>
                    <a:pt x="742" y="144"/>
                  </a:lnTo>
                  <a:lnTo>
                    <a:pt x="742" y="145"/>
                  </a:lnTo>
                  <a:lnTo>
                    <a:pt x="742" y="145"/>
                  </a:lnTo>
                  <a:lnTo>
                    <a:pt x="743" y="145"/>
                  </a:lnTo>
                  <a:lnTo>
                    <a:pt x="743" y="145"/>
                  </a:lnTo>
                  <a:lnTo>
                    <a:pt x="744" y="145"/>
                  </a:lnTo>
                  <a:lnTo>
                    <a:pt x="744" y="146"/>
                  </a:lnTo>
                  <a:lnTo>
                    <a:pt x="745" y="146"/>
                  </a:lnTo>
                  <a:lnTo>
                    <a:pt x="745" y="147"/>
                  </a:lnTo>
                  <a:lnTo>
                    <a:pt x="746" y="147"/>
                  </a:lnTo>
                  <a:lnTo>
                    <a:pt x="746" y="148"/>
                  </a:lnTo>
                  <a:lnTo>
                    <a:pt x="746" y="148"/>
                  </a:lnTo>
                  <a:lnTo>
                    <a:pt x="746" y="148"/>
                  </a:lnTo>
                  <a:lnTo>
                    <a:pt x="746" y="149"/>
                  </a:lnTo>
                  <a:lnTo>
                    <a:pt x="746" y="149"/>
                  </a:lnTo>
                  <a:lnTo>
                    <a:pt x="746" y="149"/>
                  </a:lnTo>
                  <a:lnTo>
                    <a:pt x="745" y="149"/>
                  </a:lnTo>
                  <a:lnTo>
                    <a:pt x="744" y="150"/>
                  </a:lnTo>
                  <a:lnTo>
                    <a:pt x="744" y="150"/>
                  </a:lnTo>
                  <a:lnTo>
                    <a:pt x="743" y="150"/>
                  </a:lnTo>
                  <a:lnTo>
                    <a:pt x="743" y="151"/>
                  </a:lnTo>
                  <a:lnTo>
                    <a:pt x="743" y="150"/>
                  </a:lnTo>
                  <a:lnTo>
                    <a:pt x="742" y="150"/>
                  </a:lnTo>
                  <a:lnTo>
                    <a:pt x="742" y="149"/>
                  </a:lnTo>
                  <a:lnTo>
                    <a:pt x="742" y="149"/>
                  </a:lnTo>
                  <a:lnTo>
                    <a:pt x="742" y="148"/>
                  </a:lnTo>
                  <a:lnTo>
                    <a:pt x="741" y="148"/>
                  </a:lnTo>
                  <a:lnTo>
                    <a:pt x="740" y="148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39" y="149"/>
                  </a:lnTo>
                  <a:lnTo>
                    <a:pt x="739" y="150"/>
                  </a:lnTo>
                  <a:lnTo>
                    <a:pt x="739" y="150"/>
                  </a:lnTo>
                  <a:lnTo>
                    <a:pt x="738" y="150"/>
                  </a:lnTo>
                  <a:lnTo>
                    <a:pt x="738" y="150"/>
                  </a:lnTo>
                  <a:lnTo>
                    <a:pt x="737" y="150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5" y="149"/>
                  </a:lnTo>
                  <a:lnTo>
                    <a:pt x="735" y="150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0"/>
                  </a:lnTo>
                  <a:lnTo>
                    <a:pt x="735" y="149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6" y="150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0"/>
                  </a:lnTo>
                  <a:lnTo>
                    <a:pt x="738" y="151"/>
                  </a:lnTo>
                  <a:lnTo>
                    <a:pt x="738" y="151"/>
                  </a:lnTo>
                  <a:lnTo>
                    <a:pt x="738" y="151"/>
                  </a:lnTo>
                  <a:lnTo>
                    <a:pt x="737" y="151"/>
                  </a:lnTo>
                  <a:lnTo>
                    <a:pt x="736" y="151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5" y="152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4"/>
                  </a:lnTo>
                  <a:lnTo>
                    <a:pt x="735" y="155"/>
                  </a:lnTo>
                  <a:lnTo>
                    <a:pt x="735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3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3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5" y="155"/>
                  </a:lnTo>
                  <a:lnTo>
                    <a:pt x="735" y="155"/>
                  </a:lnTo>
                  <a:lnTo>
                    <a:pt x="735" y="154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1"/>
                  </a:lnTo>
                  <a:lnTo>
                    <a:pt x="737" y="151"/>
                  </a:lnTo>
                  <a:lnTo>
                    <a:pt x="737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9" y="153"/>
                  </a:lnTo>
                  <a:lnTo>
                    <a:pt x="738" y="153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5"/>
                  </a:lnTo>
                  <a:lnTo>
                    <a:pt x="739" y="155"/>
                  </a:lnTo>
                  <a:lnTo>
                    <a:pt x="739" y="156"/>
                  </a:lnTo>
                  <a:lnTo>
                    <a:pt x="739" y="155"/>
                  </a:lnTo>
                  <a:lnTo>
                    <a:pt x="739" y="155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3"/>
                  </a:lnTo>
                  <a:lnTo>
                    <a:pt x="738" y="153"/>
                  </a:lnTo>
                  <a:lnTo>
                    <a:pt x="739" y="153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1"/>
                  </a:lnTo>
                  <a:lnTo>
                    <a:pt x="739" y="151"/>
                  </a:lnTo>
                  <a:lnTo>
                    <a:pt x="739" y="152"/>
                  </a:lnTo>
                  <a:lnTo>
                    <a:pt x="739" y="152"/>
                  </a:lnTo>
                  <a:lnTo>
                    <a:pt x="740" y="151"/>
                  </a:lnTo>
                  <a:lnTo>
                    <a:pt x="740" y="152"/>
                  </a:lnTo>
                  <a:lnTo>
                    <a:pt x="741" y="152"/>
                  </a:lnTo>
                  <a:lnTo>
                    <a:pt x="742" y="152"/>
                  </a:lnTo>
                  <a:lnTo>
                    <a:pt x="742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4" y="152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4"/>
                  </a:lnTo>
                  <a:lnTo>
                    <a:pt x="744" y="155"/>
                  </a:lnTo>
                  <a:lnTo>
                    <a:pt x="744" y="155"/>
                  </a:lnTo>
                  <a:lnTo>
                    <a:pt x="744" y="155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3" y="156"/>
                  </a:lnTo>
                  <a:lnTo>
                    <a:pt x="743" y="155"/>
                  </a:lnTo>
                  <a:lnTo>
                    <a:pt x="742" y="155"/>
                  </a:lnTo>
                  <a:lnTo>
                    <a:pt x="742" y="156"/>
                  </a:lnTo>
                  <a:lnTo>
                    <a:pt x="742" y="156"/>
                  </a:lnTo>
                  <a:lnTo>
                    <a:pt x="742" y="156"/>
                  </a:lnTo>
                  <a:lnTo>
                    <a:pt x="741" y="156"/>
                  </a:lnTo>
                  <a:lnTo>
                    <a:pt x="742" y="157"/>
                  </a:lnTo>
                  <a:lnTo>
                    <a:pt x="741" y="157"/>
                  </a:lnTo>
                  <a:lnTo>
                    <a:pt x="740" y="156"/>
                  </a:lnTo>
                  <a:lnTo>
                    <a:pt x="741" y="157"/>
                  </a:lnTo>
                  <a:lnTo>
                    <a:pt x="742" y="157"/>
                  </a:lnTo>
                  <a:lnTo>
                    <a:pt x="741" y="157"/>
                  </a:lnTo>
                  <a:lnTo>
                    <a:pt x="741" y="158"/>
                  </a:lnTo>
                  <a:lnTo>
                    <a:pt x="741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60"/>
                  </a:lnTo>
                  <a:lnTo>
                    <a:pt x="739" y="160"/>
                  </a:lnTo>
                  <a:lnTo>
                    <a:pt x="740" y="160"/>
                  </a:lnTo>
                  <a:lnTo>
                    <a:pt x="740" y="160"/>
                  </a:lnTo>
                  <a:lnTo>
                    <a:pt x="739" y="160"/>
                  </a:lnTo>
                  <a:lnTo>
                    <a:pt x="739" y="160"/>
                  </a:lnTo>
                  <a:lnTo>
                    <a:pt x="739" y="161"/>
                  </a:lnTo>
                  <a:lnTo>
                    <a:pt x="738" y="161"/>
                  </a:lnTo>
                  <a:lnTo>
                    <a:pt x="738" y="161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6" y="163"/>
                  </a:lnTo>
                  <a:lnTo>
                    <a:pt x="735" y="163"/>
                  </a:lnTo>
                  <a:lnTo>
                    <a:pt x="735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1" y="164"/>
                  </a:lnTo>
                  <a:lnTo>
                    <a:pt x="731" y="165"/>
                  </a:lnTo>
                  <a:lnTo>
                    <a:pt x="731" y="166"/>
                  </a:lnTo>
                  <a:lnTo>
                    <a:pt x="731" y="165"/>
                  </a:lnTo>
                  <a:lnTo>
                    <a:pt x="730" y="165"/>
                  </a:lnTo>
                  <a:lnTo>
                    <a:pt x="730" y="166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8" y="165"/>
                  </a:lnTo>
                  <a:lnTo>
                    <a:pt x="728" y="166"/>
                  </a:lnTo>
                  <a:lnTo>
                    <a:pt x="728" y="165"/>
                  </a:lnTo>
                  <a:lnTo>
                    <a:pt x="728" y="165"/>
                  </a:lnTo>
                  <a:lnTo>
                    <a:pt x="727" y="165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6" y="164"/>
                  </a:lnTo>
                  <a:lnTo>
                    <a:pt x="726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6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5"/>
                  </a:lnTo>
                  <a:lnTo>
                    <a:pt x="728" y="165"/>
                  </a:lnTo>
                  <a:lnTo>
                    <a:pt x="728" y="165"/>
                  </a:lnTo>
                  <a:lnTo>
                    <a:pt x="728" y="166"/>
                  </a:lnTo>
                  <a:lnTo>
                    <a:pt x="728" y="165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29" y="166"/>
                  </a:lnTo>
                  <a:lnTo>
                    <a:pt x="730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1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29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8"/>
                  </a:lnTo>
                  <a:lnTo>
                    <a:pt x="728" y="168"/>
                  </a:lnTo>
                  <a:lnTo>
                    <a:pt x="728" y="167"/>
                  </a:lnTo>
                  <a:lnTo>
                    <a:pt x="727" y="167"/>
                  </a:lnTo>
                  <a:lnTo>
                    <a:pt x="727" y="167"/>
                  </a:lnTo>
                  <a:lnTo>
                    <a:pt x="727" y="168"/>
                  </a:lnTo>
                  <a:lnTo>
                    <a:pt x="726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6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5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3" y="169"/>
                  </a:lnTo>
                  <a:lnTo>
                    <a:pt x="723" y="170"/>
                  </a:lnTo>
                  <a:lnTo>
                    <a:pt x="723" y="170"/>
                  </a:lnTo>
                  <a:lnTo>
                    <a:pt x="722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0" y="171"/>
                  </a:lnTo>
                  <a:lnTo>
                    <a:pt x="721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2"/>
                  </a:lnTo>
                  <a:lnTo>
                    <a:pt x="719" y="172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19" y="173"/>
                  </a:lnTo>
                  <a:lnTo>
                    <a:pt x="719" y="173"/>
                  </a:lnTo>
                  <a:lnTo>
                    <a:pt x="718" y="173"/>
                  </a:lnTo>
                  <a:lnTo>
                    <a:pt x="718" y="174"/>
                  </a:lnTo>
                  <a:lnTo>
                    <a:pt x="718" y="173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19" y="172"/>
                  </a:lnTo>
                  <a:lnTo>
                    <a:pt x="720" y="172"/>
                  </a:lnTo>
                  <a:lnTo>
                    <a:pt x="720" y="172"/>
                  </a:lnTo>
                  <a:lnTo>
                    <a:pt x="720" y="172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1" y="171"/>
                  </a:lnTo>
                  <a:lnTo>
                    <a:pt x="720" y="171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2" y="170"/>
                  </a:lnTo>
                  <a:lnTo>
                    <a:pt x="723" y="170"/>
                  </a:lnTo>
                  <a:lnTo>
                    <a:pt x="723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3" y="170"/>
                  </a:lnTo>
                  <a:lnTo>
                    <a:pt x="724" y="170"/>
                  </a:lnTo>
                  <a:lnTo>
                    <a:pt x="723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5" y="169"/>
                  </a:lnTo>
                  <a:lnTo>
                    <a:pt x="725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5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4" y="171"/>
                  </a:lnTo>
                  <a:lnTo>
                    <a:pt x="725" y="171"/>
                  </a:lnTo>
                  <a:lnTo>
                    <a:pt x="724" y="172"/>
                  </a:lnTo>
                  <a:lnTo>
                    <a:pt x="725" y="172"/>
                  </a:lnTo>
                  <a:lnTo>
                    <a:pt x="725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4" y="174"/>
                  </a:lnTo>
                  <a:lnTo>
                    <a:pt x="724" y="174"/>
                  </a:lnTo>
                  <a:lnTo>
                    <a:pt x="723" y="174"/>
                  </a:lnTo>
                  <a:lnTo>
                    <a:pt x="723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5" y="175"/>
                  </a:lnTo>
                  <a:lnTo>
                    <a:pt x="725" y="175"/>
                  </a:lnTo>
                  <a:lnTo>
                    <a:pt x="725" y="176"/>
                  </a:lnTo>
                  <a:lnTo>
                    <a:pt x="725" y="175"/>
                  </a:lnTo>
                  <a:lnTo>
                    <a:pt x="725" y="176"/>
                  </a:lnTo>
                  <a:lnTo>
                    <a:pt x="726" y="176"/>
                  </a:lnTo>
                  <a:lnTo>
                    <a:pt x="725" y="176"/>
                  </a:lnTo>
                  <a:lnTo>
                    <a:pt x="725" y="177"/>
                  </a:lnTo>
                  <a:lnTo>
                    <a:pt x="725" y="177"/>
                  </a:lnTo>
                  <a:lnTo>
                    <a:pt x="725" y="177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81"/>
                  </a:lnTo>
                  <a:lnTo>
                    <a:pt x="724" y="181"/>
                  </a:lnTo>
                  <a:lnTo>
                    <a:pt x="724" y="181"/>
                  </a:lnTo>
                  <a:lnTo>
                    <a:pt x="725" y="181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6" y="182"/>
                  </a:lnTo>
                  <a:lnTo>
                    <a:pt x="726" y="182"/>
                  </a:lnTo>
                  <a:lnTo>
                    <a:pt x="725" y="182"/>
                  </a:lnTo>
                  <a:lnTo>
                    <a:pt x="725" y="183"/>
                  </a:lnTo>
                  <a:lnTo>
                    <a:pt x="726" y="183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7" y="185"/>
                  </a:lnTo>
                  <a:lnTo>
                    <a:pt x="726" y="185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4" y="185"/>
                  </a:lnTo>
                  <a:lnTo>
                    <a:pt x="724" y="186"/>
                  </a:lnTo>
                  <a:lnTo>
                    <a:pt x="724" y="185"/>
                  </a:lnTo>
                  <a:lnTo>
                    <a:pt x="724" y="186"/>
                  </a:lnTo>
                  <a:lnTo>
                    <a:pt x="724" y="186"/>
                  </a:lnTo>
                  <a:lnTo>
                    <a:pt x="724" y="187"/>
                  </a:lnTo>
                  <a:lnTo>
                    <a:pt x="724" y="187"/>
                  </a:lnTo>
                  <a:lnTo>
                    <a:pt x="724" y="188"/>
                  </a:lnTo>
                  <a:lnTo>
                    <a:pt x="723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3" y="188"/>
                  </a:lnTo>
                  <a:lnTo>
                    <a:pt x="724" y="188"/>
                  </a:lnTo>
                  <a:lnTo>
                    <a:pt x="724" y="187"/>
                  </a:lnTo>
                  <a:lnTo>
                    <a:pt x="724" y="187"/>
                  </a:lnTo>
                  <a:lnTo>
                    <a:pt x="724" y="186"/>
                  </a:lnTo>
                  <a:lnTo>
                    <a:pt x="725" y="186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8"/>
                  </a:lnTo>
                  <a:lnTo>
                    <a:pt x="725" y="188"/>
                  </a:lnTo>
                  <a:lnTo>
                    <a:pt x="726" y="188"/>
                  </a:lnTo>
                  <a:lnTo>
                    <a:pt x="725" y="188"/>
                  </a:lnTo>
                  <a:lnTo>
                    <a:pt x="725" y="188"/>
                  </a:lnTo>
                  <a:lnTo>
                    <a:pt x="725" y="189"/>
                  </a:lnTo>
                  <a:lnTo>
                    <a:pt x="725" y="188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4" y="190"/>
                  </a:lnTo>
                  <a:lnTo>
                    <a:pt x="724" y="190"/>
                  </a:lnTo>
                  <a:lnTo>
                    <a:pt x="725" y="190"/>
                  </a:lnTo>
                  <a:lnTo>
                    <a:pt x="724" y="190"/>
                  </a:lnTo>
                  <a:lnTo>
                    <a:pt x="725" y="190"/>
                  </a:lnTo>
                  <a:lnTo>
                    <a:pt x="725" y="191"/>
                  </a:lnTo>
                  <a:lnTo>
                    <a:pt x="725" y="191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6" y="192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2" y="193"/>
                  </a:lnTo>
                  <a:lnTo>
                    <a:pt x="722" y="194"/>
                  </a:lnTo>
                  <a:lnTo>
                    <a:pt x="722" y="194"/>
                  </a:lnTo>
                  <a:lnTo>
                    <a:pt x="721" y="194"/>
                  </a:lnTo>
                  <a:lnTo>
                    <a:pt x="721" y="195"/>
                  </a:lnTo>
                  <a:lnTo>
                    <a:pt x="721" y="195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1" y="196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0" y="197"/>
                  </a:lnTo>
                  <a:lnTo>
                    <a:pt x="720" y="197"/>
                  </a:lnTo>
                  <a:lnTo>
                    <a:pt x="720" y="196"/>
                  </a:lnTo>
                  <a:lnTo>
                    <a:pt x="719" y="196"/>
                  </a:lnTo>
                  <a:lnTo>
                    <a:pt x="719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6" y="197"/>
                  </a:lnTo>
                  <a:lnTo>
                    <a:pt x="716" y="196"/>
                  </a:lnTo>
                  <a:lnTo>
                    <a:pt x="715" y="196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3" y="197"/>
                  </a:lnTo>
                  <a:lnTo>
                    <a:pt x="713" y="197"/>
                  </a:lnTo>
                  <a:lnTo>
                    <a:pt x="713" y="198"/>
                  </a:lnTo>
                  <a:lnTo>
                    <a:pt x="713" y="198"/>
                  </a:lnTo>
                  <a:lnTo>
                    <a:pt x="713" y="198"/>
                  </a:lnTo>
                  <a:lnTo>
                    <a:pt x="713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1" y="198"/>
                  </a:lnTo>
                  <a:lnTo>
                    <a:pt x="710" y="198"/>
                  </a:lnTo>
                  <a:lnTo>
                    <a:pt x="711" y="198"/>
                  </a:lnTo>
                  <a:lnTo>
                    <a:pt x="711" y="199"/>
                  </a:lnTo>
                  <a:lnTo>
                    <a:pt x="710" y="198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7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5" y="196"/>
                  </a:lnTo>
                  <a:lnTo>
                    <a:pt x="705" y="195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4" y="196"/>
                  </a:lnTo>
                  <a:lnTo>
                    <a:pt x="705" y="196"/>
                  </a:lnTo>
                  <a:lnTo>
                    <a:pt x="704" y="196"/>
                  </a:lnTo>
                  <a:lnTo>
                    <a:pt x="704" y="197"/>
                  </a:lnTo>
                  <a:lnTo>
                    <a:pt x="704" y="196"/>
                  </a:lnTo>
                  <a:lnTo>
                    <a:pt x="703" y="196"/>
                  </a:lnTo>
                  <a:lnTo>
                    <a:pt x="703" y="197"/>
                  </a:lnTo>
                  <a:lnTo>
                    <a:pt x="703" y="196"/>
                  </a:lnTo>
                  <a:lnTo>
                    <a:pt x="703" y="197"/>
                  </a:lnTo>
                  <a:lnTo>
                    <a:pt x="704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8"/>
                  </a:lnTo>
                  <a:lnTo>
                    <a:pt x="701" y="198"/>
                  </a:lnTo>
                  <a:lnTo>
                    <a:pt x="700" y="198"/>
                  </a:lnTo>
                  <a:lnTo>
                    <a:pt x="701" y="198"/>
                  </a:lnTo>
                  <a:lnTo>
                    <a:pt x="701" y="197"/>
                  </a:lnTo>
                  <a:lnTo>
                    <a:pt x="700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9" y="198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6" y="197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3" y="198"/>
                  </a:lnTo>
                  <a:lnTo>
                    <a:pt x="693" y="198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8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89" y="198"/>
                  </a:lnTo>
                  <a:lnTo>
                    <a:pt x="688" y="198"/>
                  </a:lnTo>
                  <a:lnTo>
                    <a:pt x="688" y="198"/>
                  </a:lnTo>
                  <a:lnTo>
                    <a:pt x="688" y="198"/>
                  </a:lnTo>
                  <a:lnTo>
                    <a:pt x="689" y="198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1" y="198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2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3" y="198"/>
                  </a:lnTo>
                  <a:lnTo>
                    <a:pt x="693" y="199"/>
                  </a:lnTo>
                  <a:lnTo>
                    <a:pt x="693" y="199"/>
                  </a:lnTo>
                  <a:lnTo>
                    <a:pt x="693" y="198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7" y="197"/>
                  </a:lnTo>
                  <a:lnTo>
                    <a:pt x="696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9" y="197"/>
                  </a:lnTo>
                  <a:lnTo>
                    <a:pt x="698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9" y="198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700" y="197"/>
                  </a:lnTo>
                  <a:lnTo>
                    <a:pt x="701" y="197"/>
                  </a:lnTo>
                  <a:lnTo>
                    <a:pt x="701" y="198"/>
                  </a:lnTo>
                  <a:lnTo>
                    <a:pt x="700" y="198"/>
                  </a:lnTo>
                  <a:lnTo>
                    <a:pt x="701" y="198"/>
                  </a:lnTo>
                  <a:lnTo>
                    <a:pt x="701" y="198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8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8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4" y="197"/>
                  </a:lnTo>
                  <a:lnTo>
                    <a:pt x="703" y="197"/>
                  </a:lnTo>
                  <a:lnTo>
                    <a:pt x="703" y="196"/>
                  </a:lnTo>
                  <a:lnTo>
                    <a:pt x="704" y="196"/>
                  </a:lnTo>
                  <a:lnTo>
                    <a:pt x="704" y="197"/>
                  </a:lnTo>
                  <a:lnTo>
                    <a:pt x="704" y="196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5" y="195"/>
                  </a:lnTo>
                  <a:lnTo>
                    <a:pt x="705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10" y="197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7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8"/>
                  </a:lnTo>
                  <a:lnTo>
                    <a:pt x="711" y="199"/>
                  </a:lnTo>
                  <a:lnTo>
                    <a:pt x="711" y="198"/>
                  </a:lnTo>
                  <a:lnTo>
                    <a:pt x="710" y="198"/>
                  </a:lnTo>
                  <a:lnTo>
                    <a:pt x="711" y="198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2" y="200"/>
                  </a:lnTo>
                  <a:lnTo>
                    <a:pt x="713" y="200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1" y="200"/>
                  </a:lnTo>
                  <a:lnTo>
                    <a:pt x="711" y="201"/>
                  </a:lnTo>
                  <a:lnTo>
                    <a:pt x="712" y="201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2" y="201"/>
                  </a:lnTo>
                  <a:lnTo>
                    <a:pt x="712" y="200"/>
                  </a:lnTo>
                  <a:lnTo>
                    <a:pt x="712" y="201"/>
                  </a:lnTo>
                  <a:lnTo>
                    <a:pt x="712" y="201"/>
                  </a:lnTo>
                  <a:lnTo>
                    <a:pt x="711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1" y="201"/>
                  </a:lnTo>
                  <a:lnTo>
                    <a:pt x="711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09" y="202"/>
                  </a:lnTo>
                  <a:lnTo>
                    <a:pt x="709" y="201"/>
                  </a:lnTo>
                  <a:lnTo>
                    <a:pt x="708" y="201"/>
                  </a:lnTo>
                  <a:lnTo>
                    <a:pt x="708" y="201"/>
                  </a:lnTo>
                  <a:lnTo>
                    <a:pt x="708" y="201"/>
                  </a:lnTo>
                  <a:lnTo>
                    <a:pt x="708" y="202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7" y="203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7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5" y="204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6" y="206"/>
                  </a:lnTo>
                  <a:lnTo>
                    <a:pt x="706" y="205"/>
                  </a:lnTo>
                  <a:lnTo>
                    <a:pt x="706" y="206"/>
                  </a:lnTo>
                  <a:lnTo>
                    <a:pt x="706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5" y="206"/>
                  </a:lnTo>
                  <a:lnTo>
                    <a:pt x="704" y="206"/>
                  </a:lnTo>
                  <a:lnTo>
                    <a:pt x="704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5"/>
                  </a:lnTo>
                  <a:lnTo>
                    <a:pt x="703" y="205"/>
                  </a:lnTo>
                  <a:lnTo>
                    <a:pt x="703" y="206"/>
                  </a:lnTo>
                  <a:lnTo>
                    <a:pt x="702" y="206"/>
                  </a:lnTo>
                  <a:lnTo>
                    <a:pt x="702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0" y="205"/>
                  </a:lnTo>
                  <a:lnTo>
                    <a:pt x="701" y="205"/>
                  </a:lnTo>
                  <a:lnTo>
                    <a:pt x="700" y="205"/>
                  </a:lnTo>
                  <a:lnTo>
                    <a:pt x="700" y="205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9" y="206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8" y="205"/>
                  </a:lnTo>
                  <a:lnTo>
                    <a:pt x="698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6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4"/>
                  </a:lnTo>
                  <a:lnTo>
                    <a:pt x="693" y="204"/>
                  </a:lnTo>
                  <a:lnTo>
                    <a:pt x="693" y="205"/>
                  </a:lnTo>
                  <a:lnTo>
                    <a:pt x="693" y="204"/>
                  </a:lnTo>
                  <a:lnTo>
                    <a:pt x="692" y="204"/>
                  </a:lnTo>
                  <a:lnTo>
                    <a:pt x="691" y="204"/>
                  </a:lnTo>
                  <a:lnTo>
                    <a:pt x="692" y="204"/>
                  </a:lnTo>
                  <a:lnTo>
                    <a:pt x="692" y="205"/>
                  </a:lnTo>
                  <a:lnTo>
                    <a:pt x="692" y="204"/>
                  </a:lnTo>
                  <a:lnTo>
                    <a:pt x="691" y="204"/>
                  </a:lnTo>
                  <a:lnTo>
                    <a:pt x="691" y="205"/>
                  </a:lnTo>
                  <a:lnTo>
                    <a:pt x="691" y="205"/>
                  </a:lnTo>
                  <a:lnTo>
                    <a:pt x="690" y="205"/>
                  </a:lnTo>
                  <a:lnTo>
                    <a:pt x="690" y="204"/>
                  </a:lnTo>
                  <a:lnTo>
                    <a:pt x="690" y="204"/>
                  </a:lnTo>
                  <a:lnTo>
                    <a:pt x="689" y="204"/>
                  </a:lnTo>
                  <a:lnTo>
                    <a:pt x="690" y="204"/>
                  </a:lnTo>
                  <a:lnTo>
                    <a:pt x="690" y="204"/>
                  </a:lnTo>
                  <a:lnTo>
                    <a:pt x="690" y="205"/>
                  </a:lnTo>
                  <a:lnTo>
                    <a:pt x="691" y="205"/>
                  </a:lnTo>
                  <a:lnTo>
                    <a:pt x="691" y="205"/>
                  </a:lnTo>
                  <a:lnTo>
                    <a:pt x="691" y="204"/>
                  </a:lnTo>
                  <a:lnTo>
                    <a:pt x="691" y="205"/>
                  </a:lnTo>
                  <a:lnTo>
                    <a:pt x="692" y="205"/>
                  </a:lnTo>
                  <a:lnTo>
                    <a:pt x="692" y="204"/>
                  </a:lnTo>
                  <a:lnTo>
                    <a:pt x="693" y="204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6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8" y="205"/>
                  </a:lnTo>
                  <a:lnTo>
                    <a:pt x="698" y="205"/>
                  </a:lnTo>
                  <a:lnTo>
                    <a:pt x="699" y="205"/>
                  </a:lnTo>
                  <a:lnTo>
                    <a:pt x="699" y="206"/>
                  </a:lnTo>
                  <a:lnTo>
                    <a:pt x="698" y="206"/>
                  </a:lnTo>
                  <a:lnTo>
                    <a:pt x="699" y="206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700" y="205"/>
                  </a:lnTo>
                  <a:lnTo>
                    <a:pt x="700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2" y="205"/>
                  </a:lnTo>
                  <a:lnTo>
                    <a:pt x="702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4" y="207"/>
                  </a:lnTo>
                  <a:lnTo>
                    <a:pt x="704" y="206"/>
                  </a:lnTo>
                  <a:lnTo>
                    <a:pt x="705" y="206"/>
                  </a:lnTo>
                  <a:lnTo>
                    <a:pt x="705" y="207"/>
                  </a:lnTo>
                  <a:lnTo>
                    <a:pt x="704" y="207"/>
                  </a:lnTo>
                  <a:lnTo>
                    <a:pt x="704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2" y="207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2" y="207"/>
                  </a:lnTo>
                  <a:lnTo>
                    <a:pt x="702" y="207"/>
                  </a:lnTo>
                  <a:lnTo>
                    <a:pt x="702" y="207"/>
                  </a:lnTo>
                  <a:lnTo>
                    <a:pt x="701" y="207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3" y="208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0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6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4" y="210"/>
                  </a:lnTo>
                  <a:lnTo>
                    <a:pt x="695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2" y="210"/>
                  </a:lnTo>
                  <a:lnTo>
                    <a:pt x="691" y="210"/>
                  </a:lnTo>
                  <a:lnTo>
                    <a:pt x="691" y="210"/>
                  </a:lnTo>
                  <a:lnTo>
                    <a:pt x="691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89" y="211"/>
                  </a:lnTo>
                  <a:lnTo>
                    <a:pt x="690" y="211"/>
                  </a:lnTo>
                  <a:lnTo>
                    <a:pt x="689" y="211"/>
                  </a:lnTo>
                  <a:lnTo>
                    <a:pt x="688" y="211"/>
                  </a:lnTo>
                  <a:lnTo>
                    <a:pt x="688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7" y="213"/>
                  </a:lnTo>
                  <a:lnTo>
                    <a:pt x="686" y="213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5" y="214"/>
                  </a:lnTo>
                  <a:lnTo>
                    <a:pt x="685" y="214"/>
                  </a:lnTo>
                  <a:lnTo>
                    <a:pt x="685" y="215"/>
                  </a:lnTo>
                  <a:lnTo>
                    <a:pt x="685" y="214"/>
                  </a:lnTo>
                  <a:lnTo>
                    <a:pt x="685" y="215"/>
                  </a:lnTo>
                  <a:lnTo>
                    <a:pt x="685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7"/>
                  </a:lnTo>
                  <a:lnTo>
                    <a:pt x="686" y="216"/>
                  </a:lnTo>
                  <a:lnTo>
                    <a:pt x="686" y="217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2"/>
                  </a:lnTo>
                  <a:lnTo>
                    <a:pt x="687" y="222"/>
                  </a:lnTo>
                  <a:lnTo>
                    <a:pt x="688" y="222"/>
                  </a:lnTo>
                  <a:lnTo>
                    <a:pt x="688" y="223"/>
                  </a:lnTo>
                  <a:lnTo>
                    <a:pt x="687" y="223"/>
                  </a:lnTo>
                  <a:lnTo>
                    <a:pt x="688" y="223"/>
                  </a:lnTo>
                  <a:lnTo>
                    <a:pt x="688" y="223"/>
                  </a:lnTo>
                  <a:lnTo>
                    <a:pt x="688" y="224"/>
                  </a:lnTo>
                  <a:lnTo>
                    <a:pt x="688" y="224"/>
                  </a:lnTo>
                  <a:lnTo>
                    <a:pt x="689" y="224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9"/>
                  </a:lnTo>
                  <a:lnTo>
                    <a:pt x="691" y="229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1"/>
                  </a:lnTo>
                  <a:lnTo>
                    <a:pt x="690" y="231"/>
                  </a:lnTo>
                  <a:lnTo>
                    <a:pt x="690" y="232"/>
                  </a:lnTo>
                  <a:lnTo>
                    <a:pt x="691" y="232"/>
                  </a:lnTo>
                  <a:lnTo>
                    <a:pt x="691" y="232"/>
                  </a:lnTo>
                  <a:lnTo>
                    <a:pt x="691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4"/>
                  </a:lnTo>
                  <a:lnTo>
                    <a:pt x="690" y="234"/>
                  </a:lnTo>
                  <a:lnTo>
                    <a:pt x="689" y="234"/>
                  </a:lnTo>
                  <a:lnTo>
                    <a:pt x="690" y="234"/>
                  </a:lnTo>
                  <a:lnTo>
                    <a:pt x="689" y="235"/>
                  </a:lnTo>
                  <a:lnTo>
                    <a:pt x="688" y="235"/>
                  </a:lnTo>
                  <a:lnTo>
                    <a:pt x="688" y="236"/>
                  </a:lnTo>
                  <a:lnTo>
                    <a:pt x="687" y="236"/>
                  </a:lnTo>
                  <a:lnTo>
                    <a:pt x="687" y="236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6" y="239"/>
                  </a:lnTo>
                  <a:lnTo>
                    <a:pt x="686" y="240"/>
                  </a:lnTo>
                  <a:lnTo>
                    <a:pt x="686" y="240"/>
                  </a:lnTo>
                  <a:lnTo>
                    <a:pt x="686" y="241"/>
                  </a:lnTo>
                  <a:lnTo>
                    <a:pt x="687" y="241"/>
                  </a:lnTo>
                  <a:lnTo>
                    <a:pt x="687" y="240"/>
                  </a:lnTo>
                  <a:lnTo>
                    <a:pt x="687" y="240"/>
                  </a:lnTo>
                  <a:lnTo>
                    <a:pt x="687" y="241"/>
                  </a:lnTo>
                  <a:lnTo>
                    <a:pt x="688" y="241"/>
                  </a:lnTo>
                  <a:lnTo>
                    <a:pt x="688" y="241"/>
                  </a:lnTo>
                  <a:lnTo>
                    <a:pt x="689" y="241"/>
                  </a:lnTo>
                  <a:lnTo>
                    <a:pt x="689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2"/>
                  </a:lnTo>
                  <a:lnTo>
                    <a:pt x="691" y="242"/>
                  </a:lnTo>
                  <a:lnTo>
                    <a:pt x="690" y="242"/>
                  </a:lnTo>
                  <a:lnTo>
                    <a:pt x="690" y="243"/>
                  </a:lnTo>
                  <a:lnTo>
                    <a:pt x="690" y="243"/>
                  </a:lnTo>
                  <a:lnTo>
                    <a:pt x="691" y="243"/>
                  </a:lnTo>
                  <a:lnTo>
                    <a:pt x="691" y="244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1" y="245"/>
                  </a:lnTo>
                  <a:lnTo>
                    <a:pt x="691" y="246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8"/>
                  </a:lnTo>
                  <a:lnTo>
                    <a:pt x="692" y="248"/>
                  </a:lnTo>
                  <a:lnTo>
                    <a:pt x="692" y="248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3" y="248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2" y="249"/>
                  </a:lnTo>
                  <a:lnTo>
                    <a:pt x="692" y="250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89" y="252"/>
                  </a:lnTo>
                  <a:lnTo>
                    <a:pt x="689" y="253"/>
                  </a:lnTo>
                  <a:lnTo>
                    <a:pt x="688" y="253"/>
                  </a:lnTo>
                  <a:lnTo>
                    <a:pt x="688" y="253"/>
                  </a:lnTo>
                  <a:lnTo>
                    <a:pt x="688" y="254"/>
                  </a:lnTo>
                  <a:lnTo>
                    <a:pt x="688" y="253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8" y="253"/>
                  </a:lnTo>
                  <a:lnTo>
                    <a:pt x="688" y="253"/>
                  </a:lnTo>
                  <a:lnTo>
                    <a:pt x="689" y="253"/>
                  </a:lnTo>
                  <a:lnTo>
                    <a:pt x="689" y="252"/>
                  </a:lnTo>
                  <a:lnTo>
                    <a:pt x="689" y="253"/>
                  </a:lnTo>
                  <a:lnTo>
                    <a:pt x="690" y="252"/>
                  </a:lnTo>
                  <a:lnTo>
                    <a:pt x="690" y="253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2" y="252"/>
                  </a:lnTo>
                  <a:lnTo>
                    <a:pt x="692" y="252"/>
                  </a:lnTo>
                  <a:lnTo>
                    <a:pt x="693" y="252"/>
                  </a:lnTo>
                  <a:lnTo>
                    <a:pt x="693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6" y="253"/>
                  </a:lnTo>
                  <a:lnTo>
                    <a:pt x="696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8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6" y="254"/>
                  </a:lnTo>
                  <a:lnTo>
                    <a:pt x="696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4" y="253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93" y="252"/>
                  </a:lnTo>
                  <a:lnTo>
                    <a:pt x="693" y="252"/>
                  </a:lnTo>
                  <a:lnTo>
                    <a:pt x="692" y="252"/>
                  </a:lnTo>
                  <a:lnTo>
                    <a:pt x="692" y="252"/>
                  </a:lnTo>
                  <a:lnTo>
                    <a:pt x="691" y="252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2" y="250"/>
                  </a:lnTo>
                  <a:lnTo>
                    <a:pt x="692" y="249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3" y="248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2" y="248"/>
                  </a:lnTo>
                  <a:lnTo>
                    <a:pt x="692" y="248"/>
                  </a:lnTo>
                  <a:lnTo>
                    <a:pt x="691" y="248"/>
                  </a:lnTo>
                  <a:lnTo>
                    <a:pt x="691" y="247"/>
                  </a:lnTo>
                  <a:lnTo>
                    <a:pt x="692" y="247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6"/>
                  </a:lnTo>
                  <a:lnTo>
                    <a:pt x="691" y="246"/>
                  </a:lnTo>
                  <a:lnTo>
                    <a:pt x="691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1" y="244"/>
                  </a:lnTo>
                  <a:lnTo>
                    <a:pt x="691" y="243"/>
                  </a:lnTo>
                  <a:lnTo>
                    <a:pt x="690" y="243"/>
                  </a:lnTo>
                  <a:lnTo>
                    <a:pt x="690" y="243"/>
                  </a:lnTo>
                  <a:lnTo>
                    <a:pt x="690" y="242"/>
                  </a:lnTo>
                  <a:lnTo>
                    <a:pt x="691" y="242"/>
                  </a:lnTo>
                  <a:lnTo>
                    <a:pt x="691" y="242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89" y="241"/>
                  </a:lnTo>
                  <a:lnTo>
                    <a:pt x="689" y="241"/>
                  </a:lnTo>
                  <a:lnTo>
                    <a:pt x="688" y="241"/>
                  </a:lnTo>
                  <a:lnTo>
                    <a:pt x="688" y="241"/>
                  </a:lnTo>
                  <a:lnTo>
                    <a:pt x="687" y="241"/>
                  </a:lnTo>
                  <a:lnTo>
                    <a:pt x="687" y="240"/>
                  </a:lnTo>
                  <a:lnTo>
                    <a:pt x="687" y="240"/>
                  </a:lnTo>
                  <a:lnTo>
                    <a:pt x="687" y="241"/>
                  </a:lnTo>
                  <a:lnTo>
                    <a:pt x="686" y="241"/>
                  </a:lnTo>
                  <a:lnTo>
                    <a:pt x="686" y="240"/>
                  </a:lnTo>
                  <a:lnTo>
                    <a:pt x="686" y="240"/>
                  </a:lnTo>
                  <a:lnTo>
                    <a:pt x="686" y="239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7" y="236"/>
                  </a:lnTo>
                  <a:lnTo>
                    <a:pt x="687" y="236"/>
                  </a:lnTo>
                  <a:lnTo>
                    <a:pt x="688" y="236"/>
                  </a:lnTo>
                  <a:lnTo>
                    <a:pt x="688" y="236"/>
                  </a:lnTo>
                  <a:lnTo>
                    <a:pt x="688" y="235"/>
                  </a:lnTo>
                  <a:lnTo>
                    <a:pt x="689" y="235"/>
                  </a:lnTo>
                  <a:lnTo>
                    <a:pt x="690" y="235"/>
                  </a:lnTo>
                  <a:lnTo>
                    <a:pt x="690" y="234"/>
                  </a:lnTo>
                  <a:lnTo>
                    <a:pt x="690" y="234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1" y="233"/>
                  </a:lnTo>
                  <a:lnTo>
                    <a:pt x="691" y="232"/>
                  </a:lnTo>
                  <a:lnTo>
                    <a:pt x="691" y="232"/>
                  </a:lnTo>
                  <a:lnTo>
                    <a:pt x="690" y="232"/>
                  </a:lnTo>
                  <a:lnTo>
                    <a:pt x="690" y="231"/>
                  </a:lnTo>
                  <a:lnTo>
                    <a:pt x="691" y="231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29"/>
                  </a:lnTo>
                  <a:lnTo>
                    <a:pt x="691" y="229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7"/>
                  </a:lnTo>
                  <a:lnTo>
                    <a:pt x="691" y="228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0" y="227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3" y="228"/>
                  </a:lnTo>
                  <a:lnTo>
                    <a:pt x="693" y="229"/>
                  </a:lnTo>
                  <a:lnTo>
                    <a:pt x="693" y="228"/>
                  </a:lnTo>
                  <a:lnTo>
                    <a:pt x="693" y="229"/>
                  </a:lnTo>
                  <a:lnTo>
                    <a:pt x="693" y="228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6"/>
                  </a:lnTo>
                  <a:lnTo>
                    <a:pt x="691" y="227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89" y="224"/>
                  </a:lnTo>
                  <a:lnTo>
                    <a:pt x="690" y="224"/>
                  </a:lnTo>
                  <a:lnTo>
                    <a:pt x="690" y="225"/>
                  </a:lnTo>
                  <a:lnTo>
                    <a:pt x="690" y="224"/>
                  </a:lnTo>
                  <a:lnTo>
                    <a:pt x="689" y="224"/>
                  </a:lnTo>
                  <a:lnTo>
                    <a:pt x="688" y="224"/>
                  </a:lnTo>
                  <a:lnTo>
                    <a:pt x="688" y="224"/>
                  </a:lnTo>
                  <a:lnTo>
                    <a:pt x="688" y="223"/>
                  </a:lnTo>
                  <a:lnTo>
                    <a:pt x="688" y="223"/>
                  </a:lnTo>
                  <a:lnTo>
                    <a:pt x="688" y="222"/>
                  </a:lnTo>
                  <a:lnTo>
                    <a:pt x="687" y="222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7" y="219"/>
                  </a:lnTo>
                  <a:lnTo>
                    <a:pt x="687" y="219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7"/>
                  </a:lnTo>
                  <a:lnTo>
                    <a:pt x="686" y="216"/>
                  </a:lnTo>
                  <a:lnTo>
                    <a:pt x="687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6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5" y="214"/>
                  </a:lnTo>
                  <a:lnTo>
                    <a:pt x="685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3"/>
                  </a:lnTo>
                  <a:lnTo>
                    <a:pt x="687" y="213"/>
                  </a:lnTo>
                  <a:lnTo>
                    <a:pt x="687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8" y="212"/>
                  </a:lnTo>
                  <a:lnTo>
                    <a:pt x="688" y="212"/>
                  </a:lnTo>
                  <a:lnTo>
                    <a:pt x="688" y="211"/>
                  </a:lnTo>
                  <a:lnTo>
                    <a:pt x="688" y="212"/>
                  </a:lnTo>
                  <a:lnTo>
                    <a:pt x="688" y="211"/>
                  </a:lnTo>
                  <a:lnTo>
                    <a:pt x="689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1" y="211"/>
                  </a:lnTo>
                  <a:lnTo>
                    <a:pt x="691" y="211"/>
                  </a:lnTo>
                  <a:lnTo>
                    <a:pt x="691" y="210"/>
                  </a:lnTo>
                  <a:lnTo>
                    <a:pt x="692" y="210"/>
                  </a:lnTo>
                  <a:lnTo>
                    <a:pt x="691" y="210"/>
                  </a:lnTo>
                  <a:lnTo>
                    <a:pt x="692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6" y="210"/>
                  </a:lnTo>
                  <a:lnTo>
                    <a:pt x="695" y="210"/>
                  </a:lnTo>
                  <a:lnTo>
                    <a:pt x="696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1"/>
                  </a:lnTo>
                  <a:lnTo>
                    <a:pt x="697" y="210"/>
                  </a:lnTo>
                  <a:lnTo>
                    <a:pt x="698" y="210"/>
                  </a:lnTo>
                  <a:lnTo>
                    <a:pt x="698" y="211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700" y="210"/>
                  </a:lnTo>
                  <a:lnTo>
                    <a:pt x="699" y="210"/>
                  </a:lnTo>
                  <a:lnTo>
                    <a:pt x="700" y="210"/>
                  </a:lnTo>
                  <a:lnTo>
                    <a:pt x="700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0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3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08"/>
                  </a:lnTo>
                  <a:lnTo>
                    <a:pt x="703" y="208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1" y="207"/>
                  </a:lnTo>
                  <a:lnTo>
                    <a:pt x="702" y="207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2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4" y="207"/>
                  </a:lnTo>
                  <a:lnTo>
                    <a:pt x="704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6" y="207"/>
                  </a:lnTo>
                  <a:lnTo>
                    <a:pt x="705" y="207"/>
                  </a:lnTo>
                  <a:lnTo>
                    <a:pt x="706" y="207"/>
                  </a:lnTo>
                  <a:lnTo>
                    <a:pt x="706" y="206"/>
                  </a:lnTo>
                  <a:lnTo>
                    <a:pt x="706" y="206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7" y="205"/>
                  </a:lnTo>
                  <a:lnTo>
                    <a:pt x="707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7" y="204"/>
                  </a:lnTo>
                  <a:lnTo>
                    <a:pt x="707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2"/>
                  </a:lnTo>
                  <a:lnTo>
                    <a:pt x="709" y="202"/>
                  </a:lnTo>
                  <a:lnTo>
                    <a:pt x="709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11" y="202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1" y="201"/>
                  </a:lnTo>
                  <a:lnTo>
                    <a:pt x="712" y="201"/>
                  </a:lnTo>
                  <a:lnTo>
                    <a:pt x="712" y="201"/>
                  </a:lnTo>
                  <a:lnTo>
                    <a:pt x="713" y="201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1" y="200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5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6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5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3" y="199"/>
                  </a:lnTo>
                  <a:lnTo>
                    <a:pt x="713" y="198"/>
                  </a:lnTo>
                  <a:lnTo>
                    <a:pt x="713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5" y="197"/>
                  </a:lnTo>
                  <a:lnTo>
                    <a:pt x="715" y="197"/>
                  </a:lnTo>
                  <a:lnTo>
                    <a:pt x="714" y="197"/>
                  </a:lnTo>
                  <a:lnTo>
                    <a:pt x="715" y="197"/>
                  </a:lnTo>
                  <a:lnTo>
                    <a:pt x="716" y="197"/>
                  </a:lnTo>
                  <a:lnTo>
                    <a:pt x="716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9" y="197"/>
                  </a:lnTo>
                  <a:lnTo>
                    <a:pt x="720" y="197"/>
                  </a:lnTo>
                  <a:lnTo>
                    <a:pt x="720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2" y="197"/>
                  </a:lnTo>
                  <a:lnTo>
                    <a:pt x="721" y="197"/>
                  </a:lnTo>
                  <a:lnTo>
                    <a:pt x="721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1" y="196"/>
                  </a:lnTo>
                  <a:lnTo>
                    <a:pt x="721" y="195"/>
                  </a:lnTo>
                  <a:lnTo>
                    <a:pt x="722" y="194"/>
                  </a:lnTo>
                  <a:lnTo>
                    <a:pt x="722" y="195"/>
                  </a:lnTo>
                  <a:lnTo>
                    <a:pt x="722" y="194"/>
                  </a:lnTo>
                  <a:lnTo>
                    <a:pt x="723" y="194"/>
                  </a:lnTo>
                  <a:lnTo>
                    <a:pt x="722" y="194"/>
                  </a:lnTo>
                  <a:lnTo>
                    <a:pt x="722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6" y="192"/>
                  </a:lnTo>
                  <a:lnTo>
                    <a:pt x="725" y="191"/>
                  </a:lnTo>
                  <a:lnTo>
                    <a:pt x="725" y="191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5" y="189"/>
                  </a:lnTo>
                  <a:lnTo>
                    <a:pt x="725" y="190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6" y="188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7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6" y="188"/>
                  </a:lnTo>
                  <a:lnTo>
                    <a:pt x="726" y="188"/>
                  </a:lnTo>
                  <a:lnTo>
                    <a:pt x="725" y="188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6"/>
                  </a:lnTo>
                  <a:lnTo>
                    <a:pt x="724" y="186"/>
                  </a:lnTo>
                  <a:lnTo>
                    <a:pt x="725" y="186"/>
                  </a:lnTo>
                  <a:lnTo>
                    <a:pt x="724" y="186"/>
                  </a:lnTo>
                  <a:lnTo>
                    <a:pt x="724" y="186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6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6" y="183"/>
                  </a:lnTo>
                  <a:lnTo>
                    <a:pt x="726" y="182"/>
                  </a:lnTo>
                  <a:lnTo>
                    <a:pt x="727" y="182"/>
                  </a:lnTo>
                  <a:lnTo>
                    <a:pt x="726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3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9" y="182"/>
                  </a:lnTo>
                  <a:lnTo>
                    <a:pt x="728" y="182"/>
                  </a:lnTo>
                  <a:lnTo>
                    <a:pt x="729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6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1"/>
                  </a:lnTo>
                  <a:lnTo>
                    <a:pt x="724" y="181"/>
                  </a:lnTo>
                  <a:lnTo>
                    <a:pt x="724" y="181"/>
                  </a:lnTo>
                  <a:lnTo>
                    <a:pt x="725" y="181"/>
                  </a:lnTo>
                  <a:lnTo>
                    <a:pt x="725" y="181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7"/>
                  </a:lnTo>
                  <a:lnTo>
                    <a:pt x="726" y="177"/>
                  </a:lnTo>
                  <a:lnTo>
                    <a:pt x="726" y="176"/>
                  </a:lnTo>
                  <a:lnTo>
                    <a:pt x="725" y="175"/>
                  </a:lnTo>
                  <a:lnTo>
                    <a:pt x="725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4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5" y="173"/>
                  </a:lnTo>
                  <a:lnTo>
                    <a:pt x="725" y="172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6" y="171"/>
                  </a:lnTo>
                  <a:lnTo>
                    <a:pt x="726" y="171"/>
                  </a:lnTo>
                  <a:lnTo>
                    <a:pt x="725" y="171"/>
                  </a:lnTo>
                  <a:lnTo>
                    <a:pt x="725" y="170"/>
                  </a:lnTo>
                  <a:lnTo>
                    <a:pt x="726" y="170"/>
                  </a:lnTo>
                  <a:lnTo>
                    <a:pt x="726" y="170"/>
                  </a:lnTo>
                  <a:lnTo>
                    <a:pt x="727" y="170"/>
                  </a:lnTo>
                  <a:lnTo>
                    <a:pt x="727" y="169"/>
                  </a:lnTo>
                  <a:lnTo>
                    <a:pt x="727" y="169"/>
                  </a:lnTo>
                  <a:lnTo>
                    <a:pt x="727" y="168"/>
                  </a:lnTo>
                  <a:lnTo>
                    <a:pt x="728" y="168"/>
                  </a:lnTo>
                  <a:lnTo>
                    <a:pt x="728" y="168"/>
                  </a:lnTo>
                  <a:lnTo>
                    <a:pt x="729" y="168"/>
                  </a:lnTo>
                  <a:lnTo>
                    <a:pt x="728" y="168"/>
                  </a:lnTo>
                  <a:lnTo>
                    <a:pt x="728" y="167"/>
                  </a:lnTo>
                  <a:lnTo>
                    <a:pt x="729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30" y="168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3" y="167"/>
                  </a:lnTo>
                  <a:lnTo>
                    <a:pt x="734" y="167"/>
                  </a:lnTo>
                  <a:lnTo>
                    <a:pt x="734" y="167"/>
                  </a:lnTo>
                  <a:lnTo>
                    <a:pt x="735" y="167"/>
                  </a:lnTo>
                  <a:lnTo>
                    <a:pt x="735" y="167"/>
                  </a:lnTo>
                  <a:lnTo>
                    <a:pt x="735" y="166"/>
                  </a:lnTo>
                  <a:lnTo>
                    <a:pt x="735" y="166"/>
                  </a:lnTo>
                  <a:lnTo>
                    <a:pt x="735" y="165"/>
                  </a:lnTo>
                  <a:lnTo>
                    <a:pt x="736" y="165"/>
                  </a:lnTo>
                  <a:lnTo>
                    <a:pt x="735" y="165"/>
                  </a:lnTo>
                  <a:lnTo>
                    <a:pt x="735" y="164"/>
                  </a:lnTo>
                  <a:lnTo>
                    <a:pt x="736" y="164"/>
                  </a:lnTo>
                  <a:lnTo>
                    <a:pt x="736" y="164"/>
                  </a:lnTo>
                  <a:lnTo>
                    <a:pt x="737" y="164"/>
                  </a:lnTo>
                  <a:lnTo>
                    <a:pt x="738" y="164"/>
                  </a:lnTo>
                  <a:lnTo>
                    <a:pt x="737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9" y="164"/>
                  </a:lnTo>
                  <a:lnTo>
                    <a:pt x="739" y="163"/>
                  </a:lnTo>
                  <a:lnTo>
                    <a:pt x="739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41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3" y="163"/>
                  </a:lnTo>
                  <a:lnTo>
                    <a:pt x="743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6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8" y="163"/>
                  </a:lnTo>
                  <a:lnTo>
                    <a:pt x="749" y="163"/>
                  </a:lnTo>
                  <a:lnTo>
                    <a:pt x="749" y="162"/>
                  </a:lnTo>
                  <a:lnTo>
                    <a:pt x="749" y="163"/>
                  </a:lnTo>
                  <a:lnTo>
                    <a:pt x="750" y="163"/>
                  </a:lnTo>
                  <a:lnTo>
                    <a:pt x="750" y="162"/>
                  </a:lnTo>
                  <a:lnTo>
                    <a:pt x="750" y="163"/>
                  </a:lnTo>
                  <a:lnTo>
                    <a:pt x="750" y="163"/>
                  </a:lnTo>
                  <a:lnTo>
                    <a:pt x="751" y="163"/>
                  </a:lnTo>
                  <a:lnTo>
                    <a:pt x="751" y="163"/>
                  </a:lnTo>
                  <a:lnTo>
                    <a:pt x="752" y="163"/>
                  </a:lnTo>
                  <a:lnTo>
                    <a:pt x="751" y="163"/>
                  </a:lnTo>
                  <a:lnTo>
                    <a:pt x="751" y="163"/>
                  </a:lnTo>
                  <a:lnTo>
                    <a:pt x="750" y="163"/>
                  </a:lnTo>
                  <a:lnTo>
                    <a:pt x="750" y="163"/>
                  </a:lnTo>
                  <a:lnTo>
                    <a:pt x="750" y="162"/>
                  </a:lnTo>
                  <a:lnTo>
                    <a:pt x="749" y="163"/>
                  </a:lnTo>
                  <a:lnTo>
                    <a:pt x="749" y="162"/>
                  </a:lnTo>
                  <a:lnTo>
                    <a:pt x="749" y="163"/>
                  </a:lnTo>
                  <a:lnTo>
                    <a:pt x="748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8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50" y="161"/>
                  </a:lnTo>
                  <a:lnTo>
                    <a:pt x="750" y="161"/>
                  </a:lnTo>
                  <a:lnTo>
                    <a:pt x="750" y="161"/>
                  </a:lnTo>
                  <a:lnTo>
                    <a:pt x="750" y="160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8"/>
                  </a:lnTo>
                  <a:lnTo>
                    <a:pt x="750" y="158"/>
                  </a:lnTo>
                  <a:lnTo>
                    <a:pt x="750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6"/>
                  </a:lnTo>
                  <a:lnTo>
                    <a:pt x="752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4" y="156"/>
                  </a:lnTo>
                  <a:lnTo>
                    <a:pt x="754" y="156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4" y="156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6" y="156"/>
                  </a:lnTo>
                  <a:lnTo>
                    <a:pt x="757" y="156"/>
                  </a:lnTo>
                  <a:lnTo>
                    <a:pt x="757" y="156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59" y="158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1" y="159"/>
                  </a:lnTo>
                  <a:lnTo>
                    <a:pt x="761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59" y="158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1" y="159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0" y="160"/>
                  </a:lnTo>
                  <a:lnTo>
                    <a:pt x="760" y="160"/>
                  </a:lnTo>
                  <a:lnTo>
                    <a:pt x="759" y="160"/>
                  </a:lnTo>
                  <a:lnTo>
                    <a:pt x="758" y="160"/>
                  </a:lnTo>
                  <a:lnTo>
                    <a:pt x="758" y="160"/>
                  </a:lnTo>
                  <a:lnTo>
                    <a:pt x="757" y="160"/>
                  </a:lnTo>
                  <a:lnTo>
                    <a:pt x="757" y="160"/>
                  </a:lnTo>
                  <a:lnTo>
                    <a:pt x="757" y="160"/>
                  </a:lnTo>
                  <a:lnTo>
                    <a:pt x="758" y="160"/>
                  </a:lnTo>
                  <a:lnTo>
                    <a:pt x="758" y="160"/>
                  </a:lnTo>
                  <a:lnTo>
                    <a:pt x="759" y="160"/>
                  </a:lnTo>
                  <a:lnTo>
                    <a:pt x="758" y="160"/>
                  </a:lnTo>
                  <a:lnTo>
                    <a:pt x="759" y="160"/>
                  </a:lnTo>
                  <a:lnTo>
                    <a:pt x="759" y="161"/>
                  </a:lnTo>
                  <a:lnTo>
                    <a:pt x="759" y="160"/>
                  </a:lnTo>
                  <a:lnTo>
                    <a:pt x="760" y="160"/>
                  </a:lnTo>
                  <a:lnTo>
                    <a:pt x="760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2" y="161"/>
                  </a:lnTo>
                  <a:lnTo>
                    <a:pt x="762" y="161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1" y="162"/>
                  </a:lnTo>
                  <a:lnTo>
                    <a:pt x="761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59" y="162"/>
                  </a:lnTo>
                  <a:lnTo>
                    <a:pt x="758" y="162"/>
                  </a:lnTo>
                  <a:lnTo>
                    <a:pt x="758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6" y="162"/>
                  </a:lnTo>
                  <a:lnTo>
                    <a:pt x="755" y="162"/>
                  </a:lnTo>
                  <a:lnTo>
                    <a:pt x="755" y="162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4" y="163"/>
                  </a:lnTo>
                  <a:lnTo>
                    <a:pt x="753" y="163"/>
                  </a:lnTo>
                  <a:lnTo>
                    <a:pt x="753" y="163"/>
                  </a:lnTo>
                  <a:lnTo>
                    <a:pt x="752" y="163"/>
                  </a:lnTo>
                  <a:lnTo>
                    <a:pt x="753" y="163"/>
                  </a:lnTo>
                  <a:lnTo>
                    <a:pt x="753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5" y="162"/>
                  </a:lnTo>
                  <a:lnTo>
                    <a:pt x="755" y="162"/>
                  </a:lnTo>
                  <a:lnTo>
                    <a:pt x="756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8" y="162"/>
                  </a:lnTo>
                  <a:lnTo>
                    <a:pt x="758" y="162"/>
                  </a:lnTo>
                  <a:lnTo>
                    <a:pt x="759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61" y="162"/>
                  </a:lnTo>
                  <a:lnTo>
                    <a:pt x="761" y="162"/>
                  </a:lnTo>
                  <a:lnTo>
                    <a:pt x="762" y="163"/>
                  </a:lnTo>
                  <a:lnTo>
                    <a:pt x="762" y="163"/>
                  </a:lnTo>
                  <a:lnTo>
                    <a:pt x="762" y="163"/>
                  </a:lnTo>
                  <a:lnTo>
                    <a:pt x="763" y="163"/>
                  </a:lnTo>
                  <a:lnTo>
                    <a:pt x="764" y="163"/>
                  </a:lnTo>
                  <a:lnTo>
                    <a:pt x="764" y="163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5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7"/>
                  </a:lnTo>
                  <a:lnTo>
                    <a:pt x="766" y="167"/>
                  </a:lnTo>
                  <a:lnTo>
                    <a:pt x="766" y="166"/>
                  </a:lnTo>
                  <a:lnTo>
                    <a:pt x="766" y="167"/>
                  </a:lnTo>
                  <a:lnTo>
                    <a:pt x="766" y="166"/>
                  </a:lnTo>
                  <a:lnTo>
                    <a:pt x="766" y="167"/>
                  </a:lnTo>
                  <a:lnTo>
                    <a:pt x="765" y="167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6" y="165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7" y="164"/>
                  </a:lnTo>
                  <a:lnTo>
                    <a:pt x="768" y="164"/>
                  </a:lnTo>
                  <a:lnTo>
                    <a:pt x="767" y="164"/>
                  </a:lnTo>
                  <a:lnTo>
                    <a:pt x="768" y="164"/>
                  </a:lnTo>
                  <a:lnTo>
                    <a:pt x="768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1" y="165"/>
                  </a:lnTo>
                  <a:lnTo>
                    <a:pt x="772" y="165"/>
                  </a:lnTo>
                  <a:lnTo>
                    <a:pt x="771" y="165"/>
                  </a:lnTo>
                  <a:lnTo>
                    <a:pt x="772" y="165"/>
                  </a:lnTo>
                  <a:lnTo>
                    <a:pt x="771" y="165"/>
                  </a:lnTo>
                  <a:lnTo>
                    <a:pt x="771" y="164"/>
                  </a:lnTo>
                  <a:lnTo>
                    <a:pt x="772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3" y="164"/>
                  </a:lnTo>
                  <a:lnTo>
                    <a:pt x="773" y="163"/>
                  </a:lnTo>
                  <a:lnTo>
                    <a:pt x="774" y="163"/>
                  </a:lnTo>
                  <a:lnTo>
                    <a:pt x="775" y="163"/>
                  </a:lnTo>
                  <a:lnTo>
                    <a:pt x="775" y="163"/>
                  </a:lnTo>
                  <a:lnTo>
                    <a:pt x="775" y="163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5"/>
                  </a:lnTo>
                  <a:lnTo>
                    <a:pt x="775" y="165"/>
                  </a:lnTo>
                  <a:lnTo>
                    <a:pt x="775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7" y="166"/>
                  </a:lnTo>
                  <a:lnTo>
                    <a:pt x="776" y="166"/>
                  </a:lnTo>
                  <a:lnTo>
                    <a:pt x="776" y="167"/>
                  </a:lnTo>
                  <a:lnTo>
                    <a:pt x="777" y="167"/>
                  </a:lnTo>
                  <a:lnTo>
                    <a:pt x="776" y="167"/>
                  </a:lnTo>
                  <a:lnTo>
                    <a:pt x="776" y="166"/>
                  </a:lnTo>
                  <a:lnTo>
                    <a:pt x="777" y="166"/>
                  </a:lnTo>
                  <a:lnTo>
                    <a:pt x="777" y="167"/>
                  </a:lnTo>
                  <a:lnTo>
                    <a:pt x="777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5" y="166"/>
                  </a:lnTo>
                  <a:lnTo>
                    <a:pt x="775" y="165"/>
                  </a:lnTo>
                  <a:lnTo>
                    <a:pt x="775" y="165"/>
                  </a:lnTo>
                  <a:lnTo>
                    <a:pt x="775" y="164"/>
                  </a:lnTo>
                  <a:lnTo>
                    <a:pt x="776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3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8" y="163"/>
                  </a:lnTo>
                  <a:lnTo>
                    <a:pt x="779" y="163"/>
                  </a:lnTo>
                  <a:lnTo>
                    <a:pt x="779" y="163"/>
                  </a:lnTo>
                  <a:lnTo>
                    <a:pt x="780" y="163"/>
                  </a:lnTo>
                  <a:lnTo>
                    <a:pt x="780" y="162"/>
                  </a:lnTo>
                  <a:lnTo>
                    <a:pt x="780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2" y="162"/>
                  </a:lnTo>
                  <a:lnTo>
                    <a:pt x="783" y="162"/>
                  </a:lnTo>
                  <a:lnTo>
                    <a:pt x="783" y="162"/>
                  </a:lnTo>
                  <a:lnTo>
                    <a:pt x="784" y="162"/>
                  </a:lnTo>
                  <a:lnTo>
                    <a:pt x="783" y="162"/>
                  </a:lnTo>
                  <a:lnTo>
                    <a:pt x="784" y="162"/>
                  </a:lnTo>
                  <a:lnTo>
                    <a:pt x="784" y="162"/>
                  </a:lnTo>
                  <a:lnTo>
                    <a:pt x="785" y="162"/>
                  </a:lnTo>
                  <a:lnTo>
                    <a:pt x="786" y="162"/>
                  </a:lnTo>
                  <a:lnTo>
                    <a:pt x="787" y="162"/>
                  </a:lnTo>
                  <a:lnTo>
                    <a:pt x="787" y="161"/>
                  </a:lnTo>
                  <a:lnTo>
                    <a:pt x="787" y="161"/>
                  </a:lnTo>
                  <a:lnTo>
                    <a:pt x="788" y="161"/>
                  </a:lnTo>
                  <a:lnTo>
                    <a:pt x="788" y="161"/>
                  </a:lnTo>
                  <a:lnTo>
                    <a:pt x="789" y="161"/>
                  </a:lnTo>
                  <a:lnTo>
                    <a:pt x="790" y="161"/>
                  </a:lnTo>
                  <a:lnTo>
                    <a:pt x="790" y="161"/>
                  </a:lnTo>
                  <a:lnTo>
                    <a:pt x="791" y="161"/>
                  </a:lnTo>
                  <a:lnTo>
                    <a:pt x="791" y="160"/>
                  </a:lnTo>
                  <a:lnTo>
                    <a:pt x="792" y="160"/>
                  </a:lnTo>
                  <a:lnTo>
                    <a:pt x="793" y="160"/>
                  </a:lnTo>
                  <a:lnTo>
                    <a:pt x="794" y="160"/>
                  </a:lnTo>
                  <a:lnTo>
                    <a:pt x="794" y="160"/>
                  </a:lnTo>
                  <a:lnTo>
                    <a:pt x="795" y="160"/>
                  </a:lnTo>
                  <a:lnTo>
                    <a:pt x="795" y="160"/>
                  </a:lnTo>
                  <a:lnTo>
                    <a:pt x="796" y="160"/>
                  </a:lnTo>
                  <a:lnTo>
                    <a:pt x="796" y="160"/>
                  </a:lnTo>
                  <a:lnTo>
                    <a:pt x="797" y="160"/>
                  </a:lnTo>
                  <a:lnTo>
                    <a:pt x="798" y="160"/>
                  </a:lnTo>
                  <a:lnTo>
                    <a:pt x="798" y="160"/>
                  </a:lnTo>
                  <a:lnTo>
                    <a:pt x="798" y="161"/>
                  </a:lnTo>
                  <a:lnTo>
                    <a:pt x="798" y="162"/>
                  </a:lnTo>
                  <a:lnTo>
                    <a:pt x="798" y="161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5"/>
                  </a:lnTo>
                  <a:lnTo>
                    <a:pt x="799" y="165"/>
                  </a:lnTo>
                  <a:lnTo>
                    <a:pt x="799" y="166"/>
                  </a:lnTo>
                  <a:lnTo>
                    <a:pt x="799" y="165"/>
                  </a:lnTo>
                  <a:lnTo>
                    <a:pt x="799" y="165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9" y="161"/>
                  </a:lnTo>
                  <a:lnTo>
                    <a:pt x="798" y="161"/>
                  </a:lnTo>
                  <a:lnTo>
                    <a:pt x="798" y="160"/>
                  </a:lnTo>
                  <a:lnTo>
                    <a:pt x="799" y="160"/>
                  </a:lnTo>
                  <a:lnTo>
                    <a:pt x="799" y="160"/>
                  </a:lnTo>
                  <a:lnTo>
                    <a:pt x="800" y="160"/>
                  </a:lnTo>
                  <a:lnTo>
                    <a:pt x="801" y="160"/>
                  </a:lnTo>
                  <a:lnTo>
                    <a:pt x="800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2" y="160"/>
                  </a:lnTo>
                  <a:lnTo>
                    <a:pt x="802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1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5" y="161"/>
                  </a:lnTo>
                  <a:lnTo>
                    <a:pt x="804" y="160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1"/>
                  </a:lnTo>
                  <a:lnTo>
                    <a:pt x="806" y="161"/>
                  </a:lnTo>
                  <a:lnTo>
                    <a:pt x="805" y="161"/>
                  </a:lnTo>
                  <a:lnTo>
                    <a:pt x="806" y="161"/>
                  </a:lnTo>
                  <a:lnTo>
                    <a:pt x="806" y="161"/>
                  </a:lnTo>
                  <a:lnTo>
                    <a:pt x="807" y="161"/>
                  </a:lnTo>
                  <a:lnTo>
                    <a:pt x="807" y="161"/>
                  </a:lnTo>
                  <a:lnTo>
                    <a:pt x="808" y="161"/>
                  </a:lnTo>
                  <a:lnTo>
                    <a:pt x="809" y="161"/>
                  </a:lnTo>
                  <a:lnTo>
                    <a:pt x="809" y="162"/>
                  </a:lnTo>
                  <a:lnTo>
                    <a:pt x="809" y="161"/>
                  </a:lnTo>
                  <a:lnTo>
                    <a:pt x="809" y="161"/>
                  </a:lnTo>
                  <a:lnTo>
                    <a:pt x="809" y="162"/>
                  </a:lnTo>
                  <a:lnTo>
                    <a:pt x="809" y="161"/>
                  </a:lnTo>
                  <a:lnTo>
                    <a:pt x="810" y="162"/>
                  </a:lnTo>
                  <a:lnTo>
                    <a:pt x="809" y="162"/>
                  </a:lnTo>
                  <a:lnTo>
                    <a:pt x="810" y="162"/>
                  </a:lnTo>
                  <a:lnTo>
                    <a:pt x="810" y="162"/>
                  </a:lnTo>
                  <a:lnTo>
                    <a:pt x="811" y="162"/>
                  </a:lnTo>
                  <a:lnTo>
                    <a:pt x="811" y="162"/>
                  </a:lnTo>
                  <a:lnTo>
                    <a:pt x="812" y="162"/>
                  </a:lnTo>
                  <a:lnTo>
                    <a:pt x="812" y="162"/>
                  </a:lnTo>
                  <a:lnTo>
                    <a:pt x="813" y="162"/>
                  </a:lnTo>
                  <a:lnTo>
                    <a:pt x="813" y="162"/>
                  </a:lnTo>
                  <a:lnTo>
                    <a:pt x="814" y="162"/>
                  </a:lnTo>
                  <a:lnTo>
                    <a:pt x="813" y="162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3" y="163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4"/>
                  </a:lnTo>
                  <a:lnTo>
                    <a:pt x="812" y="164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0" y="164"/>
                  </a:lnTo>
                  <a:lnTo>
                    <a:pt x="810" y="164"/>
                  </a:lnTo>
                  <a:lnTo>
                    <a:pt x="811" y="164"/>
                  </a:lnTo>
                  <a:lnTo>
                    <a:pt x="810" y="164"/>
                  </a:lnTo>
                  <a:lnTo>
                    <a:pt x="811" y="164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0" y="166"/>
                  </a:lnTo>
                  <a:lnTo>
                    <a:pt x="811" y="166"/>
                  </a:lnTo>
                  <a:lnTo>
                    <a:pt x="810" y="166"/>
                  </a:lnTo>
                  <a:lnTo>
                    <a:pt x="811" y="166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1" y="167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2" y="164"/>
                  </a:lnTo>
                  <a:lnTo>
                    <a:pt x="813" y="164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5" y="163"/>
                  </a:lnTo>
                  <a:lnTo>
                    <a:pt x="816" y="163"/>
                  </a:lnTo>
                  <a:lnTo>
                    <a:pt x="816" y="163"/>
                  </a:lnTo>
                  <a:lnTo>
                    <a:pt x="816" y="163"/>
                  </a:lnTo>
                  <a:lnTo>
                    <a:pt x="817" y="163"/>
                  </a:lnTo>
                  <a:lnTo>
                    <a:pt x="817" y="163"/>
                  </a:lnTo>
                  <a:lnTo>
                    <a:pt x="818" y="163"/>
                  </a:lnTo>
                  <a:lnTo>
                    <a:pt x="818" y="164"/>
                  </a:lnTo>
                  <a:lnTo>
                    <a:pt x="818" y="164"/>
                  </a:lnTo>
                  <a:lnTo>
                    <a:pt x="819" y="164"/>
                  </a:lnTo>
                  <a:lnTo>
                    <a:pt x="819" y="164"/>
                  </a:lnTo>
                  <a:lnTo>
                    <a:pt x="820" y="164"/>
                  </a:lnTo>
                  <a:lnTo>
                    <a:pt x="820" y="165"/>
                  </a:lnTo>
                  <a:lnTo>
                    <a:pt x="821" y="165"/>
                  </a:lnTo>
                  <a:lnTo>
                    <a:pt x="821" y="165"/>
                  </a:lnTo>
                  <a:lnTo>
                    <a:pt x="821" y="166"/>
                  </a:lnTo>
                  <a:lnTo>
                    <a:pt x="822" y="166"/>
                  </a:lnTo>
                  <a:lnTo>
                    <a:pt x="822" y="166"/>
                  </a:lnTo>
                  <a:lnTo>
                    <a:pt x="823" y="166"/>
                  </a:lnTo>
                  <a:lnTo>
                    <a:pt x="823" y="167"/>
                  </a:lnTo>
                  <a:lnTo>
                    <a:pt x="824" y="167"/>
                  </a:lnTo>
                  <a:lnTo>
                    <a:pt x="824" y="167"/>
                  </a:lnTo>
                  <a:lnTo>
                    <a:pt x="824" y="167"/>
                  </a:lnTo>
                  <a:lnTo>
                    <a:pt x="824" y="168"/>
                  </a:lnTo>
                  <a:lnTo>
                    <a:pt x="825" y="168"/>
                  </a:lnTo>
                  <a:lnTo>
                    <a:pt x="825" y="168"/>
                  </a:lnTo>
                  <a:lnTo>
                    <a:pt x="825" y="169"/>
                  </a:lnTo>
                  <a:lnTo>
                    <a:pt x="825" y="169"/>
                  </a:lnTo>
                  <a:lnTo>
                    <a:pt x="825" y="170"/>
                  </a:lnTo>
                  <a:lnTo>
                    <a:pt x="825" y="170"/>
                  </a:lnTo>
                  <a:lnTo>
                    <a:pt x="826" y="170"/>
                  </a:lnTo>
                  <a:lnTo>
                    <a:pt x="826" y="171"/>
                  </a:lnTo>
                  <a:lnTo>
                    <a:pt x="826" y="171"/>
                  </a:lnTo>
                  <a:lnTo>
                    <a:pt x="827" y="171"/>
                  </a:lnTo>
                  <a:lnTo>
                    <a:pt x="827" y="172"/>
                  </a:lnTo>
                  <a:lnTo>
                    <a:pt x="827" y="173"/>
                  </a:lnTo>
                  <a:lnTo>
                    <a:pt x="826" y="173"/>
                  </a:lnTo>
                  <a:lnTo>
                    <a:pt x="826" y="173"/>
                  </a:lnTo>
                  <a:lnTo>
                    <a:pt x="825" y="173"/>
                  </a:lnTo>
                  <a:lnTo>
                    <a:pt x="825" y="174"/>
                  </a:lnTo>
                  <a:lnTo>
                    <a:pt x="825" y="174"/>
                  </a:lnTo>
                  <a:lnTo>
                    <a:pt x="825" y="174"/>
                  </a:lnTo>
                  <a:lnTo>
                    <a:pt x="824" y="174"/>
                  </a:lnTo>
                  <a:lnTo>
                    <a:pt x="825" y="174"/>
                  </a:lnTo>
                  <a:lnTo>
                    <a:pt x="824" y="174"/>
                  </a:lnTo>
                  <a:lnTo>
                    <a:pt x="824" y="174"/>
                  </a:lnTo>
                  <a:lnTo>
                    <a:pt x="823" y="174"/>
                  </a:lnTo>
                  <a:lnTo>
                    <a:pt x="824" y="174"/>
                  </a:lnTo>
                  <a:lnTo>
                    <a:pt x="823" y="174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1" y="176"/>
                  </a:lnTo>
                  <a:lnTo>
                    <a:pt x="820" y="176"/>
                  </a:lnTo>
                  <a:lnTo>
                    <a:pt x="820" y="176"/>
                  </a:lnTo>
                  <a:lnTo>
                    <a:pt x="819" y="176"/>
                  </a:lnTo>
                  <a:lnTo>
                    <a:pt x="819" y="177"/>
                  </a:lnTo>
                  <a:lnTo>
                    <a:pt x="819" y="176"/>
                  </a:lnTo>
                  <a:lnTo>
                    <a:pt x="818" y="176"/>
                  </a:lnTo>
                  <a:lnTo>
                    <a:pt x="818" y="177"/>
                  </a:lnTo>
                  <a:lnTo>
                    <a:pt x="818" y="176"/>
                  </a:lnTo>
                  <a:lnTo>
                    <a:pt x="819" y="176"/>
                  </a:lnTo>
                  <a:lnTo>
                    <a:pt x="819" y="177"/>
                  </a:lnTo>
                  <a:lnTo>
                    <a:pt x="820" y="177"/>
                  </a:lnTo>
                  <a:lnTo>
                    <a:pt x="820" y="176"/>
                  </a:lnTo>
                  <a:lnTo>
                    <a:pt x="820" y="176"/>
                  </a:lnTo>
                  <a:lnTo>
                    <a:pt x="821" y="176"/>
                  </a:lnTo>
                  <a:lnTo>
                    <a:pt x="821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3" y="174"/>
                  </a:lnTo>
                  <a:lnTo>
                    <a:pt x="823" y="175"/>
                  </a:lnTo>
                  <a:lnTo>
                    <a:pt x="823" y="174"/>
                  </a:lnTo>
                  <a:lnTo>
                    <a:pt x="824" y="174"/>
                  </a:lnTo>
                  <a:lnTo>
                    <a:pt x="824" y="175"/>
                  </a:lnTo>
                  <a:lnTo>
                    <a:pt x="824" y="174"/>
                  </a:lnTo>
                  <a:lnTo>
                    <a:pt x="824" y="175"/>
                  </a:lnTo>
                  <a:lnTo>
                    <a:pt x="824" y="175"/>
                  </a:lnTo>
                  <a:lnTo>
                    <a:pt x="825" y="175"/>
                  </a:lnTo>
                  <a:lnTo>
                    <a:pt x="825" y="175"/>
                  </a:lnTo>
                  <a:lnTo>
                    <a:pt x="825" y="175"/>
                  </a:lnTo>
                  <a:lnTo>
                    <a:pt x="825" y="176"/>
                  </a:lnTo>
                  <a:lnTo>
                    <a:pt x="825" y="175"/>
                  </a:lnTo>
                  <a:lnTo>
                    <a:pt x="825" y="176"/>
                  </a:lnTo>
                  <a:lnTo>
                    <a:pt x="824" y="176"/>
                  </a:lnTo>
                  <a:lnTo>
                    <a:pt x="825" y="176"/>
                  </a:lnTo>
                  <a:lnTo>
                    <a:pt x="824" y="177"/>
                  </a:lnTo>
                  <a:lnTo>
                    <a:pt x="824" y="177"/>
                  </a:lnTo>
                  <a:lnTo>
                    <a:pt x="824" y="177"/>
                  </a:lnTo>
                  <a:lnTo>
                    <a:pt x="824" y="178"/>
                  </a:lnTo>
                  <a:lnTo>
                    <a:pt x="824" y="177"/>
                  </a:lnTo>
                  <a:lnTo>
                    <a:pt x="823" y="177"/>
                  </a:lnTo>
                  <a:lnTo>
                    <a:pt x="823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3" y="179"/>
                  </a:lnTo>
                  <a:lnTo>
                    <a:pt x="823" y="178"/>
                  </a:lnTo>
                  <a:lnTo>
                    <a:pt x="822" y="178"/>
                  </a:lnTo>
                  <a:lnTo>
                    <a:pt x="822" y="178"/>
                  </a:lnTo>
                  <a:lnTo>
                    <a:pt x="822" y="178"/>
                  </a:lnTo>
                  <a:lnTo>
                    <a:pt x="823" y="178"/>
                  </a:lnTo>
                  <a:lnTo>
                    <a:pt x="823" y="179"/>
                  </a:lnTo>
                  <a:lnTo>
                    <a:pt x="823" y="178"/>
                  </a:lnTo>
                  <a:lnTo>
                    <a:pt x="823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80"/>
                  </a:lnTo>
                  <a:lnTo>
                    <a:pt x="824" y="181"/>
                  </a:lnTo>
                  <a:lnTo>
                    <a:pt x="823" y="181"/>
                  </a:lnTo>
                  <a:lnTo>
                    <a:pt x="823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1" y="181"/>
                  </a:lnTo>
                  <a:lnTo>
                    <a:pt x="821" y="181"/>
                  </a:lnTo>
                  <a:lnTo>
                    <a:pt x="821" y="182"/>
                  </a:lnTo>
                  <a:lnTo>
                    <a:pt x="821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19" y="182"/>
                  </a:lnTo>
                  <a:lnTo>
                    <a:pt x="818" y="182"/>
                  </a:lnTo>
                  <a:lnTo>
                    <a:pt x="819" y="182"/>
                  </a:lnTo>
                  <a:lnTo>
                    <a:pt x="818" y="183"/>
                  </a:lnTo>
                  <a:lnTo>
                    <a:pt x="819" y="182"/>
                  </a:lnTo>
                  <a:lnTo>
                    <a:pt x="818" y="182"/>
                  </a:lnTo>
                  <a:lnTo>
                    <a:pt x="819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1" y="182"/>
                  </a:lnTo>
                  <a:lnTo>
                    <a:pt x="821" y="182"/>
                  </a:lnTo>
                  <a:lnTo>
                    <a:pt x="821" y="181"/>
                  </a:lnTo>
                  <a:lnTo>
                    <a:pt x="821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3" y="181"/>
                  </a:lnTo>
                  <a:lnTo>
                    <a:pt x="824" y="181"/>
                  </a:lnTo>
                  <a:lnTo>
                    <a:pt x="823" y="181"/>
                  </a:lnTo>
                  <a:lnTo>
                    <a:pt x="824" y="181"/>
                  </a:lnTo>
                  <a:lnTo>
                    <a:pt x="824" y="180"/>
                  </a:lnTo>
                  <a:lnTo>
                    <a:pt x="824" y="179"/>
                  </a:lnTo>
                  <a:lnTo>
                    <a:pt x="825" y="179"/>
                  </a:lnTo>
                  <a:lnTo>
                    <a:pt x="825" y="179"/>
                  </a:lnTo>
                  <a:lnTo>
                    <a:pt x="826" y="179"/>
                  </a:lnTo>
                  <a:lnTo>
                    <a:pt x="826" y="180"/>
                  </a:lnTo>
                  <a:lnTo>
                    <a:pt x="827" y="180"/>
                  </a:lnTo>
                  <a:lnTo>
                    <a:pt x="827" y="181"/>
                  </a:lnTo>
                  <a:lnTo>
                    <a:pt x="827" y="180"/>
                  </a:lnTo>
                  <a:lnTo>
                    <a:pt x="826" y="180"/>
                  </a:lnTo>
                  <a:lnTo>
                    <a:pt x="827" y="180"/>
                  </a:lnTo>
                  <a:lnTo>
                    <a:pt x="827" y="181"/>
                  </a:lnTo>
                  <a:lnTo>
                    <a:pt x="828" y="181"/>
                  </a:lnTo>
                  <a:lnTo>
                    <a:pt x="827" y="181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8" y="180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0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9" y="181"/>
                  </a:lnTo>
                  <a:lnTo>
                    <a:pt x="828" y="181"/>
                  </a:lnTo>
                  <a:lnTo>
                    <a:pt x="829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3"/>
                  </a:lnTo>
                  <a:lnTo>
                    <a:pt x="829" y="182"/>
                  </a:lnTo>
                  <a:lnTo>
                    <a:pt x="830" y="183"/>
                  </a:lnTo>
                  <a:lnTo>
                    <a:pt x="830" y="184"/>
                  </a:lnTo>
                  <a:lnTo>
                    <a:pt x="829" y="184"/>
                  </a:lnTo>
                  <a:lnTo>
                    <a:pt x="830" y="184"/>
                  </a:lnTo>
                  <a:lnTo>
                    <a:pt x="830" y="184"/>
                  </a:lnTo>
                  <a:lnTo>
                    <a:pt x="831" y="184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3" y="186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3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1" y="186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4"/>
                  </a:lnTo>
                  <a:lnTo>
                    <a:pt x="830" y="184"/>
                  </a:lnTo>
                  <a:lnTo>
                    <a:pt x="830" y="184"/>
                  </a:lnTo>
                  <a:lnTo>
                    <a:pt x="830" y="183"/>
                  </a:lnTo>
                  <a:lnTo>
                    <a:pt x="830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2"/>
                  </a:lnTo>
                  <a:lnTo>
                    <a:pt x="830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3"/>
                  </a:lnTo>
                  <a:lnTo>
                    <a:pt x="831" y="183"/>
                  </a:lnTo>
                  <a:lnTo>
                    <a:pt x="832" y="183"/>
                  </a:lnTo>
                  <a:lnTo>
                    <a:pt x="832" y="184"/>
                  </a:lnTo>
                  <a:lnTo>
                    <a:pt x="832" y="184"/>
                  </a:lnTo>
                  <a:lnTo>
                    <a:pt x="832" y="184"/>
                  </a:lnTo>
                  <a:lnTo>
                    <a:pt x="832" y="183"/>
                  </a:lnTo>
                  <a:lnTo>
                    <a:pt x="831" y="183"/>
                  </a:lnTo>
                  <a:lnTo>
                    <a:pt x="831" y="183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1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29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2" y="181"/>
                  </a:lnTo>
                  <a:lnTo>
                    <a:pt x="832" y="181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3"/>
                  </a:lnTo>
                  <a:lnTo>
                    <a:pt x="833" y="183"/>
                  </a:lnTo>
                  <a:lnTo>
                    <a:pt x="832" y="183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3" y="183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4" y="182"/>
                  </a:lnTo>
                  <a:lnTo>
                    <a:pt x="834" y="183"/>
                  </a:lnTo>
                  <a:lnTo>
                    <a:pt x="833" y="183"/>
                  </a:lnTo>
                  <a:lnTo>
                    <a:pt x="833" y="184"/>
                  </a:lnTo>
                  <a:lnTo>
                    <a:pt x="833" y="184"/>
                  </a:lnTo>
                  <a:lnTo>
                    <a:pt x="834" y="184"/>
                  </a:lnTo>
                  <a:lnTo>
                    <a:pt x="833" y="185"/>
                  </a:lnTo>
                  <a:lnTo>
                    <a:pt x="833" y="184"/>
                  </a:lnTo>
                  <a:lnTo>
                    <a:pt x="833" y="185"/>
                  </a:lnTo>
                  <a:lnTo>
                    <a:pt x="833" y="185"/>
                  </a:lnTo>
                  <a:lnTo>
                    <a:pt x="834" y="185"/>
                  </a:lnTo>
                  <a:lnTo>
                    <a:pt x="834" y="186"/>
                  </a:lnTo>
                  <a:lnTo>
                    <a:pt x="834" y="186"/>
                  </a:lnTo>
                  <a:lnTo>
                    <a:pt x="834" y="187"/>
                  </a:lnTo>
                  <a:lnTo>
                    <a:pt x="834" y="188"/>
                  </a:lnTo>
                  <a:lnTo>
                    <a:pt x="834" y="187"/>
                  </a:lnTo>
                  <a:lnTo>
                    <a:pt x="834" y="188"/>
                  </a:lnTo>
                  <a:lnTo>
                    <a:pt x="835" y="188"/>
                  </a:lnTo>
                  <a:lnTo>
                    <a:pt x="834" y="188"/>
                  </a:lnTo>
                  <a:lnTo>
                    <a:pt x="834" y="189"/>
                  </a:lnTo>
                  <a:lnTo>
                    <a:pt x="834" y="188"/>
                  </a:lnTo>
                  <a:lnTo>
                    <a:pt x="834" y="189"/>
                  </a:lnTo>
                  <a:lnTo>
                    <a:pt x="833" y="189"/>
                  </a:lnTo>
                  <a:lnTo>
                    <a:pt x="834" y="189"/>
                  </a:lnTo>
                  <a:lnTo>
                    <a:pt x="834" y="190"/>
                  </a:lnTo>
                  <a:lnTo>
                    <a:pt x="835" y="190"/>
                  </a:lnTo>
                  <a:lnTo>
                    <a:pt x="835" y="190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37" y="191"/>
                  </a:lnTo>
                  <a:lnTo>
                    <a:pt x="836" y="191"/>
                  </a:lnTo>
                  <a:lnTo>
                    <a:pt x="837" y="192"/>
                  </a:lnTo>
                  <a:lnTo>
                    <a:pt x="836" y="192"/>
                  </a:lnTo>
                  <a:lnTo>
                    <a:pt x="836" y="193"/>
                  </a:lnTo>
                  <a:lnTo>
                    <a:pt x="836" y="193"/>
                  </a:lnTo>
                  <a:lnTo>
                    <a:pt x="836" y="194"/>
                  </a:lnTo>
                  <a:lnTo>
                    <a:pt x="836" y="194"/>
                  </a:lnTo>
                  <a:lnTo>
                    <a:pt x="835" y="194"/>
                  </a:lnTo>
                  <a:lnTo>
                    <a:pt x="836" y="195"/>
                  </a:lnTo>
                  <a:lnTo>
                    <a:pt x="835" y="195"/>
                  </a:lnTo>
                  <a:lnTo>
                    <a:pt x="835" y="195"/>
                  </a:lnTo>
                  <a:lnTo>
                    <a:pt x="834" y="195"/>
                  </a:lnTo>
                  <a:lnTo>
                    <a:pt x="834" y="196"/>
                  </a:lnTo>
                  <a:lnTo>
                    <a:pt x="833" y="195"/>
                  </a:lnTo>
                  <a:lnTo>
                    <a:pt x="833" y="196"/>
                  </a:lnTo>
                  <a:lnTo>
                    <a:pt x="832" y="196"/>
                  </a:lnTo>
                  <a:lnTo>
                    <a:pt x="832" y="196"/>
                  </a:lnTo>
                  <a:lnTo>
                    <a:pt x="831" y="196"/>
                  </a:lnTo>
                  <a:lnTo>
                    <a:pt x="831" y="196"/>
                  </a:lnTo>
                  <a:lnTo>
                    <a:pt x="831" y="195"/>
                  </a:lnTo>
                  <a:lnTo>
                    <a:pt x="830" y="195"/>
                  </a:lnTo>
                  <a:lnTo>
                    <a:pt x="830" y="196"/>
                  </a:lnTo>
                  <a:lnTo>
                    <a:pt x="829" y="196"/>
                  </a:lnTo>
                  <a:lnTo>
                    <a:pt x="829" y="196"/>
                  </a:lnTo>
                  <a:lnTo>
                    <a:pt x="829" y="195"/>
                  </a:lnTo>
                  <a:lnTo>
                    <a:pt x="828" y="195"/>
                  </a:lnTo>
                  <a:lnTo>
                    <a:pt x="828" y="195"/>
                  </a:lnTo>
                  <a:lnTo>
                    <a:pt x="828" y="196"/>
                  </a:lnTo>
                  <a:lnTo>
                    <a:pt x="827" y="196"/>
                  </a:lnTo>
                  <a:lnTo>
                    <a:pt x="827" y="195"/>
                  </a:lnTo>
                  <a:lnTo>
                    <a:pt x="827" y="195"/>
                  </a:lnTo>
                  <a:lnTo>
                    <a:pt x="827" y="196"/>
                  </a:lnTo>
                  <a:lnTo>
                    <a:pt x="827" y="196"/>
                  </a:lnTo>
                  <a:lnTo>
                    <a:pt x="826" y="196"/>
                  </a:lnTo>
                  <a:lnTo>
                    <a:pt x="826" y="195"/>
                  </a:lnTo>
                  <a:lnTo>
                    <a:pt x="825" y="195"/>
                  </a:lnTo>
                  <a:lnTo>
                    <a:pt x="825" y="196"/>
                  </a:lnTo>
                  <a:lnTo>
                    <a:pt x="825" y="195"/>
                  </a:lnTo>
                  <a:lnTo>
                    <a:pt x="825" y="195"/>
                  </a:lnTo>
                  <a:lnTo>
                    <a:pt x="824" y="195"/>
                  </a:lnTo>
                  <a:lnTo>
                    <a:pt x="824" y="194"/>
                  </a:lnTo>
                  <a:lnTo>
                    <a:pt x="825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3" y="194"/>
                  </a:lnTo>
                  <a:lnTo>
                    <a:pt x="823" y="193"/>
                  </a:lnTo>
                  <a:lnTo>
                    <a:pt x="822" y="193"/>
                  </a:lnTo>
                  <a:lnTo>
                    <a:pt x="822" y="193"/>
                  </a:lnTo>
                  <a:lnTo>
                    <a:pt x="822" y="194"/>
                  </a:lnTo>
                  <a:lnTo>
                    <a:pt x="821" y="194"/>
                  </a:lnTo>
                  <a:lnTo>
                    <a:pt x="821" y="193"/>
                  </a:lnTo>
                  <a:lnTo>
                    <a:pt x="821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7" y="193"/>
                  </a:lnTo>
                  <a:lnTo>
                    <a:pt x="817" y="192"/>
                  </a:lnTo>
                  <a:lnTo>
                    <a:pt x="817" y="192"/>
                  </a:lnTo>
                  <a:lnTo>
                    <a:pt x="816" y="192"/>
                  </a:lnTo>
                  <a:lnTo>
                    <a:pt x="817" y="192"/>
                  </a:lnTo>
                  <a:lnTo>
                    <a:pt x="817" y="193"/>
                  </a:lnTo>
                  <a:lnTo>
                    <a:pt x="816" y="193"/>
                  </a:lnTo>
                  <a:lnTo>
                    <a:pt x="816" y="193"/>
                  </a:lnTo>
                  <a:lnTo>
                    <a:pt x="816" y="193"/>
                  </a:lnTo>
                  <a:lnTo>
                    <a:pt x="817" y="193"/>
                  </a:lnTo>
                  <a:lnTo>
                    <a:pt x="817" y="192"/>
                  </a:lnTo>
                  <a:lnTo>
                    <a:pt x="817" y="192"/>
                  </a:lnTo>
                  <a:lnTo>
                    <a:pt x="817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7" y="193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5" y="194"/>
                  </a:lnTo>
                  <a:lnTo>
                    <a:pt x="815" y="194"/>
                  </a:lnTo>
                  <a:lnTo>
                    <a:pt x="815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4" y="193"/>
                  </a:lnTo>
                  <a:lnTo>
                    <a:pt x="814" y="192"/>
                  </a:lnTo>
                  <a:lnTo>
                    <a:pt x="814" y="192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6" y="192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4" y="192"/>
                  </a:lnTo>
                  <a:lnTo>
                    <a:pt x="814" y="192"/>
                  </a:lnTo>
                  <a:lnTo>
                    <a:pt x="814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2" y="193"/>
                  </a:lnTo>
                  <a:lnTo>
                    <a:pt x="812" y="192"/>
                  </a:lnTo>
                  <a:lnTo>
                    <a:pt x="811" y="192"/>
                  </a:lnTo>
                  <a:lnTo>
                    <a:pt x="811" y="192"/>
                  </a:lnTo>
                  <a:lnTo>
                    <a:pt x="811" y="193"/>
                  </a:lnTo>
                  <a:lnTo>
                    <a:pt x="811" y="193"/>
                  </a:lnTo>
                  <a:lnTo>
                    <a:pt x="811" y="193"/>
                  </a:lnTo>
                  <a:lnTo>
                    <a:pt x="811" y="192"/>
                  </a:lnTo>
                  <a:lnTo>
                    <a:pt x="811" y="192"/>
                  </a:lnTo>
                  <a:lnTo>
                    <a:pt x="812" y="192"/>
                  </a:lnTo>
                  <a:lnTo>
                    <a:pt x="812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2" y="195"/>
                  </a:lnTo>
                  <a:lnTo>
                    <a:pt x="811" y="195"/>
                  </a:lnTo>
                  <a:lnTo>
                    <a:pt x="811" y="196"/>
                  </a:lnTo>
                  <a:lnTo>
                    <a:pt x="811" y="196"/>
                  </a:lnTo>
                  <a:lnTo>
                    <a:pt x="810" y="196"/>
                  </a:lnTo>
                  <a:lnTo>
                    <a:pt x="810" y="196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8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3"/>
                  </a:lnTo>
                  <a:lnTo>
                    <a:pt x="810" y="193"/>
                  </a:lnTo>
                  <a:lnTo>
                    <a:pt x="809" y="193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8" y="194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09" y="196"/>
                  </a:lnTo>
                  <a:lnTo>
                    <a:pt x="809" y="195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09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8"/>
                  </a:lnTo>
                  <a:lnTo>
                    <a:pt x="810" y="199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08" y="199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7" y="200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6" y="201"/>
                  </a:lnTo>
                  <a:lnTo>
                    <a:pt x="806" y="201"/>
                  </a:lnTo>
                  <a:lnTo>
                    <a:pt x="806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2"/>
                  </a:lnTo>
                  <a:lnTo>
                    <a:pt x="807" y="202"/>
                  </a:lnTo>
                  <a:lnTo>
                    <a:pt x="807" y="201"/>
                  </a:lnTo>
                  <a:lnTo>
                    <a:pt x="807" y="202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6" y="203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804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2" y="204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4"/>
                  </a:lnTo>
                  <a:lnTo>
                    <a:pt x="802" y="204"/>
                  </a:lnTo>
                  <a:lnTo>
                    <a:pt x="801" y="204"/>
                  </a:lnTo>
                  <a:lnTo>
                    <a:pt x="801" y="204"/>
                  </a:lnTo>
                  <a:lnTo>
                    <a:pt x="802" y="204"/>
                  </a:lnTo>
                  <a:lnTo>
                    <a:pt x="802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4" y="204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6" y="204"/>
                  </a:lnTo>
                  <a:lnTo>
                    <a:pt x="806" y="204"/>
                  </a:lnTo>
                  <a:lnTo>
                    <a:pt x="806" y="203"/>
                  </a:lnTo>
                  <a:lnTo>
                    <a:pt x="807" y="203"/>
                  </a:lnTo>
                  <a:lnTo>
                    <a:pt x="806" y="203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7" y="202"/>
                  </a:lnTo>
                  <a:lnTo>
                    <a:pt x="807" y="202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0"/>
                  </a:lnTo>
                  <a:lnTo>
                    <a:pt x="808" y="200"/>
                  </a:lnTo>
                  <a:lnTo>
                    <a:pt x="808" y="200"/>
                  </a:lnTo>
                  <a:lnTo>
                    <a:pt x="809" y="200"/>
                  </a:lnTo>
                  <a:lnTo>
                    <a:pt x="809" y="200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10" y="199"/>
                  </a:lnTo>
                  <a:lnTo>
                    <a:pt x="810" y="198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6"/>
                  </a:lnTo>
                  <a:lnTo>
                    <a:pt x="809" y="196"/>
                  </a:lnTo>
                  <a:lnTo>
                    <a:pt x="810" y="196"/>
                  </a:lnTo>
                  <a:lnTo>
                    <a:pt x="810" y="196"/>
                  </a:lnTo>
                  <a:lnTo>
                    <a:pt x="811" y="196"/>
                  </a:lnTo>
                  <a:lnTo>
                    <a:pt x="811" y="196"/>
                  </a:lnTo>
                  <a:lnTo>
                    <a:pt x="812" y="196"/>
                  </a:lnTo>
                  <a:lnTo>
                    <a:pt x="812" y="195"/>
                  </a:lnTo>
                  <a:lnTo>
                    <a:pt x="813" y="195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4"/>
                  </a:lnTo>
                  <a:lnTo>
                    <a:pt x="815" y="194"/>
                  </a:lnTo>
                  <a:lnTo>
                    <a:pt x="815" y="194"/>
                  </a:lnTo>
                  <a:lnTo>
                    <a:pt x="814" y="194"/>
                  </a:lnTo>
                  <a:lnTo>
                    <a:pt x="815" y="194"/>
                  </a:lnTo>
                  <a:lnTo>
                    <a:pt x="814" y="194"/>
                  </a:lnTo>
                  <a:lnTo>
                    <a:pt x="814" y="194"/>
                  </a:lnTo>
                  <a:lnTo>
                    <a:pt x="814" y="194"/>
                  </a:lnTo>
                  <a:lnTo>
                    <a:pt x="814" y="195"/>
                  </a:lnTo>
                  <a:lnTo>
                    <a:pt x="814" y="196"/>
                  </a:lnTo>
                  <a:lnTo>
                    <a:pt x="815" y="196"/>
                  </a:lnTo>
                  <a:lnTo>
                    <a:pt x="814" y="196"/>
                  </a:lnTo>
                  <a:lnTo>
                    <a:pt x="815" y="196"/>
                  </a:lnTo>
                  <a:lnTo>
                    <a:pt x="815" y="196"/>
                  </a:lnTo>
                  <a:lnTo>
                    <a:pt x="815" y="197"/>
                  </a:lnTo>
                  <a:lnTo>
                    <a:pt x="815" y="197"/>
                  </a:lnTo>
                  <a:lnTo>
                    <a:pt x="815" y="198"/>
                  </a:lnTo>
                  <a:lnTo>
                    <a:pt x="814" y="198"/>
                  </a:lnTo>
                  <a:lnTo>
                    <a:pt x="815" y="198"/>
                  </a:lnTo>
                  <a:lnTo>
                    <a:pt x="814" y="199"/>
                  </a:lnTo>
                  <a:lnTo>
                    <a:pt x="815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4" y="200"/>
                  </a:lnTo>
                  <a:lnTo>
                    <a:pt x="814" y="201"/>
                  </a:lnTo>
                  <a:lnTo>
                    <a:pt x="814" y="200"/>
                  </a:lnTo>
                  <a:lnTo>
                    <a:pt x="814" y="201"/>
                  </a:lnTo>
                  <a:lnTo>
                    <a:pt x="815" y="201"/>
                  </a:lnTo>
                  <a:lnTo>
                    <a:pt x="814" y="201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3"/>
                  </a:lnTo>
                  <a:lnTo>
                    <a:pt x="813" y="203"/>
                  </a:lnTo>
                  <a:lnTo>
                    <a:pt x="814" y="203"/>
                  </a:lnTo>
                  <a:lnTo>
                    <a:pt x="813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2"/>
                  </a:lnTo>
                  <a:lnTo>
                    <a:pt x="814" y="203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5" y="202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0"/>
                  </a:lnTo>
                  <a:lnTo>
                    <a:pt x="815" y="201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6" y="200"/>
                  </a:lnTo>
                  <a:lnTo>
                    <a:pt x="816" y="200"/>
                  </a:lnTo>
                  <a:lnTo>
                    <a:pt x="816" y="199"/>
                  </a:lnTo>
                  <a:lnTo>
                    <a:pt x="816" y="200"/>
                  </a:lnTo>
                  <a:lnTo>
                    <a:pt x="816" y="199"/>
                  </a:lnTo>
                  <a:lnTo>
                    <a:pt x="816" y="199"/>
                  </a:lnTo>
                  <a:lnTo>
                    <a:pt x="816" y="198"/>
                  </a:lnTo>
                  <a:lnTo>
                    <a:pt x="815" y="198"/>
                  </a:lnTo>
                  <a:lnTo>
                    <a:pt x="816" y="198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5" y="197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5" y="196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5" y="195"/>
                  </a:lnTo>
                  <a:lnTo>
                    <a:pt x="815" y="196"/>
                  </a:lnTo>
                  <a:lnTo>
                    <a:pt x="814" y="196"/>
                  </a:lnTo>
                  <a:lnTo>
                    <a:pt x="814" y="195"/>
                  </a:lnTo>
                  <a:lnTo>
                    <a:pt x="814" y="194"/>
                  </a:lnTo>
                  <a:lnTo>
                    <a:pt x="815" y="195"/>
                  </a:lnTo>
                  <a:lnTo>
                    <a:pt x="815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819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818" y="195"/>
                  </a:lnTo>
                  <a:lnTo>
                    <a:pt x="818" y="196"/>
                  </a:lnTo>
                  <a:lnTo>
                    <a:pt x="818" y="196"/>
                  </a:lnTo>
                  <a:lnTo>
                    <a:pt x="819" y="196"/>
                  </a:lnTo>
                  <a:lnTo>
                    <a:pt x="820" y="196"/>
                  </a:lnTo>
                  <a:lnTo>
                    <a:pt x="820" y="196"/>
                  </a:lnTo>
                  <a:lnTo>
                    <a:pt x="820" y="196"/>
                  </a:lnTo>
                  <a:lnTo>
                    <a:pt x="821" y="196"/>
                  </a:lnTo>
                  <a:lnTo>
                    <a:pt x="821" y="196"/>
                  </a:lnTo>
                  <a:lnTo>
                    <a:pt x="822" y="196"/>
                  </a:lnTo>
                  <a:lnTo>
                    <a:pt x="822" y="196"/>
                  </a:lnTo>
                  <a:lnTo>
                    <a:pt x="823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5" y="197"/>
                  </a:lnTo>
                  <a:lnTo>
                    <a:pt x="825" y="197"/>
                  </a:lnTo>
                  <a:lnTo>
                    <a:pt x="826" y="197"/>
                  </a:lnTo>
                  <a:lnTo>
                    <a:pt x="827" y="197"/>
                  </a:lnTo>
                  <a:lnTo>
                    <a:pt x="827" y="197"/>
                  </a:lnTo>
                  <a:lnTo>
                    <a:pt x="828" y="197"/>
                  </a:lnTo>
                  <a:lnTo>
                    <a:pt x="828" y="197"/>
                  </a:lnTo>
                  <a:lnTo>
                    <a:pt x="829" y="197"/>
                  </a:lnTo>
                  <a:lnTo>
                    <a:pt x="829" y="198"/>
                  </a:lnTo>
                  <a:lnTo>
                    <a:pt x="829" y="198"/>
                  </a:lnTo>
                  <a:lnTo>
                    <a:pt x="830" y="198"/>
                  </a:lnTo>
                  <a:lnTo>
                    <a:pt x="831" y="198"/>
                  </a:lnTo>
                  <a:lnTo>
                    <a:pt x="830" y="198"/>
                  </a:lnTo>
                  <a:lnTo>
                    <a:pt x="831" y="198"/>
                  </a:lnTo>
                  <a:lnTo>
                    <a:pt x="831" y="197"/>
                  </a:lnTo>
                  <a:lnTo>
                    <a:pt x="831" y="197"/>
                  </a:lnTo>
                  <a:lnTo>
                    <a:pt x="832" y="197"/>
                  </a:lnTo>
                  <a:lnTo>
                    <a:pt x="832" y="198"/>
                  </a:lnTo>
                  <a:lnTo>
                    <a:pt x="832" y="198"/>
                  </a:lnTo>
                  <a:lnTo>
                    <a:pt x="832" y="198"/>
                  </a:lnTo>
                  <a:lnTo>
                    <a:pt x="831" y="198"/>
                  </a:lnTo>
                  <a:lnTo>
                    <a:pt x="832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2" y="199"/>
                  </a:lnTo>
                  <a:lnTo>
                    <a:pt x="832" y="199"/>
                  </a:lnTo>
                  <a:lnTo>
                    <a:pt x="832" y="199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1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4" y="200"/>
                  </a:lnTo>
                  <a:lnTo>
                    <a:pt x="835" y="200"/>
                  </a:lnTo>
                  <a:lnTo>
                    <a:pt x="835" y="200"/>
                  </a:lnTo>
                  <a:lnTo>
                    <a:pt x="835" y="200"/>
                  </a:lnTo>
                  <a:lnTo>
                    <a:pt x="834" y="200"/>
                  </a:lnTo>
                  <a:lnTo>
                    <a:pt x="834" y="199"/>
                  </a:lnTo>
                  <a:lnTo>
                    <a:pt x="834" y="200"/>
                  </a:lnTo>
                  <a:lnTo>
                    <a:pt x="833" y="200"/>
                  </a:lnTo>
                  <a:lnTo>
                    <a:pt x="833" y="199"/>
                  </a:lnTo>
                  <a:lnTo>
                    <a:pt x="834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4" y="199"/>
                  </a:lnTo>
                  <a:lnTo>
                    <a:pt x="833" y="198"/>
                  </a:lnTo>
                  <a:lnTo>
                    <a:pt x="833" y="198"/>
                  </a:lnTo>
                  <a:lnTo>
                    <a:pt x="832" y="198"/>
                  </a:lnTo>
                  <a:lnTo>
                    <a:pt x="833" y="198"/>
                  </a:lnTo>
                  <a:lnTo>
                    <a:pt x="833" y="197"/>
                  </a:lnTo>
                  <a:lnTo>
                    <a:pt x="834" y="197"/>
                  </a:lnTo>
                  <a:lnTo>
                    <a:pt x="835" y="197"/>
                  </a:lnTo>
                  <a:lnTo>
                    <a:pt x="835" y="197"/>
                  </a:lnTo>
                  <a:lnTo>
                    <a:pt x="835" y="196"/>
                  </a:lnTo>
                  <a:lnTo>
                    <a:pt x="836" y="196"/>
                  </a:lnTo>
                  <a:lnTo>
                    <a:pt x="836" y="195"/>
                  </a:lnTo>
                  <a:lnTo>
                    <a:pt x="837" y="195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8" y="194"/>
                  </a:lnTo>
                  <a:lnTo>
                    <a:pt x="838" y="195"/>
                  </a:lnTo>
                  <a:lnTo>
                    <a:pt x="839" y="195"/>
                  </a:lnTo>
                  <a:lnTo>
                    <a:pt x="839" y="196"/>
                  </a:lnTo>
                  <a:lnTo>
                    <a:pt x="839" y="196"/>
                  </a:lnTo>
                  <a:lnTo>
                    <a:pt x="839" y="196"/>
                  </a:lnTo>
                  <a:lnTo>
                    <a:pt x="839" y="195"/>
                  </a:lnTo>
                  <a:lnTo>
                    <a:pt x="838" y="195"/>
                  </a:lnTo>
                  <a:lnTo>
                    <a:pt x="838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6" y="194"/>
                  </a:lnTo>
                  <a:lnTo>
                    <a:pt x="836" y="193"/>
                  </a:lnTo>
                  <a:lnTo>
                    <a:pt x="837" y="193"/>
                  </a:lnTo>
                  <a:lnTo>
                    <a:pt x="837" y="193"/>
                  </a:lnTo>
                  <a:lnTo>
                    <a:pt x="838" y="193"/>
                  </a:lnTo>
                  <a:lnTo>
                    <a:pt x="839" y="193"/>
                  </a:lnTo>
                  <a:lnTo>
                    <a:pt x="839" y="192"/>
                  </a:lnTo>
                  <a:lnTo>
                    <a:pt x="839" y="192"/>
                  </a:lnTo>
                  <a:lnTo>
                    <a:pt x="839" y="192"/>
                  </a:lnTo>
                  <a:lnTo>
                    <a:pt x="839" y="191"/>
                  </a:lnTo>
                  <a:lnTo>
                    <a:pt x="838" y="191"/>
                  </a:lnTo>
                  <a:lnTo>
                    <a:pt x="838" y="190"/>
                  </a:lnTo>
                  <a:lnTo>
                    <a:pt x="838" y="190"/>
                  </a:lnTo>
                  <a:lnTo>
                    <a:pt x="837" y="189"/>
                  </a:lnTo>
                  <a:lnTo>
                    <a:pt x="838" y="189"/>
                  </a:lnTo>
                  <a:lnTo>
                    <a:pt x="838" y="189"/>
                  </a:lnTo>
                  <a:lnTo>
                    <a:pt x="837" y="189"/>
                  </a:lnTo>
                  <a:lnTo>
                    <a:pt x="838" y="188"/>
                  </a:lnTo>
                  <a:lnTo>
                    <a:pt x="837" y="188"/>
                  </a:lnTo>
                  <a:lnTo>
                    <a:pt x="838" y="188"/>
                  </a:lnTo>
                  <a:lnTo>
                    <a:pt x="838" y="188"/>
                  </a:lnTo>
                  <a:lnTo>
                    <a:pt x="837" y="188"/>
                  </a:lnTo>
                  <a:lnTo>
                    <a:pt x="837" y="187"/>
                  </a:lnTo>
                  <a:lnTo>
                    <a:pt x="838" y="187"/>
                  </a:lnTo>
                  <a:lnTo>
                    <a:pt x="839" y="187"/>
                  </a:lnTo>
                  <a:lnTo>
                    <a:pt x="839" y="186"/>
                  </a:lnTo>
                  <a:lnTo>
                    <a:pt x="838" y="186"/>
                  </a:lnTo>
                  <a:lnTo>
                    <a:pt x="837" y="185"/>
                  </a:lnTo>
                  <a:lnTo>
                    <a:pt x="838" y="185"/>
                  </a:lnTo>
                  <a:lnTo>
                    <a:pt x="839" y="185"/>
                  </a:lnTo>
                  <a:lnTo>
                    <a:pt x="839" y="185"/>
                  </a:lnTo>
                  <a:lnTo>
                    <a:pt x="839" y="184"/>
                  </a:lnTo>
                  <a:lnTo>
                    <a:pt x="839" y="184"/>
                  </a:lnTo>
                  <a:lnTo>
                    <a:pt x="840" y="184"/>
                  </a:lnTo>
                  <a:lnTo>
                    <a:pt x="840" y="184"/>
                  </a:lnTo>
                  <a:lnTo>
                    <a:pt x="840" y="183"/>
                  </a:lnTo>
                  <a:lnTo>
                    <a:pt x="841" y="183"/>
                  </a:lnTo>
                  <a:lnTo>
                    <a:pt x="842" y="183"/>
                  </a:lnTo>
                  <a:lnTo>
                    <a:pt x="842" y="183"/>
                  </a:lnTo>
                  <a:lnTo>
                    <a:pt x="842" y="182"/>
                  </a:lnTo>
                  <a:lnTo>
                    <a:pt x="843" y="182"/>
                  </a:lnTo>
                  <a:lnTo>
                    <a:pt x="843" y="182"/>
                  </a:lnTo>
                  <a:lnTo>
                    <a:pt x="843" y="182"/>
                  </a:lnTo>
                  <a:lnTo>
                    <a:pt x="844" y="182"/>
                  </a:lnTo>
                  <a:lnTo>
                    <a:pt x="843" y="182"/>
                  </a:lnTo>
                  <a:lnTo>
                    <a:pt x="843" y="181"/>
                  </a:lnTo>
                  <a:lnTo>
                    <a:pt x="844" y="181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45" y="181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45" y="181"/>
                  </a:lnTo>
                  <a:lnTo>
                    <a:pt x="846" y="181"/>
                  </a:lnTo>
                  <a:lnTo>
                    <a:pt x="846" y="181"/>
                  </a:lnTo>
                  <a:lnTo>
                    <a:pt x="846" y="181"/>
                  </a:lnTo>
                  <a:lnTo>
                    <a:pt x="847" y="181"/>
                  </a:lnTo>
                  <a:lnTo>
                    <a:pt x="847" y="181"/>
                  </a:lnTo>
                  <a:lnTo>
                    <a:pt x="848" y="181"/>
                  </a:lnTo>
                  <a:lnTo>
                    <a:pt x="848" y="181"/>
                  </a:lnTo>
                  <a:lnTo>
                    <a:pt x="849" y="181"/>
                  </a:lnTo>
                  <a:lnTo>
                    <a:pt x="850" y="181"/>
                  </a:lnTo>
                  <a:lnTo>
                    <a:pt x="850" y="181"/>
                  </a:lnTo>
                  <a:lnTo>
                    <a:pt x="850" y="181"/>
                  </a:lnTo>
                  <a:lnTo>
                    <a:pt x="851" y="181"/>
                  </a:lnTo>
                  <a:lnTo>
                    <a:pt x="851" y="180"/>
                  </a:lnTo>
                  <a:lnTo>
                    <a:pt x="852" y="180"/>
                  </a:lnTo>
                  <a:lnTo>
                    <a:pt x="853" y="180"/>
                  </a:lnTo>
                  <a:lnTo>
                    <a:pt x="853" y="181"/>
                  </a:lnTo>
                  <a:lnTo>
                    <a:pt x="853" y="181"/>
                  </a:lnTo>
                  <a:lnTo>
                    <a:pt x="854" y="181"/>
                  </a:lnTo>
                  <a:lnTo>
                    <a:pt x="854" y="181"/>
                  </a:lnTo>
                  <a:lnTo>
                    <a:pt x="855" y="181"/>
                  </a:lnTo>
                  <a:lnTo>
                    <a:pt x="855" y="181"/>
                  </a:lnTo>
                  <a:lnTo>
                    <a:pt x="856" y="181"/>
                  </a:lnTo>
                  <a:lnTo>
                    <a:pt x="857" y="181"/>
                  </a:lnTo>
                  <a:lnTo>
                    <a:pt x="857" y="180"/>
                  </a:lnTo>
                  <a:lnTo>
                    <a:pt x="857" y="180"/>
                  </a:lnTo>
                  <a:lnTo>
                    <a:pt x="858" y="180"/>
                  </a:lnTo>
                  <a:lnTo>
                    <a:pt x="858" y="179"/>
                  </a:lnTo>
                  <a:lnTo>
                    <a:pt x="858" y="179"/>
                  </a:lnTo>
                  <a:lnTo>
                    <a:pt x="859" y="179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60" y="181"/>
                  </a:lnTo>
                  <a:lnTo>
                    <a:pt x="859" y="181"/>
                  </a:lnTo>
                  <a:lnTo>
                    <a:pt x="860" y="181"/>
                  </a:lnTo>
                  <a:lnTo>
                    <a:pt x="860" y="181"/>
                  </a:lnTo>
                  <a:lnTo>
                    <a:pt x="861" y="181"/>
                  </a:lnTo>
                  <a:lnTo>
                    <a:pt x="861" y="181"/>
                  </a:lnTo>
                  <a:lnTo>
                    <a:pt x="862" y="182"/>
                  </a:lnTo>
                  <a:lnTo>
                    <a:pt x="861" y="182"/>
                  </a:lnTo>
                  <a:lnTo>
                    <a:pt x="862" y="182"/>
                  </a:lnTo>
                  <a:lnTo>
                    <a:pt x="862" y="182"/>
                  </a:lnTo>
                  <a:lnTo>
                    <a:pt x="863" y="182"/>
                  </a:lnTo>
                  <a:lnTo>
                    <a:pt x="863" y="182"/>
                  </a:lnTo>
                  <a:lnTo>
                    <a:pt x="863" y="182"/>
                  </a:lnTo>
                  <a:lnTo>
                    <a:pt x="864" y="182"/>
                  </a:lnTo>
                  <a:lnTo>
                    <a:pt x="865" y="182"/>
                  </a:lnTo>
                  <a:lnTo>
                    <a:pt x="865" y="182"/>
                  </a:lnTo>
                  <a:lnTo>
                    <a:pt x="866" y="182"/>
                  </a:lnTo>
                  <a:lnTo>
                    <a:pt x="866" y="182"/>
                  </a:lnTo>
                  <a:lnTo>
                    <a:pt x="867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9" y="182"/>
                  </a:lnTo>
                  <a:lnTo>
                    <a:pt x="869" y="182"/>
                  </a:lnTo>
                  <a:lnTo>
                    <a:pt x="870" y="182"/>
                  </a:lnTo>
                  <a:lnTo>
                    <a:pt x="870" y="182"/>
                  </a:lnTo>
                  <a:lnTo>
                    <a:pt x="871" y="182"/>
                  </a:lnTo>
                  <a:lnTo>
                    <a:pt x="872" y="182"/>
                  </a:lnTo>
                  <a:lnTo>
                    <a:pt x="872" y="182"/>
                  </a:lnTo>
                  <a:lnTo>
                    <a:pt x="872" y="182"/>
                  </a:lnTo>
                  <a:lnTo>
                    <a:pt x="873" y="182"/>
                  </a:lnTo>
                  <a:lnTo>
                    <a:pt x="873" y="182"/>
                  </a:lnTo>
                  <a:lnTo>
                    <a:pt x="874" y="183"/>
                  </a:lnTo>
                  <a:lnTo>
                    <a:pt x="874" y="183"/>
                  </a:lnTo>
                  <a:lnTo>
                    <a:pt x="875" y="183"/>
                  </a:lnTo>
                  <a:lnTo>
                    <a:pt x="876" y="183"/>
                  </a:lnTo>
                  <a:lnTo>
                    <a:pt x="876" y="183"/>
                  </a:lnTo>
                  <a:lnTo>
                    <a:pt x="877" y="183"/>
                  </a:lnTo>
                  <a:lnTo>
                    <a:pt x="877" y="183"/>
                  </a:lnTo>
                  <a:lnTo>
                    <a:pt x="878" y="183"/>
                  </a:lnTo>
                  <a:lnTo>
                    <a:pt x="879" y="183"/>
                  </a:lnTo>
                  <a:lnTo>
                    <a:pt x="879" y="183"/>
                  </a:lnTo>
                  <a:lnTo>
                    <a:pt x="880" y="183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9" y="183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5"/>
                  </a:lnTo>
                  <a:lnTo>
                    <a:pt x="877" y="185"/>
                  </a:lnTo>
                  <a:lnTo>
                    <a:pt x="878" y="185"/>
                  </a:lnTo>
                  <a:lnTo>
                    <a:pt x="878" y="185"/>
                  </a:lnTo>
                  <a:lnTo>
                    <a:pt x="877" y="185"/>
                  </a:lnTo>
                  <a:lnTo>
                    <a:pt x="878" y="185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8" y="187"/>
                  </a:lnTo>
                  <a:lnTo>
                    <a:pt x="879" y="187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7"/>
                  </a:lnTo>
                  <a:lnTo>
                    <a:pt x="878" y="187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8" y="185"/>
                  </a:lnTo>
                  <a:lnTo>
                    <a:pt x="878" y="185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8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1" y="184"/>
                  </a:lnTo>
                  <a:lnTo>
                    <a:pt x="881" y="184"/>
                  </a:lnTo>
                  <a:lnTo>
                    <a:pt x="882" y="184"/>
                  </a:lnTo>
                  <a:lnTo>
                    <a:pt x="882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3" y="182"/>
                  </a:lnTo>
                  <a:lnTo>
                    <a:pt x="884" y="182"/>
                  </a:lnTo>
                  <a:lnTo>
                    <a:pt x="884" y="183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3"/>
                  </a:lnTo>
                  <a:lnTo>
                    <a:pt x="884" y="182"/>
                  </a:lnTo>
                  <a:lnTo>
                    <a:pt x="884" y="182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6" y="181"/>
                  </a:lnTo>
                  <a:lnTo>
                    <a:pt x="887" y="180"/>
                  </a:lnTo>
                  <a:lnTo>
                    <a:pt x="887" y="180"/>
                  </a:lnTo>
                  <a:lnTo>
                    <a:pt x="887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9" y="179"/>
                  </a:lnTo>
                  <a:lnTo>
                    <a:pt x="889" y="179"/>
                  </a:lnTo>
                  <a:lnTo>
                    <a:pt x="890" y="179"/>
                  </a:lnTo>
                  <a:lnTo>
                    <a:pt x="891" y="179"/>
                  </a:lnTo>
                  <a:lnTo>
                    <a:pt x="890" y="179"/>
                  </a:lnTo>
                  <a:lnTo>
                    <a:pt x="891" y="180"/>
                  </a:lnTo>
                  <a:lnTo>
                    <a:pt x="890" y="180"/>
                  </a:lnTo>
                  <a:lnTo>
                    <a:pt x="891" y="180"/>
                  </a:lnTo>
                  <a:lnTo>
                    <a:pt x="891" y="181"/>
                  </a:lnTo>
                  <a:lnTo>
                    <a:pt x="891" y="181"/>
                  </a:lnTo>
                  <a:lnTo>
                    <a:pt x="891" y="181"/>
                  </a:lnTo>
                  <a:lnTo>
                    <a:pt x="890" y="181"/>
                  </a:lnTo>
                  <a:lnTo>
                    <a:pt x="890" y="181"/>
                  </a:lnTo>
                  <a:lnTo>
                    <a:pt x="889" y="181"/>
                  </a:lnTo>
                  <a:lnTo>
                    <a:pt x="890" y="181"/>
                  </a:lnTo>
                  <a:lnTo>
                    <a:pt x="890" y="182"/>
                  </a:lnTo>
                  <a:lnTo>
                    <a:pt x="891" y="182"/>
                  </a:lnTo>
                  <a:lnTo>
                    <a:pt x="891" y="182"/>
                  </a:lnTo>
                  <a:lnTo>
                    <a:pt x="892" y="182"/>
                  </a:lnTo>
                  <a:lnTo>
                    <a:pt x="892" y="182"/>
                  </a:lnTo>
                  <a:lnTo>
                    <a:pt x="892" y="183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5"/>
                  </a:lnTo>
                  <a:lnTo>
                    <a:pt x="892" y="184"/>
                  </a:lnTo>
                  <a:lnTo>
                    <a:pt x="892" y="185"/>
                  </a:lnTo>
                  <a:lnTo>
                    <a:pt x="892" y="185"/>
                  </a:lnTo>
                  <a:lnTo>
                    <a:pt x="892" y="186"/>
                  </a:lnTo>
                  <a:lnTo>
                    <a:pt x="892" y="186"/>
                  </a:lnTo>
                  <a:lnTo>
                    <a:pt x="892" y="187"/>
                  </a:lnTo>
                  <a:lnTo>
                    <a:pt x="892" y="187"/>
                  </a:lnTo>
                  <a:lnTo>
                    <a:pt x="892" y="188"/>
                  </a:lnTo>
                  <a:lnTo>
                    <a:pt x="893" y="188"/>
                  </a:lnTo>
                  <a:lnTo>
                    <a:pt x="894" y="188"/>
                  </a:lnTo>
                  <a:lnTo>
                    <a:pt x="894" y="188"/>
                  </a:lnTo>
                  <a:lnTo>
                    <a:pt x="895" y="188"/>
                  </a:lnTo>
                  <a:lnTo>
                    <a:pt x="896" y="188"/>
                  </a:lnTo>
                  <a:lnTo>
                    <a:pt x="896" y="188"/>
                  </a:lnTo>
                  <a:lnTo>
                    <a:pt x="896" y="188"/>
                  </a:lnTo>
                  <a:lnTo>
                    <a:pt x="897" y="188"/>
                  </a:lnTo>
                  <a:lnTo>
                    <a:pt x="898" y="188"/>
                  </a:lnTo>
                  <a:lnTo>
                    <a:pt x="898" y="189"/>
                  </a:lnTo>
                  <a:lnTo>
                    <a:pt x="899" y="189"/>
                  </a:lnTo>
                  <a:lnTo>
                    <a:pt x="899" y="189"/>
                  </a:lnTo>
                  <a:lnTo>
                    <a:pt x="899" y="189"/>
                  </a:lnTo>
                  <a:lnTo>
                    <a:pt x="900" y="189"/>
                  </a:lnTo>
                  <a:lnTo>
                    <a:pt x="900" y="189"/>
                  </a:lnTo>
                  <a:lnTo>
                    <a:pt x="901" y="189"/>
                  </a:lnTo>
                  <a:lnTo>
                    <a:pt x="901" y="190"/>
                  </a:lnTo>
                  <a:lnTo>
                    <a:pt x="902" y="190"/>
                  </a:lnTo>
                  <a:lnTo>
                    <a:pt x="902" y="191"/>
                  </a:lnTo>
                  <a:lnTo>
                    <a:pt x="902" y="192"/>
                  </a:lnTo>
                  <a:lnTo>
                    <a:pt x="901" y="192"/>
                  </a:lnTo>
                  <a:lnTo>
                    <a:pt x="901" y="192"/>
                  </a:lnTo>
                  <a:lnTo>
                    <a:pt x="902" y="193"/>
                  </a:lnTo>
                  <a:lnTo>
                    <a:pt x="902" y="193"/>
                  </a:lnTo>
                  <a:lnTo>
                    <a:pt x="902" y="193"/>
                  </a:lnTo>
                  <a:lnTo>
                    <a:pt x="903" y="193"/>
                  </a:lnTo>
                  <a:lnTo>
                    <a:pt x="903" y="194"/>
                  </a:lnTo>
                  <a:lnTo>
                    <a:pt x="903" y="194"/>
                  </a:lnTo>
                  <a:lnTo>
                    <a:pt x="904" y="194"/>
                  </a:lnTo>
                  <a:lnTo>
                    <a:pt x="904" y="194"/>
                  </a:lnTo>
                  <a:lnTo>
                    <a:pt x="904" y="193"/>
                  </a:lnTo>
                  <a:lnTo>
                    <a:pt x="905" y="193"/>
                  </a:lnTo>
                  <a:lnTo>
                    <a:pt x="906" y="193"/>
                  </a:lnTo>
                  <a:lnTo>
                    <a:pt x="906" y="194"/>
                  </a:lnTo>
                  <a:lnTo>
                    <a:pt x="906" y="193"/>
                  </a:lnTo>
                  <a:lnTo>
                    <a:pt x="906" y="193"/>
                  </a:lnTo>
                  <a:lnTo>
                    <a:pt x="907" y="193"/>
                  </a:lnTo>
                  <a:lnTo>
                    <a:pt x="907" y="193"/>
                  </a:lnTo>
                  <a:lnTo>
                    <a:pt x="908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10" y="193"/>
                  </a:lnTo>
                  <a:lnTo>
                    <a:pt x="910" y="194"/>
                  </a:lnTo>
                  <a:lnTo>
                    <a:pt x="910" y="193"/>
                  </a:lnTo>
                  <a:lnTo>
                    <a:pt x="909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0" y="194"/>
                  </a:lnTo>
                  <a:lnTo>
                    <a:pt x="911" y="195"/>
                  </a:lnTo>
                  <a:lnTo>
                    <a:pt x="910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0" y="195"/>
                  </a:lnTo>
                  <a:lnTo>
                    <a:pt x="911" y="195"/>
                  </a:lnTo>
                  <a:lnTo>
                    <a:pt x="910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0" y="194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1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5"/>
                  </a:lnTo>
                  <a:lnTo>
                    <a:pt x="912" y="194"/>
                  </a:lnTo>
                  <a:lnTo>
                    <a:pt x="912" y="195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4" y="194"/>
                  </a:lnTo>
                  <a:lnTo>
                    <a:pt x="913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1" y="194"/>
                  </a:lnTo>
                  <a:lnTo>
                    <a:pt x="911" y="193"/>
                  </a:lnTo>
                  <a:lnTo>
                    <a:pt x="912" y="193"/>
                  </a:lnTo>
                  <a:lnTo>
                    <a:pt x="912" y="193"/>
                  </a:lnTo>
                  <a:lnTo>
                    <a:pt x="913" y="193"/>
                  </a:lnTo>
                  <a:lnTo>
                    <a:pt x="912" y="193"/>
                  </a:lnTo>
                  <a:lnTo>
                    <a:pt x="912" y="193"/>
                  </a:lnTo>
                  <a:lnTo>
                    <a:pt x="911" y="193"/>
                  </a:lnTo>
                  <a:lnTo>
                    <a:pt x="911" y="192"/>
                  </a:lnTo>
                  <a:lnTo>
                    <a:pt x="912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2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1"/>
                  </a:lnTo>
                  <a:lnTo>
                    <a:pt x="912" y="191"/>
                  </a:lnTo>
                  <a:lnTo>
                    <a:pt x="913" y="191"/>
                  </a:lnTo>
                  <a:lnTo>
                    <a:pt x="913" y="190"/>
                  </a:lnTo>
                  <a:lnTo>
                    <a:pt x="913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3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6" y="190"/>
                  </a:lnTo>
                  <a:lnTo>
                    <a:pt x="916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8"/>
                  </a:lnTo>
                  <a:lnTo>
                    <a:pt x="913" y="188"/>
                  </a:lnTo>
                  <a:lnTo>
                    <a:pt x="913" y="188"/>
                  </a:lnTo>
                  <a:lnTo>
                    <a:pt x="913" y="187"/>
                  </a:lnTo>
                  <a:lnTo>
                    <a:pt x="913" y="186"/>
                  </a:lnTo>
                  <a:lnTo>
                    <a:pt x="913" y="186"/>
                  </a:lnTo>
                  <a:lnTo>
                    <a:pt x="913" y="185"/>
                  </a:lnTo>
                  <a:lnTo>
                    <a:pt x="912" y="185"/>
                  </a:lnTo>
                  <a:lnTo>
                    <a:pt x="913" y="185"/>
                  </a:lnTo>
                  <a:lnTo>
                    <a:pt x="913" y="185"/>
                  </a:lnTo>
                  <a:lnTo>
                    <a:pt x="913" y="185"/>
                  </a:lnTo>
                  <a:lnTo>
                    <a:pt x="912" y="185"/>
                  </a:lnTo>
                  <a:lnTo>
                    <a:pt x="912" y="185"/>
                  </a:lnTo>
                  <a:lnTo>
                    <a:pt x="912" y="185"/>
                  </a:lnTo>
                  <a:lnTo>
                    <a:pt x="912" y="184"/>
                  </a:lnTo>
                  <a:lnTo>
                    <a:pt x="912" y="184"/>
                  </a:lnTo>
                  <a:lnTo>
                    <a:pt x="911" y="184"/>
                  </a:lnTo>
                  <a:lnTo>
                    <a:pt x="911" y="183"/>
                  </a:lnTo>
                  <a:lnTo>
                    <a:pt x="911" y="182"/>
                  </a:lnTo>
                  <a:lnTo>
                    <a:pt x="911" y="182"/>
                  </a:lnTo>
                  <a:lnTo>
                    <a:pt x="911" y="182"/>
                  </a:lnTo>
                  <a:lnTo>
                    <a:pt x="910" y="182"/>
                  </a:lnTo>
                  <a:lnTo>
                    <a:pt x="910" y="182"/>
                  </a:lnTo>
                  <a:lnTo>
                    <a:pt x="909" y="182"/>
                  </a:lnTo>
                  <a:lnTo>
                    <a:pt x="909" y="182"/>
                  </a:lnTo>
                  <a:lnTo>
                    <a:pt x="908" y="182"/>
                  </a:lnTo>
                  <a:lnTo>
                    <a:pt x="907" y="182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8" y="181"/>
                  </a:lnTo>
                  <a:lnTo>
                    <a:pt x="907" y="181"/>
                  </a:lnTo>
                  <a:lnTo>
                    <a:pt x="908" y="181"/>
                  </a:lnTo>
                  <a:lnTo>
                    <a:pt x="908" y="180"/>
                  </a:lnTo>
                  <a:lnTo>
                    <a:pt x="909" y="180"/>
                  </a:lnTo>
                  <a:lnTo>
                    <a:pt x="909" y="180"/>
                  </a:lnTo>
                  <a:lnTo>
                    <a:pt x="910" y="180"/>
                  </a:lnTo>
                  <a:lnTo>
                    <a:pt x="910" y="180"/>
                  </a:lnTo>
                  <a:lnTo>
                    <a:pt x="910" y="179"/>
                  </a:lnTo>
                  <a:lnTo>
                    <a:pt x="911" y="179"/>
                  </a:lnTo>
                  <a:lnTo>
                    <a:pt x="911" y="180"/>
                  </a:lnTo>
                  <a:lnTo>
                    <a:pt x="910" y="180"/>
                  </a:lnTo>
                  <a:lnTo>
                    <a:pt x="911" y="180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0" y="179"/>
                  </a:lnTo>
                  <a:lnTo>
                    <a:pt x="910" y="178"/>
                  </a:lnTo>
                  <a:lnTo>
                    <a:pt x="911" y="178"/>
                  </a:lnTo>
                  <a:lnTo>
                    <a:pt x="910" y="178"/>
                  </a:lnTo>
                  <a:lnTo>
                    <a:pt x="910" y="177"/>
                  </a:lnTo>
                  <a:lnTo>
                    <a:pt x="910" y="177"/>
                  </a:lnTo>
                  <a:lnTo>
                    <a:pt x="910" y="176"/>
                  </a:lnTo>
                  <a:lnTo>
                    <a:pt x="910" y="175"/>
                  </a:lnTo>
                  <a:lnTo>
                    <a:pt x="911" y="175"/>
                  </a:lnTo>
                  <a:lnTo>
                    <a:pt x="911" y="175"/>
                  </a:lnTo>
                  <a:lnTo>
                    <a:pt x="910" y="175"/>
                  </a:lnTo>
                  <a:lnTo>
                    <a:pt x="910" y="175"/>
                  </a:lnTo>
                  <a:lnTo>
                    <a:pt x="909" y="174"/>
                  </a:lnTo>
                  <a:lnTo>
                    <a:pt x="910" y="174"/>
                  </a:lnTo>
                  <a:lnTo>
                    <a:pt x="910" y="174"/>
                  </a:lnTo>
                  <a:lnTo>
                    <a:pt x="911" y="174"/>
                  </a:lnTo>
                  <a:lnTo>
                    <a:pt x="910" y="174"/>
                  </a:lnTo>
                  <a:lnTo>
                    <a:pt x="911" y="174"/>
                  </a:lnTo>
                  <a:lnTo>
                    <a:pt x="911" y="174"/>
                  </a:lnTo>
                  <a:lnTo>
                    <a:pt x="911" y="175"/>
                  </a:lnTo>
                  <a:lnTo>
                    <a:pt x="912" y="175"/>
                  </a:lnTo>
                  <a:lnTo>
                    <a:pt x="913" y="175"/>
                  </a:lnTo>
                  <a:lnTo>
                    <a:pt x="913" y="175"/>
                  </a:lnTo>
                  <a:lnTo>
                    <a:pt x="914" y="175"/>
                  </a:lnTo>
                  <a:lnTo>
                    <a:pt x="913" y="175"/>
                  </a:lnTo>
                  <a:lnTo>
                    <a:pt x="914" y="175"/>
                  </a:lnTo>
                  <a:lnTo>
                    <a:pt x="914" y="175"/>
                  </a:lnTo>
                  <a:lnTo>
                    <a:pt x="915" y="175"/>
                  </a:lnTo>
                  <a:lnTo>
                    <a:pt x="915" y="175"/>
                  </a:lnTo>
                  <a:lnTo>
                    <a:pt x="916" y="175"/>
                  </a:lnTo>
                  <a:lnTo>
                    <a:pt x="917" y="175"/>
                  </a:lnTo>
                  <a:lnTo>
                    <a:pt x="917" y="175"/>
                  </a:lnTo>
                  <a:lnTo>
                    <a:pt x="918" y="175"/>
                  </a:lnTo>
                  <a:lnTo>
                    <a:pt x="918" y="175"/>
                  </a:lnTo>
                  <a:lnTo>
                    <a:pt x="919" y="175"/>
                  </a:lnTo>
                  <a:lnTo>
                    <a:pt x="919" y="176"/>
                  </a:lnTo>
                  <a:lnTo>
                    <a:pt x="919" y="175"/>
                  </a:lnTo>
                  <a:lnTo>
                    <a:pt x="920" y="176"/>
                  </a:lnTo>
                  <a:lnTo>
                    <a:pt x="920" y="176"/>
                  </a:lnTo>
                  <a:lnTo>
                    <a:pt x="921" y="176"/>
                  </a:lnTo>
                  <a:lnTo>
                    <a:pt x="922" y="176"/>
                  </a:lnTo>
                  <a:lnTo>
                    <a:pt x="922" y="177"/>
                  </a:lnTo>
                  <a:lnTo>
                    <a:pt x="922" y="177"/>
                  </a:lnTo>
                  <a:lnTo>
                    <a:pt x="923" y="177"/>
                  </a:lnTo>
                  <a:lnTo>
                    <a:pt x="924" y="177"/>
                  </a:lnTo>
                  <a:lnTo>
                    <a:pt x="924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6" y="177"/>
                  </a:lnTo>
                  <a:lnTo>
                    <a:pt x="926" y="177"/>
                  </a:lnTo>
                  <a:lnTo>
                    <a:pt x="926" y="177"/>
                  </a:lnTo>
                  <a:lnTo>
                    <a:pt x="927" y="177"/>
                  </a:lnTo>
                  <a:lnTo>
                    <a:pt x="928" y="177"/>
                  </a:lnTo>
                  <a:lnTo>
                    <a:pt x="928" y="177"/>
                  </a:lnTo>
                  <a:lnTo>
                    <a:pt x="928" y="177"/>
                  </a:lnTo>
                  <a:lnTo>
                    <a:pt x="929" y="177"/>
                  </a:lnTo>
                  <a:lnTo>
                    <a:pt x="929" y="178"/>
                  </a:lnTo>
                  <a:lnTo>
                    <a:pt x="929" y="178"/>
                  </a:lnTo>
                  <a:lnTo>
                    <a:pt x="930" y="178"/>
                  </a:lnTo>
                  <a:lnTo>
                    <a:pt x="930" y="178"/>
                  </a:lnTo>
                  <a:lnTo>
                    <a:pt x="930" y="178"/>
                  </a:lnTo>
                  <a:lnTo>
                    <a:pt x="931" y="178"/>
                  </a:lnTo>
                  <a:lnTo>
                    <a:pt x="932" y="178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80"/>
                  </a:lnTo>
                  <a:lnTo>
                    <a:pt x="932" y="180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2" y="179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2" y="179"/>
                  </a:lnTo>
                  <a:lnTo>
                    <a:pt x="933" y="179"/>
                  </a:lnTo>
                  <a:lnTo>
                    <a:pt x="932" y="179"/>
                  </a:lnTo>
                  <a:lnTo>
                    <a:pt x="933" y="179"/>
                  </a:lnTo>
                  <a:lnTo>
                    <a:pt x="933" y="180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4" y="179"/>
                  </a:lnTo>
                  <a:lnTo>
                    <a:pt x="933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2" y="178"/>
                  </a:lnTo>
                  <a:lnTo>
                    <a:pt x="933" y="178"/>
                  </a:lnTo>
                  <a:lnTo>
                    <a:pt x="932" y="178"/>
                  </a:lnTo>
                  <a:lnTo>
                    <a:pt x="932" y="177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7"/>
                  </a:lnTo>
                  <a:lnTo>
                    <a:pt x="933" y="177"/>
                  </a:lnTo>
                  <a:lnTo>
                    <a:pt x="933" y="177"/>
                  </a:lnTo>
                  <a:lnTo>
                    <a:pt x="934" y="177"/>
                  </a:lnTo>
                  <a:lnTo>
                    <a:pt x="935" y="177"/>
                  </a:lnTo>
                  <a:lnTo>
                    <a:pt x="935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6" y="179"/>
                  </a:lnTo>
                  <a:lnTo>
                    <a:pt x="936" y="179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8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938" y="179"/>
                  </a:lnTo>
                  <a:lnTo>
                    <a:pt x="938" y="178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9" y="180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40" y="178"/>
                  </a:lnTo>
                  <a:lnTo>
                    <a:pt x="940" y="178"/>
                  </a:lnTo>
                  <a:lnTo>
                    <a:pt x="941" y="178"/>
                  </a:lnTo>
                  <a:lnTo>
                    <a:pt x="941" y="178"/>
                  </a:lnTo>
                  <a:lnTo>
                    <a:pt x="942" y="178"/>
                  </a:lnTo>
                  <a:lnTo>
                    <a:pt x="943" y="178"/>
                  </a:lnTo>
                  <a:lnTo>
                    <a:pt x="943" y="178"/>
                  </a:lnTo>
                  <a:lnTo>
                    <a:pt x="944" y="178"/>
                  </a:lnTo>
                  <a:lnTo>
                    <a:pt x="945" y="178"/>
                  </a:lnTo>
                  <a:lnTo>
                    <a:pt x="946" y="178"/>
                  </a:lnTo>
                  <a:lnTo>
                    <a:pt x="946" y="178"/>
                  </a:lnTo>
                  <a:lnTo>
                    <a:pt x="947" y="178"/>
                  </a:lnTo>
                  <a:lnTo>
                    <a:pt x="947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9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49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9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3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2" y="179"/>
                  </a:lnTo>
                  <a:lnTo>
                    <a:pt x="952" y="179"/>
                  </a:lnTo>
                  <a:lnTo>
                    <a:pt x="952" y="179"/>
                  </a:lnTo>
                  <a:lnTo>
                    <a:pt x="952" y="178"/>
                  </a:lnTo>
                  <a:lnTo>
                    <a:pt x="952" y="179"/>
                  </a:lnTo>
                  <a:lnTo>
                    <a:pt x="953" y="179"/>
                  </a:lnTo>
                  <a:lnTo>
                    <a:pt x="954" y="179"/>
                  </a:lnTo>
                  <a:lnTo>
                    <a:pt x="953" y="179"/>
                  </a:lnTo>
                  <a:lnTo>
                    <a:pt x="954" y="179"/>
                  </a:lnTo>
                  <a:lnTo>
                    <a:pt x="954" y="179"/>
                  </a:lnTo>
                  <a:lnTo>
                    <a:pt x="954" y="179"/>
                  </a:lnTo>
                  <a:lnTo>
                    <a:pt x="955" y="179"/>
                  </a:lnTo>
                  <a:lnTo>
                    <a:pt x="955" y="179"/>
                  </a:lnTo>
                  <a:lnTo>
                    <a:pt x="955" y="179"/>
                  </a:lnTo>
                  <a:lnTo>
                    <a:pt x="955" y="178"/>
                  </a:lnTo>
                  <a:lnTo>
                    <a:pt x="955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4" y="179"/>
                  </a:lnTo>
                  <a:lnTo>
                    <a:pt x="954" y="178"/>
                  </a:lnTo>
                  <a:lnTo>
                    <a:pt x="954" y="179"/>
                  </a:lnTo>
                  <a:lnTo>
                    <a:pt x="954" y="178"/>
                  </a:lnTo>
                  <a:lnTo>
                    <a:pt x="953" y="178"/>
                  </a:lnTo>
                  <a:lnTo>
                    <a:pt x="954" y="178"/>
                  </a:lnTo>
                  <a:lnTo>
                    <a:pt x="953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1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3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5" y="178"/>
                  </a:lnTo>
                  <a:lnTo>
                    <a:pt x="955" y="178"/>
                  </a:lnTo>
                  <a:lnTo>
                    <a:pt x="956" y="178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7" y="179"/>
                  </a:lnTo>
                  <a:lnTo>
                    <a:pt x="956" y="179"/>
                  </a:lnTo>
                  <a:lnTo>
                    <a:pt x="957" y="179"/>
                  </a:lnTo>
                  <a:lnTo>
                    <a:pt x="958" y="179"/>
                  </a:lnTo>
                  <a:lnTo>
                    <a:pt x="958" y="180"/>
                  </a:lnTo>
                  <a:lnTo>
                    <a:pt x="958" y="180"/>
                  </a:lnTo>
                  <a:lnTo>
                    <a:pt x="959" y="180"/>
                  </a:lnTo>
                  <a:lnTo>
                    <a:pt x="959" y="180"/>
                  </a:lnTo>
                  <a:lnTo>
                    <a:pt x="959" y="181"/>
                  </a:lnTo>
                  <a:lnTo>
                    <a:pt x="960" y="181"/>
                  </a:lnTo>
                  <a:lnTo>
                    <a:pt x="961" y="181"/>
                  </a:lnTo>
                  <a:lnTo>
                    <a:pt x="960" y="181"/>
                  </a:lnTo>
                  <a:lnTo>
                    <a:pt x="961" y="181"/>
                  </a:lnTo>
                  <a:lnTo>
                    <a:pt x="961" y="181"/>
                  </a:lnTo>
                  <a:lnTo>
                    <a:pt x="961" y="181"/>
                  </a:lnTo>
                  <a:lnTo>
                    <a:pt x="962" y="181"/>
                  </a:lnTo>
                  <a:lnTo>
                    <a:pt x="962" y="181"/>
                  </a:lnTo>
                  <a:lnTo>
                    <a:pt x="963" y="181"/>
                  </a:lnTo>
                  <a:lnTo>
                    <a:pt x="963" y="182"/>
                  </a:lnTo>
                  <a:lnTo>
                    <a:pt x="963" y="182"/>
                  </a:lnTo>
                  <a:lnTo>
                    <a:pt x="964" y="182"/>
                  </a:lnTo>
                  <a:lnTo>
                    <a:pt x="965" y="182"/>
                  </a:lnTo>
                  <a:lnTo>
                    <a:pt x="965" y="182"/>
                  </a:lnTo>
                  <a:lnTo>
                    <a:pt x="966" y="182"/>
                  </a:lnTo>
                  <a:lnTo>
                    <a:pt x="965" y="182"/>
                  </a:lnTo>
                  <a:lnTo>
                    <a:pt x="966" y="182"/>
                  </a:lnTo>
                  <a:lnTo>
                    <a:pt x="966" y="182"/>
                  </a:lnTo>
                  <a:lnTo>
                    <a:pt x="966" y="182"/>
                  </a:lnTo>
                  <a:lnTo>
                    <a:pt x="967" y="182"/>
                  </a:lnTo>
                  <a:lnTo>
                    <a:pt x="967" y="182"/>
                  </a:lnTo>
                  <a:lnTo>
                    <a:pt x="967" y="183"/>
                  </a:lnTo>
                  <a:lnTo>
                    <a:pt x="968" y="183"/>
                  </a:lnTo>
                  <a:lnTo>
                    <a:pt x="967" y="182"/>
                  </a:lnTo>
                  <a:lnTo>
                    <a:pt x="968" y="183"/>
                  </a:lnTo>
                  <a:lnTo>
                    <a:pt x="969" y="183"/>
                  </a:lnTo>
                  <a:lnTo>
                    <a:pt x="969" y="183"/>
                  </a:lnTo>
                  <a:lnTo>
                    <a:pt x="969" y="184"/>
                  </a:lnTo>
                  <a:lnTo>
                    <a:pt x="970" y="184"/>
                  </a:lnTo>
                  <a:lnTo>
                    <a:pt x="970" y="184"/>
                  </a:lnTo>
                  <a:lnTo>
                    <a:pt x="971" y="184"/>
                  </a:lnTo>
                  <a:lnTo>
                    <a:pt x="971" y="184"/>
                  </a:lnTo>
                  <a:lnTo>
                    <a:pt x="972" y="184"/>
                  </a:lnTo>
                  <a:lnTo>
                    <a:pt x="972" y="184"/>
                  </a:lnTo>
                  <a:lnTo>
                    <a:pt x="972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2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4" y="184"/>
                  </a:lnTo>
                  <a:lnTo>
                    <a:pt x="974" y="184"/>
                  </a:lnTo>
                  <a:lnTo>
                    <a:pt x="974" y="184"/>
                  </a:lnTo>
                  <a:lnTo>
                    <a:pt x="975" y="184"/>
                  </a:lnTo>
                  <a:lnTo>
                    <a:pt x="976" y="184"/>
                  </a:lnTo>
                  <a:lnTo>
                    <a:pt x="976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9" y="186"/>
                  </a:lnTo>
                  <a:lnTo>
                    <a:pt x="980" y="186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6" y="185"/>
                  </a:lnTo>
                  <a:lnTo>
                    <a:pt x="976" y="186"/>
                  </a:lnTo>
                  <a:lnTo>
                    <a:pt x="976" y="186"/>
                  </a:lnTo>
                  <a:lnTo>
                    <a:pt x="977" y="186"/>
                  </a:lnTo>
                  <a:lnTo>
                    <a:pt x="977" y="186"/>
                  </a:lnTo>
                  <a:lnTo>
                    <a:pt x="978" y="186"/>
                  </a:lnTo>
                  <a:lnTo>
                    <a:pt x="977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1" y="186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3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5" y="190"/>
                  </a:lnTo>
                  <a:lnTo>
                    <a:pt x="985" y="190"/>
                  </a:lnTo>
                  <a:lnTo>
                    <a:pt x="985" y="190"/>
                  </a:lnTo>
                  <a:lnTo>
                    <a:pt x="985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3" y="189"/>
                  </a:lnTo>
                  <a:lnTo>
                    <a:pt x="983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7"/>
                  </a:lnTo>
                  <a:lnTo>
                    <a:pt x="981" y="187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3" y="188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5" y="189"/>
                  </a:lnTo>
                  <a:lnTo>
                    <a:pt x="985" y="190"/>
                  </a:lnTo>
                  <a:lnTo>
                    <a:pt x="986" y="190"/>
                  </a:lnTo>
                  <a:lnTo>
                    <a:pt x="987" y="190"/>
                  </a:lnTo>
                  <a:lnTo>
                    <a:pt x="987" y="241"/>
                  </a:lnTo>
                  <a:lnTo>
                    <a:pt x="986" y="241"/>
                  </a:lnTo>
                  <a:lnTo>
                    <a:pt x="985" y="241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5" y="242"/>
                  </a:lnTo>
                  <a:lnTo>
                    <a:pt x="985" y="243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7" y="242"/>
                  </a:lnTo>
                  <a:lnTo>
                    <a:pt x="986" y="242"/>
                  </a:lnTo>
                  <a:lnTo>
                    <a:pt x="987" y="242"/>
                  </a:lnTo>
                  <a:lnTo>
                    <a:pt x="987" y="244"/>
                  </a:lnTo>
                  <a:lnTo>
                    <a:pt x="987" y="245"/>
                  </a:lnTo>
                  <a:lnTo>
                    <a:pt x="986" y="245"/>
                  </a:lnTo>
                  <a:lnTo>
                    <a:pt x="986" y="246"/>
                  </a:lnTo>
                  <a:lnTo>
                    <a:pt x="985" y="246"/>
                  </a:lnTo>
                  <a:lnTo>
                    <a:pt x="985" y="246"/>
                  </a:lnTo>
                  <a:lnTo>
                    <a:pt x="985" y="247"/>
                  </a:lnTo>
                  <a:lnTo>
                    <a:pt x="984" y="247"/>
                  </a:lnTo>
                  <a:lnTo>
                    <a:pt x="984" y="247"/>
                  </a:lnTo>
                  <a:lnTo>
                    <a:pt x="984" y="247"/>
                  </a:lnTo>
                  <a:lnTo>
                    <a:pt x="984" y="248"/>
                  </a:lnTo>
                  <a:lnTo>
                    <a:pt x="983" y="248"/>
                  </a:lnTo>
                  <a:lnTo>
                    <a:pt x="983" y="248"/>
                  </a:lnTo>
                  <a:lnTo>
                    <a:pt x="982" y="248"/>
                  </a:lnTo>
                  <a:lnTo>
                    <a:pt x="982" y="249"/>
                  </a:lnTo>
                  <a:lnTo>
                    <a:pt x="982" y="249"/>
                  </a:lnTo>
                  <a:lnTo>
                    <a:pt x="981" y="249"/>
                  </a:lnTo>
                  <a:lnTo>
                    <a:pt x="981" y="249"/>
                  </a:lnTo>
                  <a:lnTo>
                    <a:pt x="980" y="249"/>
                  </a:lnTo>
                  <a:lnTo>
                    <a:pt x="980" y="249"/>
                  </a:lnTo>
                  <a:lnTo>
                    <a:pt x="979" y="249"/>
                  </a:lnTo>
                  <a:lnTo>
                    <a:pt x="979" y="250"/>
                  </a:lnTo>
                  <a:lnTo>
                    <a:pt x="978" y="250"/>
                  </a:lnTo>
                  <a:lnTo>
                    <a:pt x="978" y="250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6" y="251"/>
                  </a:lnTo>
                  <a:lnTo>
                    <a:pt x="976" y="252"/>
                  </a:lnTo>
                  <a:lnTo>
                    <a:pt x="976" y="252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4" y="252"/>
                  </a:lnTo>
                  <a:lnTo>
                    <a:pt x="974" y="252"/>
                  </a:lnTo>
                  <a:lnTo>
                    <a:pt x="975" y="252"/>
                  </a:lnTo>
                  <a:lnTo>
                    <a:pt x="976" y="252"/>
                  </a:lnTo>
                  <a:lnTo>
                    <a:pt x="976" y="252"/>
                  </a:lnTo>
                  <a:lnTo>
                    <a:pt x="976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6" y="251"/>
                  </a:lnTo>
                  <a:lnTo>
                    <a:pt x="976" y="251"/>
                  </a:lnTo>
                  <a:lnTo>
                    <a:pt x="975" y="251"/>
                  </a:lnTo>
                  <a:lnTo>
                    <a:pt x="975" y="251"/>
                  </a:lnTo>
                  <a:lnTo>
                    <a:pt x="974" y="251"/>
                  </a:lnTo>
                  <a:lnTo>
                    <a:pt x="974" y="251"/>
                  </a:lnTo>
                  <a:lnTo>
                    <a:pt x="973" y="251"/>
                  </a:lnTo>
                  <a:lnTo>
                    <a:pt x="973" y="251"/>
                  </a:lnTo>
                  <a:lnTo>
                    <a:pt x="972" y="251"/>
                  </a:lnTo>
                  <a:lnTo>
                    <a:pt x="973" y="251"/>
                  </a:lnTo>
                  <a:lnTo>
                    <a:pt x="972" y="251"/>
                  </a:lnTo>
                  <a:lnTo>
                    <a:pt x="972" y="251"/>
                  </a:lnTo>
                  <a:lnTo>
                    <a:pt x="971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69" y="251"/>
                  </a:lnTo>
                  <a:lnTo>
                    <a:pt x="969" y="251"/>
                  </a:lnTo>
                  <a:lnTo>
                    <a:pt x="968" y="251"/>
                  </a:lnTo>
                  <a:lnTo>
                    <a:pt x="967" y="251"/>
                  </a:lnTo>
                  <a:lnTo>
                    <a:pt x="967" y="250"/>
                  </a:lnTo>
                  <a:lnTo>
                    <a:pt x="967" y="251"/>
                  </a:lnTo>
                  <a:lnTo>
                    <a:pt x="967" y="250"/>
                  </a:lnTo>
                  <a:lnTo>
                    <a:pt x="967" y="249"/>
                  </a:lnTo>
                  <a:lnTo>
                    <a:pt x="966" y="249"/>
                  </a:lnTo>
                  <a:lnTo>
                    <a:pt x="967" y="249"/>
                  </a:lnTo>
                  <a:lnTo>
                    <a:pt x="966" y="249"/>
                  </a:lnTo>
                  <a:lnTo>
                    <a:pt x="966" y="249"/>
                  </a:lnTo>
                  <a:lnTo>
                    <a:pt x="965" y="249"/>
                  </a:lnTo>
                  <a:lnTo>
                    <a:pt x="966" y="249"/>
                  </a:lnTo>
                  <a:lnTo>
                    <a:pt x="966" y="249"/>
                  </a:lnTo>
                  <a:lnTo>
                    <a:pt x="965" y="247"/>
                  </a:lnTo>
                  <a:lnTo>
                    <a:pt x="965" y="247"/>
                  </a:lnTo>
                  <a:lnTo>
                    <a:pt x="964" y="247"/>
                  </a:lnTo>
                  <a:lnTo>
                    <a:pt x="964" y="247"/>
                  </a:lnTo>
                  <a:lnTo>
                    <a:pt x="963" y="246"/>
                  </a:lnTo>
                  <a:lnTo>
                    <a:pt x="964" y="247"/>
                  </a:lnTo>
                  <a:lnTo>
                    <a:pt x="964" y="246"/>
                  </a:lnTo>
                  <a:lnTo>
                    <a:pt x="963" y="246"/>
                  </a:lnTo>
                  <a:lnTo>
                    <a:pt x="963" y="246"/>
                  </a:lnTo>
                  <a:lnTo>
                    <a:pt x="963" y="245"/>
                  </a:lnTo>
                  <a:lnTo>
                    <a:pt x="960" y="245"/>
                  </a:lnTo>
                  <a:lnTo>
                    <a:pt x="962" y="245"/>
                  </a:lnTo>
                  <a:lnTo>
                    <a:pt x="960" y="245"/>
                  </a:lnTo>
                  <a:lnTo>
                    <a:pt x="960" y="246"/>
                  </a:lnTo>
                  <a:lnTo>
                    <a:pt x="959" y="246"/>
                  </a:lnTo>
                  <a:lnTo>
                    <a:pt x="959" y="246"/>
                  </a:lnTo>
                  <a:lnTo>
                    <a:pt x="959" y="245"/>
                  </a:lnTo>
                  <a:lnTo>
                    <a:pt x="958" y="245"/>
                  </a:lnTo>
                  <a:lnTo>
                    <a:pt x="958" y="246"/>
                  </a:lnTo>
                  <a:lnTo>
                    <a:pt x="957" y="246"/>
                  </a:lnTo>
                  <a:lnTo>
                    <a:pt x="958" y="246"/>
                  </a:lnTo>
                  <a:lnTo>
                    <a:pt x="958" y="246"/>
                  </a:lnTo>
                  <a:lnTo>
                    <a:pt x="958" y="247"/>
                  </a:lnTo>
                  <a:lnTo>
                    <a:pt x="959" y="247"/>
                  </a:lnTo>
                  <a:lnTo>
                    <a:pt x="959" y="247"/>
                  </a:lnTo>
                  <a:lnTo>
                    <a:pt x="960" y="247"/>
                  </a:lnTo>
                  <a:lnTo>
                    <a:pt x="961" y="247"/>
                  </a:lnTo>
                  <a:lnTo>
                    <a:pt x="961" y="246"/>
                  </a:lnTo>
                  <a:lnTo>
                    <a:pt x="961" y="246"/>
                  </a:lnTo>
                  <a:lnTo>
                    <a:pt x="962" y="246"/>
                  </a:lnTo>
                  <a:lnTo>
                    <a:pt x="962" y="246"/>
                  </a:lnTo>
                  <a:lnTo>
                    <a:pt x="962" y="247"/>
                  </a:lnTo>
                  <a:lnTo>
                    <a:pt x="963" y="247"/>
                  </a:lnTo>
                  <a:lnTo>
                    <a:pt x="963" y="247"/>
                  </a:lnTo>
                  <a:lnTo>
                    <a:pt x="963" y="247"/>
                  </a:lnTo>
                  <a:lnTo>
                    <a:pt x="964" y="247"/>
                  </a:lnTo>
                  <a:lnTo>
                    <a:pt x="964" y="248"/>
                  </a:lnTo>
                  <a:lnTo>
                    <a:pt x="964" y="247"/>
                  </a:lnTo>
                  <a:lnTo>
                    <a:pt x="965" y="248"/>
                  </a:lnTo>
                  <a:lnTo>
                    <a:pt x="965" y="247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4" y="249"/>
                  </a:lnTo>
                  <a:lnTo>
                    <a:pt x="964" y="249"/>
                  </a:lnTo>
                  <a:lnTo>
                    <a:pt x="963" y="249"/>
                  </a:lnTo>
                  <a:lnTo>
                    <a:pt x="963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8"/>
                  </a:lnTo>
                  <a:lnTo>
                    <a:pt x="961" y="248"/>
                  </a:lnTo>
                  <a:lnTo>
                    <a:pt x="961" y="249"/>
                  </a:lnTo>
                  <a:lnTo>
                    <a:pt x="961" y="249"/>
                  </a:lnTo>
                  <a:lnTo>
                    <a:pt x="961" y="248"/>
                  </a:lnTo>
                  <a:lnTo>
                    <a:pt x="960" y="248"/>
                  </a:lnTo>
                  <a:lnTo>
                    <a:pt x="959" y="248"/>
                  </a:lnTo>
                  <a:lnTo>
                    <a:pt x="960" y="248"/>
                  </a:lnTo>
                  <a:lnTo>
                    <a:pt x="959" y="248"/>
                  </a:lnTo>
                  <a:lnTo>
                    <a:pt x="959" y="248"/>
                  </a:lnTo>
                  <a:lnTo>
                    <a:pt x="959" y="249"/>
                  </a:lnTo>
                  <a:lnTo>
                    <a:pt x="958" y="249"/>
                  </a:lnTo>
                  <a:lnTo>
                    <a:pt x="958" y="249"/>
                  </a:lnTo>
                  <a:lnTo>
                    <a:pt x="958" y="248"/>
                  </a:lnTo>
                  <a:lnTo>
                    <a:pt x="957" y="248"/>
                  </a:lnTo>
                  <a:lnTo>
                    <a:pt x="957" y="248"/>
                  </a:lnTo>
                  <a:lnTo>
                    <a:pt x="956" y="248"/>
                  </a:lnTo>
                  <a:lnTo>
                    <a:pt x="956" y="248"/>
                  </a:lnTo>
                  <a:lnTo>
                    <a:pt x="955" y="248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4" y="247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3" y="249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1" y="249"/>
                  </a:lnTo>
                  <a:lnTo>
                    <a:pt x="951" y="249"/>
                  </a:lnTo>
                  <a:lnTo>
                    <a:pt x="950" y="249"/>
                  </a:lnTo>
                  <a:lnTo>
                    <a:pt x="950" y="249"/>
                  </a:lnTo>
                  <a:lnTo>
                    <a:pt x="949" y="250"/>
                  </a:lnTo>
                  <a:lnTo>
                    <a:pt x="949" y="249"/>
                  </a:lnTo>
                  <a:lnTo>
                    <a:pt x="949" y="250"/>
                  </a:lnTo>
                  <a:lnTo>
                    <a:pt x="949" y="249"/>
                  </a:lnTo>
                  <a:lnTo>
                    <a:pt x="949" y="250"/>
                  </a:lnTo>
                  <a:lnTo>
                    <a:pt x="948" y="250"/>
                  </a:lnTo>
                  <a:lnTo>
                    <a:pt x="948" y="249"/>
                  </a:lnTo>
                  <a:lnTo>
                    <a:pt x="948" y="249"/>
                  </a:lnTo>
                  <a:lnTo>
                    <a:pt x="948" y="250"/>
                  </a:lnTo>
                  <a:lnTo>
                    <a:pt x="947" y="250"/>
                  </a:lnTo>
                  <a:lnTo>
                    <a:pt x="947" y="249"/>
                  </a:lnTo>
                  <a:lnTo>
                    <a:pt x="947" y="249"/>
                  </a:lnTo>
                  <a:lnTo>
                    <a:pt x="947" y="250"/>
                  </a:lnTo>
                  <a:lnTo>
                    <a:pt x="946" y="250"/>
                  </a:lnTo>
                  <a:lnTo>
                    <a:pt x="946" y="250"/>
                  </a:lnTo>
                  <a:lnTo>
                    <a:pt x="945" y="251"/>
                  </a:lnTo>
                  <a:lnTo>
                    <a:pt x="944" y="251"/>
                  </a:lnTo>
                  <a:lnTo>
                    <a:pt x="944" y="251"/>
                  </a:lnTo>
                  <a:lnTo>
                    <a:pt x="943" y="251"/>
                  </a:lnTo>
                  <a:lnTo>
                    <a:pt x="944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2" y="251"/>
                  </a:lnTo>
                  <a:lnTo>
                    <a:pt x="941" y="251"/>
                  </a:lnTo>
                  <a:lnTo>
                    <a:pt x="941" y="250"/>
                  </a:lnTo>
                  <a:lnTo>
                    <a:pt x="941" y="250"/>
                  </a:lnTo>
                  <a:lnTo>
                    <a:pt x="941" y="249"/>
                  </a:lnTo>
                  <a:lnTo>
                    <a:pt x="940" y="249"/>
                  </a:lnTo>
                  <a:lnTo>
                    <a:pt x="940" y="248"/>
                  </a:lnTo>
                  <a:lnTo>
                    <a:pt x="941" y="248"/>
                  </a:lnTo>
                  <a:lnTo>
                    <a:pt x="941" y="248"/>
                  </a:lnTo>
                  <a:lnTo>
                    <a:pt x="942" y="248"/>
                  </a:lnTo>
                  <a:lnTo>
                    <a:pt x="942" y="248"/>
                  </a:lnTo>
                  <a:lnTo>
                    <a:pt x="943" y="248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4" y="247"/>
                  </a:lnTo>
                  <a:lnTo>
                    <a:pt x="944" y="246"/>
                  </a:lnTo>
                  <a:lnTo>
                    <a:pt x="944" y="247"/>
                  </a:lnTo>
                  <a:lnTo>
                    <a:pt x="944" y="246"/>
                  </a:lnTo>
                  <a:lnTo>
                    <a:pt x="944" y="246"/>
                  </a:lnTo>
                  <a:lnTo>
                    <a:pt x="945" y="246"/>
                  </a:lnTo>
                  <a:lnTo>
                    <a:pt x="945" y="245"/>
                  </a:lnTo>
                  <a:lnTo>
                    <a:pt x="945" y="246"/>
                  </a:lnTo>
                  <a:lnTo>
                    <a:pt x="944" y="246"/>
                  </a:lnTo>
                  <a:lnTo>
                    <a:pt x="944" y="246"/>
                  </a:lnTo>
                  <a:lnTo>
                    <a:pt x="944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8"/>
                  </a:lnTo>
                  <a:lnTo>
                    <a:pt x="942" y="248"/>
                  </a:lnTo>
                  <a:lnTo>
                    <a:pt x="942" y="248"/>
                  </a:lnTo>
                  <a:lnTo>
                    <a:pt x="941" y="248"/>
                  </a:lnTo>
                  <a:lnTo>
                    <a:pt x="941" y="248"/>
                  </a:lnTo>
                  <a:lnTo>
                    <a:pt x="940" y="248"/>
                  </a:lnTo>
                  <a:lnTo>
                    <a:pt x="940" y="249"/>
                  </a:lnTo>
                  <a:lnTo>
                    <a:pt x="940" y="249"/>
                  </a:lnTo>
                  <a:lnTo>
                    <a:pt x="941" y="249"/>
                  </a:lnTo>
                  <a:lnTo>
                    <a:pt x="940" y="250"/>
                  </a:lnTo>
                  <a:lnTo>
                    <a:pt x="940" y="249"/>
                  </a:lnTo>
                  <a:lnTo>
                    <a:pt x="940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40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8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6" y="247"/>
                  </a:lnTo>
                  <a:lnTo>
                    <a:pt x="937" y="247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6" y="246"/>
                  </a:lnTo>
                  <a:lnTo>
                    <a:pt x="935" y="246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7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8" y="247"/>
                  </a:lnTo>
                  <a:lnTo>
                    <a:pt x="938" y="248"/>
                  </a:lnTo>
                  <a:lnTo>
                    <a:pt x="938" y="248"/>
                  </a:lnTo>
                  <a:lnTo>
                    <a:pt x="939" y="248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40" y="249"/>
                  </a:lnTo>
                  <a:lnTo>
                    <a:pt x="939" y="250"/>
                  </a:lnTo>
                  <a:lnTo>
                    <a:pt x="939" y="250"/>
                  </a:lnTo>
                  <a:lnTo>
                    <a:pt x="938" y="250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6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8" y="250"/>
                  </a:lnTo>
                  <a:lnTo>
                    <a:pt x="939" y="250"/>
                  </a:lnTo>
                  <a:lnTo>
                    <a:pt x="939" y="250"/>
                  </a:lnTo>
                  <a:lnTo>
                    <a:pt x="940" y="249"/>
                  </a:lnTo>
                  <a:lnTo>
                    <a:pt x="940" y="250"/>
                  </a:lnTo>
                  <a:lnTo>
                    <a:pt x="941" y="250"/>
                  </a:lnTo>
                  <a:lnTo>
                    <a:pt x="941" y="251"/>
                  </a:lnTo>
                  <a:lnTo>
                    <a:pt x="941" y="251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2" y="252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0" y="252"/>
                  </a:lnTo>
                  <a:lnTo>
                    <a:pt x="940" y="252"/>
                  </a:lnTo>
                  <a:lnTo>
                    <a:pt x="939" y="252"/>
                  </a:lnTo>
                  <a:lnTo>
                    <a:pt x="939" y="252"/>
                  </a:lnTo>
                  <a:lnTo>
                    <a:pt x="939" y="253"/>
                  </a:lnTo>
                  <a:lnTo>
                    <a:pt x="939" y="254"/>
                  </a:lnTo>
                  <a:lnTo>
                    <a:pt x="939" y="253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40" y="254"/>
                  </a:lnTo>
                  <a:lnTo>
                    <a:pt x="940" y="254"/>
                  </a:lnTo>
                  <a:lnTo>
                    <a:pt x="940" y="254"/>
                  </a:lnTo>
                  <a:lnTo>
                    <a:pt x="940" y="255"/>
                  </a:lnTo>
                  <a:lnTo>
                    <a:pt x="940" y="254"/>
                  </a:lnTo>
                  <a:lnTo>
                    <a:pt x="940" y="255"/>
                  </a:lnTo>
                  <a:lnTo>
                    <a:pt x="941" y="254"/>
                  </a:lnTo>
                  <a:lnTo>
                    <a:pt x="941" y="255"/>
                  </a:lnTo>
                  <a:lnTo>
                    <a:pt x="941" y="255"/>
                  </a:lnTo>
                  <a:lnTo>
                    <a:pt x="941" y="254"/>
                  </a:lnTo>
                  <a:lnTo>
                    <a:pt x="942" y="254"/>
                  </a:lnTo>
                  <a:lnTo>
                    <a:pt x="942" y="255"/>
                  </a:lnTo>
                  <a:lnTo>
                    <a:pt x="943" y="254"/>
                  </a:lnTo>
                  <a:lnTo>
                    <a:pt x="943" y="254"/>
                  </a:lnTo>
                  <a:lnTo>
                    <a:pt x="943" y="254"/>
                  </a:lnTo>
                  <a:lnTo>
                    <a:pt x="944" y="254"/>
                  </a:lnTo>
                  <a:lnTo>
                    <a:pt x="944" y="253"/>
                  </a:lnTo>
                  <a:lnTo>
                    <a:pt x="944" y="253"/>
                  </a:lnTo>
                  <a:lnTo>
                    <a:pt x="944" y="252"/>
                  </a:lnTo>
                  <a:lnTo>
                    <a:pt x="944" y="252"/>
                  </a:lnTo>
                  <a:lnTo>
                    <a:pt x="944" y="251"/>
                  </a:lnTo>
                  <a:lnTo>
                    <a:pt x="944" y="251"/>
                  </a:lnTo>
                  <a:lnTo>
                    <a:pt x="945" y="251"/>
                  </a:lnTo>
                  <a:lnTo>
                    <a:pt x="946" y="251"/>
                  </a:lnTo>
                  <a:lnTo>
                    <a:pt x="946" y="251"/>
                  </a:lnTo>
                  <a:lnTo>
                    <a:pt x="946" y="250"/>
                  </a:lnTo>
                  <a:lnTo>
                    <a:pt x="947" y="250"/>
                  </a:lnTo>
                  <a:lnTo>
                    <a:pt x="947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9" y="250"/>
                  </a:lnTo>
                  <a:lnTo>
                    <a:pt x="950" y="250"/>
                  </a:lnTo>
                  <a:lnTo>
                    <a:pt x="950" y="250"/>
                  </a:lnTo>
                  <a:lnTo>
                    <a:pt x="950" y="249"/>
                  </a:lnTo>
                  <a:lnTo>
                    <a:pt x="950" y="250"/>
                  </a:lnTo>
                  <a:lnTo>
                    <a:pt x="950" y="249"/>
                  </a:lnTo>
                  <a:lnTo>
                    <a:pt x="951" y="249"/>
                  </a:lnTo>
                  <a:lnTo>
                    <a:pt x="951" y="250"/>
                  </a:lnTo>
                  <a:lnTo>
                    <a:pt x="951" y="250"/>
                  </a:lnTo>
                  <a:lnTo>
                    <a:pt x="952" y="250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3" y="249"/>
                  </a:lnTo>
                  <a:lnTo>
                    <a:pt x="953" y="249"/>
                  </a:lnTo>
                  <a:lnTo>
                    <a:pt x="954" y="249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5" y="248"/>
                  </a:lnTo>
                  <a:lnTo>
                    <a:pt x="955" y="248"/>
                  </a:lnTo>
                  <a:lnTo>
                    <a:pt x="956" y="248"/>
                  </a:lnTo>
                  <a:lnTo>
                    <a:pt x="956" y="248"/>
                  </a:lnTo>
                  <a:lnTo>
                    <a:pt x="956" y="249"/>
                  </a:lnTo>
                  <a:lnTo>
                    <a:pt x="956" y="249"/>
                  </a:lnTo>
                  <a:lnTo>
                    <a:pt x="956" y="249"/>
                  </a:lnTo>
                  <a:lnTo>
                    <a:pt x="957" y="249"/>
                  </a:lnTo>
                  <a:lnTo>
                    <a:pt x="957" y="250"/>
                  </a:lnTo>
                  <a:lnTo>
                    <a:pt x="958" y="250"/>
                  </a:lnTo>
                  <a:lnTo>
                    <a:pt x="958" y="251"/>
                  </a:lnTo>
                  <a:lnTo>
                    <a:pt x="957" y="251"/>
                  </a:lnTo>
                  <a:lnTo>
                    <a:pt x="957" y="251"/>
                  </a:lnTo>
                  <a:lnTo>
                    <a:pt x="956" y="251"/>
                  </a:lnTo>
                  <a:lnTo>
                    <a:pt x="956" y="251"/>
                  </a:lnTo>
                  <a:lnTo>
                    <a:pt x="956" y="252"/>
                  </a:lnTo>
                  <a:lnTo>
                    <a:pt x="955" y="252"/>
                  </a:lnTo>
                  <a:lnTo>
                    <a:pt x="956" y="252"/>
                  </a:lnTo>
                  <a:lnTo>
                    <a:pt x="955" y="252"/>
                  </a:lnTo>
                  <a:lnTo>
                    <a:pt x="955" y="252"/>
                  </a:lnTo>
                  <a:lnTo>
                    <a:pt x="955" y="252"/>
                  </a:lnTo>
                  <a:lnTo>
                    <a:pt x="955" y="253"/>
                  </a:lnTo>
                  <a:lnTo>
                    <a:pt x="955" y="254"/>
                  </a:lnTo>
                  <a:lnTo>
                    <a:pt x="954" y="254"/>
                  </a:lnTo>
                  <a:lnTo>
                    <a:pt x="954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7" y="256"/>
                  </a:lnTo>
                  <a:lnTo>
                    <a:pt x="957" y="255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4" y="254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3"/>
                  </a:lnTo>
                  <a:lnTo>
                    <a:pt x="955" y="252"/>
                  </a:lnTo>
                  <a:lnTo>
                    <a:pt x="956" y="252"/>
                  </a:lnTo>
                  <a:lnTo>
                    <a:pt x="956" y="252"/>
                  </a:lnTo>
                  <a:lnTo>
                    <a:pt x="957" y="252"/>
                  </a:lnTo>
                  <a:lnTo>
                    <a:pt x="958" y="251"/>
                  </a:lnTo>
                  <a:lnTo>
                    <a:pt x="958" y="251"/>
                  </a:lnTo>
                  <a:lnTo>
                    <a:pt x="958" y="251"/>
                  </a:lnTo>
                  <a:lnTo>
                    <a:pt x="959" y="251"/>
                  </a:lnTo>
                  <a:lnTo>
                    <a:pt x="959" y="251"/>
                  </a:lnTo>
                  <a:lnTo>
                    <a:pt x="960" y="252"/>
                  </a:lnTo>
                  <a:lnTo>
                    <a:pt x="960" y="252"/>
                  </a:lnTo>
                  <a:lnTo>
                    <a:pt x="960" y="253"/>
                  </a:lnTo>
                  <a:lnTo>
                    <a:pt x="960" y="252"/>
                  </a:lnTo>
                  <a:lnTo>
                    <a:pt x="960" y="253"/>
                  </a:lnTo>
                  <a:lnTo>
                    <a:pt x="960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1"/>
                  </a:lnTo>
                  <a:lnTo>
                    <a:pt x="962" y="251"/>
                  </a:lnTo>
                  <a:lnTo>
                    <a:pt x="962" y="251"/>
                  </a:lnTo>
                  <a:lnTo>
                    <a:pt x="962" y="251"/>
                  </a:lnTo>
                  <a:lnTo>
                    <a:pt x="963" y="251"/>
                  </a:lnTo>
                  <a:lnTo>
                    <a:pt x="963" y="250"/>
                  </a:lnTo>
                  <a:lnTo>
                    <a:pt x="963" y="250"/>
                  </a:lnTo>
                  <a:lnTo>
                    <a:pt x="964" y="250"/>
                  </a:lnTo>
                  <a:lnTo>
                    <a:pt x="965" y="250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6" y="249"/>
                  </a:lnTo>
                  <a:lnTo>
                    <a:pt x="966" y="250"/>
                  </a:lnTo>
                  <a:lnTo>
                    <a:pt x="966" y="249"/>
                  </a:lnTo>
                  <a:lnTo>
                    <a:pt x="966" y="250"/>
                  </a:lnTo>
                  <a:lnTo>
                    <a:pt x="966" y="251"/>
                  </a:lnTo>
                  <a:lnTo>
                    <a:pt x="966" y="251"/>
                  </a:lnTo>
                  <a:lnTo>
                    <a:pt x="966" y="251"/>
                  </a:lnTo>
                  <a:lnTo>
                    <a:pt x="966" y="252"/>
                  </a:lnTo>
                  <a:lnTo>
                    <a:pt x="966" y="252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5"/>
                  </a:lnTo>
                  <a:lnTo>
                    <a:pt x="966" y="254"/>
                  </a:lnTo>
                  <a:lnTo>
                    <a:pt x="966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6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8" y="255"/>
                  </a:lnTo>
                  <a:lnTo>
                    <a:pt x="968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70" y="257"/>
                  </a:lnTo>
                  <a:lnTo>
                    <a:pt x="970" y="257"/>
                  </a:lnTo>
                  <a:lnTo>
                    <a:pt x="971" y="257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2" y="258"/>
                  </a:lnTo>
                  <a:lnTo>
                    <a:pt x="972" y="258"/>
                  </a:lnTo>
                  <a:lnTo>
                    <a:pt x="972" y="259"/>
                  </a:lnTo>
                  <a:lnTo>
                    <a:pt x="972" y="258"/>
                  </a:lnTo>
                  <a:lnTo>
                    <a:pt x="972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7"/>
                  </a:lnTo>
                  <a:lnTo>
                    <a:pt x="971" y="257"/>
                  </a:lnTo>
                  <a:lnTo>
                    <a:pt x="971" y="256"/>
                  </a:lnTo>
                  <a:lnTo>
                    <a:pt x="972" y="256"/>
                  </a:lnTo>
                  <a:lnTo>
                    <a:pt x="972" y="256"/>
                  </a:lnTo>
                  <a:lnTo>
                    <a:pt x="972" y="256"/>
                  </a:lnTo>
                  <a:lnTo>
                    <a:pt x="973" y="256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2" y="255"/>
                  </a:lnTo>
                  <a:lnTo>
                    <a:pt x="973" y="254"/>
                  </a:lnTo>
                  <a:lnTo>
                    <a:pt x="972" y="254"/>
                  </a:lnTo>
                  <a:lnTo>
                    <a:pt x="972" y="255"/>
                  </a:lnTo>
                  <a:lnTo>
                    <a:pt x="972" y="254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6"/>
                  </a:lnTo>
                  <a:lnTo>
                    <a:pt x="973" y="256"/>
                  </a:lnTo>
                  <a:lnTo>
                    <a:pt x="974" y="256"/>
                  </a:lnTo>
                  <a:lnTo>
                    <a:pt x="974" y="257"/>
                  </a:lnTo>
                  <a:lnTo>
                    <a:pt x="974" y="258"/>
                  </a:lnTo>
                  <a:lnTo>
                    <a:pt x="974" y="258"/>
                  </a:lnTo>
                  <a:lnTo>
                    <a:pt x="975" y="259"/>
                  </a:lnTo>
                  <a:lnTo>
                    <a:pt x="976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3" y="259"/>
                  </a:lnTo>
                  <a:lnTo>
                    <a:pt x="974" y="259"/>
                  </a:lnTo>
                  <a:lnTo>
                    <a:pt x="974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1" y="260"/>
                  </a:lnTo>
                  <a:lnTo>
                    <a:pt x="971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1" y="261"/>
                  </a:lnTo>
                  <a:lnTo>
                    <a:pt x="971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4" y="260"/>
                  </a:lnTo>
                  <a:lnTo>
                    <a:pt x="973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5" y="260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59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61"/>
                  </a:lnTo>
                  <a:lnTo>
                    <a:pt x="976" y="262"/>
                  </a:lnTo>
                  <a:lnTo>
                    <a:pt x="976" y="262"/>
                  </a:lnTo>
                  <a:lnTo>
                    <a:pt x="976" y="263"/>
                  </a:lnTo>
                  <a:lnTo>
                    <a:pt x="977" y="263"/>
                  </a:lnTo>
                  <a:lnTo>
                    <a:pt x="977" y="264"/>
                  </a:lnTo>
                  <a:lnTo>
                    <a:pt x="977" y="264"/>
                  </a:lnTo>
                  <a:lnTo>
                    <a:pt x="977" y="265"/>
                  </a:lnTo>
                  <a:lnTo>
                    <a:pt x="977" y="266"/>
                  </a:lnTo>
                  <a:lnTo>
                    <a:pt x="977" y="266"/>
                  </a:lnTo>
                  <a:lnTo>
                    <a:pt x="977" y="267"/>
                  </a:lnTo>
                  <a:lnTo>
                    <a:pt x="977" y="267"/>
                  </a:lnTo>
                  <a:lnTo>
                    <a:pt x="978" y="268"/>
                  </a:lnTo>
                  <a:lnTo>
                    <a:pt x="978" y="269"/>
                  </a:lnTo>
                  <a:lnTo>
                    <a:pt x="978" y="269"/>
                  </a:lnTo>
                  <a:lnTo>
                    <a:pt x="978" y="269"/>
                  </a:lnTo>
                  <a:lnTo>
                    <a:pt x="979" y="269"/>
                  </a:lnTo>
                  <a:lnTo>
                    <a:pt x="979" y="270"/>
                  </a:lnTo>
                  <a:lnTo>
                    <a:pt x="980" y="270"/>
                  </a:lnTo>
                  <a:lnTo>
                    <a:pt x="980" y="270"/>
                  </a:lnTo>
                  <a:lnTo>
                    <a:pt x="980" y="270"/>
                  </a:lnTo>
                  <a:lnTo>
                    <a:pt x="981" y="270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82" y="271"/>
                  </a:lnTo>
                  <a:lnTo>
                    <a:pt x="982" y="272"/>
                  </a:lnTo>
                  <a:lnTo>
                    <a:pt x="982" y="273"/>
                  </a:lnTo>
                  <a:lnTo>
                    <a:pt x="981" y="273"/>
                  </a:lnTo>
                  <a:lnTo>
                    <a:pt x="981" y="273"/>
                  </a:lnTo>
                  <a:lnTo>
                    <a:pt x="981" y="273"/>
                  </a:lnTo>
                  <a:lnTo>
                    <a:pt x="980" y="273"/>
                  </a:lnTo>
                  <a:lnTo>
                    <a:pt x="981" y="274"/>
                  </a:lnTo>
                  <a:lnTo>
                    <a:pt x="981" y="274"/>
                  </a:lnTo>
                  <a:lnTo>
                    <a:pt x="981" y="275"/>
                  </a:lnTo>
                  <a:lnTo>
                    <a:pt x="981" y="275"/>
                  </a:lnTo>
                  <a:lnTo>
                    <a:pt x="982" y="275"/>
                  </a:lnTo>
                  <a:lnTo>
                    <a:pt x="982" y="275"/>
                  </a:lnTo>
                  <a:lnTo>
                    <a:pt x="982" y="275"/>
                  </a:lnTo>
                  <a:lnTo>
                    <a:pt x="983" y="275"/>
                  </a:lnTo>
                  <a:lnTo>
                    <a:pt x="983" y="276"/>
                  </a:lnTo>
                  <a:lnTo>
                    <a:pt x="983" y="277"/>
                  </a:lnTo>
                  <a:lnTo>
                    <a:pt x="983" y="277"/>
                  </a:lnTo>
                  <a:lnTo>
                    <a:pt x="983" y="278"/>
                  </a:lnTo>
                  <a:lnTo>
                    <a:pt x="983" y="278"/>
                  </a:lnTo>
                  <a:lnTo>
                    <a:pt x="982" y="278"/>
                  </a:lnTo>
                  <a:lnTo>
                    <a:pt x="982" y="278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81" y="280"/>
                  </a:lnTo>
                  <a:lnTo>
                    <a:pt x="981" y="280"/>
                  </a:lnTo>
                  <a:lnTo>
                    <a:pt x="981" y="280"/>
                  </a:lnTo>
                  <a:lnTo>
                    <a:pt x="980" y="280"/>
                  </a:lnTo>
                  <a:lnTo>
                    <a:pt x="980" y="280"/>
                  </a:lnTo>
                  <a:lnTo>
                    <a:pt x="980" y="281"/>
                  </a:lnTo>
                  <a:lnTo>
                    <a:pt x="979" y="281"/>
                  </a:lnTo>
                  <a:lnTo>
                    <a:pt x="979" y="281"/>
                  </a:lnTo>
                  <a:lnTo>
                    <a:pt x="980" y="281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79" y="283"/>
                  </a:lnTo>
                  <a:lnTo>
                    <a:pt x="979" y="282"/>
                  </a:lnTo>
                  <a:lnTo>
                    <a:pt x="978" y="282"/>
                  </a:lnTo>
                  <a:lnTo>
                    <a:pt x="978" y="282"/>
                  </a:lnTo>
                  <a:lnTo>
                    <a:pt x="978" y="282"/>
                  </a:lnTo>
                  <a:lnTo>
                    <a:pt x="977" y="282"/>
                  </a:lnTo>
                  <a:lnTo>
                    <a:pt x="977" y="282"/>
                  </a:lnTo>
                  <a:lnTo>
                    <a:pt x="977" y="281"/>
                  </a:lnTo>
                  <a:lnTo>
                    <a:pt x="976" y="281"/>
                  </a:lnTo>
                  <a:lnTo>
                    <a:pt x="976" y="281"/>
                  </a:lnTo>
                  <a:lnTo>
                    <a:pt x="975" y="281"/>
                  </a:lnTo>
                  <a:lnTo>
                    <a:pt x="975" y="281"/>
                  </a:lnTo>
                  <a:lnTo>
                    <a:pt x="974" y="281"/>
                  </a:lnTo>
                  <a:lnTo>
                    <a:pt x="974" y="281"/>
                  </a:lnTo>
                  <a:lnTo>
                    <a:pt x="973" y="281"/>
                  </a:lnTo>
                  <a:lnTo>
                    <a:pt x="973" y="281"/>
                  </a:lnTo>
                  <a:lnTo>
                    <a:pt x="973" y="280"/>
                  </a:lnTo>
                  <a:lnTo>
                    <a:pt x="972" y="280"/>
                  </a:lnTo>
                  <a:lnTo>
                    <a:pt x="972" y="280"/>
                  </a:lnTo>
                  <a:lnTo>
                    <a:pt x="972" y="280"/>
                  </a:lnTo>
                  <a:lnTo>
                    <a:pt x="971" y="280"/>
                  </a:lnTo>
                  <a:lnTo>
                    <a:pt x="970" y="280"/>
                  </a:lnTo>
                  <a:lnTo>
                    <a:pt x="969" y="280"/>
                  </a:lnTo>
                  <a:lnTo>
                    <a:pt x="968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6" y="279"/>
                  </a:lnTo>
                  <a:lnTo>
                    <a:pt x="966" y="279"/>
                  </a:lnTo>
                  <a:lnTo>
                    <a:pt x="965" y="279"/>
                  </a:lnTo>
                  <a:lnTo>
                    <a:pt x="965" y="279"/>
                  </a:lnTo>
                  <a:lnTo>
                    <a:pt x="963" y="280"/>
                  </a:lnTo>
                  <a:lnTo>
                    <a:pt x="963" y="280"/>
                  </a:lnTo>
                  <a:lnTo>
                    <a:pt x="962" y="280"/>
                  </a:lnTo>
                  <a:lnTo>
                    <a:pt x="963" y="280"/>
                  </a:lnTo>
                  <a:lnTo>
                    <a:pt x="963" y="279"/>
                  </a:lnTo>
                  <a:lnTo>
                    <a:pt x="964" y="279"/>
                  </a:lnTo>
                  <a:lnTo>
                    <a:pt x="965" y="279"/>
                  </a:lnTo>
                  <a:lnTo>
                    <a:pt x="964" y="279"/>
                  </a:lnTo>
                  <a:lnTo>
                    <a:pt x="963" y="279"/>
                  </a:lnTo>
                  <a:lnTo>
                    <a:pt x="963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1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1" y="280"/>
                  </a:lnTo>
                  <a:lnTo>
                    <a:pt x="961" y="280"/>
                  </a:lnTo>
                  <a:lnTo>
                    <a:pt x="960" y="280"/>
                  </a:lnTo>
                  <a:lnTo>
                    <a:pt x="959" y="281"/>
                  </a:lnTo>
                  <a:lnTo>
                    <a:pt x="959" y="281"/>
                  </a:lnTo>
                  <a:lnTo>
                    <a:pt x="958" y="281"/>
                  </a:lnTo>
                  <a:lnTo>
                    <a:pt x="958" y="281"/>
                  </a:lnTo>
                  <a:lnTo>
                    <a:pt x="958" y="282"/>
                  </a:lnTo>
                  <a:lnTo>
                    <a:pt x="957" y="282"/>
                  </a:lnTo>
                  <a:lnTo>
                    <a:pt x="957" y="282"/>
                  </a:lnTo>
                  <a:lnTo>
                    <a:pt x="956" y="282"/>
                  </a:lnTo>
                  <a:lnTo>
                    <a:pt x="956" y="282"/>
                  </a:lnTo>
                  <a:lnTo>
                    <a:pt x="956" y="283"/>
                  </a:lnTo>
                  <a:lnTo>
                    <a:pt x="955" y="283"/>
                  </a:lnTo>
                  <a:lnTo>
                    <a:pt x="955" y="283"/>
                  </a:lnTo>
                  <a:lnTo>
                    <a:pt x="954" y="283"/>
                  </a:lnTo>
                  <a:lnTo>
                    <a:pt x="954" y="283"/>
                  </a:lnTo>
                  <a:lnTo>
                    <a:pt x="954" y="284"/>
                  </a:lnTo>
                  <a:lnTo>
                    <a:pt x="953" y="284"/>
                  </a:lnTo>
                  <a:lnTo>
                    <a:pt x="952" y="284"/>
                  </a:lnTo>
                  <a:lnTo>
                    <a:pt x="952" y="284"/>
                  </a:lnTo>
                  <a:lnTo>
                    <a:pt x="951" y="284"/>
                  </a:lnTo>
                  <a:lnTo>
                    <a:pt x="951" y="284"/>
                  </a:lnTo>
                  <a:lnTo>
                    <a:pt x="951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49" y="285"/>
                  </a:lnTo>
                  <a:lnTo>
                    <a:pt x="948" y="286"/>
                  </a:lnTo>
                  <a:lnTo>
                    <a:pt x="950" y="285"/>
                  </a:lnTo>
                  <a:lnTo>
                    <a:pt x="949" y="285"/>
                  </a:lnTo>
                  <a:lnTo>
                    <a:pt x="949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4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6"/>
                  </a:lnTo>
                  <a:lnTo>
                    <a:pt x="948" y="286"/>
                  </a:lnTo>
                  <a:lnTo>
                    <a:pt x="947" y="286"/>
                  </a:lnTo>
                  <a:lnTo>
                    <a:pt x="948" y="286"/>
                  </a:lnTo>
                  <a:lnTo>
                    <a:pt x="947" y="286"/>
                  </a:lnTo>
                  <a:lnTo>
                    <a:pt x="947" y="287"/>
                  </a:lnTo>
                  <a:lnTo>
                    <a:pt x="946" y="287"/>
                  </a:lnTo>
                  <a:lnTo>
                    <a:pt x="946" y="287"/>
                  </a:lnTo>
                  <a:lnTo>
                    <a:pt x="945" y="288"/>
                  </a:lnTo>
                  <a:lnTo>
                    <a:pt x="944" y="288"/>
                  </a:lnTo>
                  <a:lnTo>
                    <a:pt x="945" y="288"/>
                  </a:lnTo>
                  <a:lnTo>
                    <a:pt x="945" y="287"/>
                  </a:lnTo>
                  <a:lnTo>
                    <a:pt x="945" y="288"/>
                  </a:lnTo>
                  <a:lnTo>
                    <a:pt x="945" y="287"/>
                  </a:lnTo>
                  <a:lnTo>
                    <a:pt x="944" y="287"/>
                  </a:lnTo>
                  <a:lnTo>
                    <a:pt x="944" y="287"/>
                  </a:lnTo>
                  <a:lnTo>
                    <a:pt x="943" y="287"/>
                  </a:lnTo>
                  <a:lnTo>
                    <a:pt x="943" y="286"/>
                  </a:lnTo>
                  <a:lnTo>
                    <a:pt x="943" y="287"/>
                  </a:lnTo>
                  <a:lnTo>
                    <a:pt x="944" y="287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3" y="289"/>
                  </a:lnTo>
                  <a:lnTo>
                    <a:pt x="943" y="289"/>
                  </a:lnTo>
                  <a:lnTo>
                    <a:pt x="942" y="289"/>
                  </a:lnTo>
                  <a:lnTo>
                    <a:pt x="941" y="289"/>
                  </a:lnTo>
                  <a:lnTo>
                    <a:pt x="941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39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39" y="289"/>
                  </a:lnTo>
                  <a:lnTo>
                    <a:pt x="939" y="289"/>
                  </a:lnTo>
                  <a:lnTo>
                    <a:pt x="939" y="288"/>
                  </a:lnTo>
                  <a:lnTo>
                    <a:pt x="938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8" y="288"/>
                  </a:lnTo>
                  <a:lnTo>
                    <a:pt x="938" y="289"/>
                  </a:lnTo>
                  <a:lnTo>
                    <a:pt x="938" y="288"/>
                  </a:lnTo>
                  <a:lnTo>
                    <a:pt x="939" y="288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8" y="288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9" y="289"/>
                  </a:lnTo>
                  <a:lnTo>
                    <a:pt x="939" y="290"/>
                  </a:lnTo>
                  <a:lnTo>
                    <a:pt x="938" y="290"/>
                  </a:lnTo>
                  <a:lnTo>
                    <a:pt x="938" y="291"/>
                  </a:lnTo>
                  <a:lnTo>
                    <a:pt x="937" y="291"/>
                  </a:lnTo>
                  <a:lnTo>
                    <a:pt x="937" y="291"/>
                  </a:lnTo>
                  <a:lnTo>
                    <a:pt x="937" y="291"/>
                  </a:lnTo>
                  <a:lnTo>
                    <a:pt x="936" y="291"/>
                  </a:lnTo>
                  <a:lnTo>
                    <a:pt x="936" y="291"/>
                  </a:lnTo>
                  <a:lnTo>
                    <a:pt x="936" y="290"/>
                  </a:lnTo>
                  <a:lnTo>
                    <a:pt x="935" y="290"/>
                  </a:lnTo>
                  <a:lnTo>
                    <a:pt x="936" y="290"/>
                  </a:lnTo>
                  <a:lnTo>
                    <a:pt x="935" y="290"/>
                  </a:lnTo>
                  <a:lnTo>
                    <a:pt x="935" y="290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90"/>
                  </a:lnTo>
                  <a:lnTo>
                    <a:pt x="934" y="290"/>
                  </a:lnTo>
                  <a:lnTo>
                    <a:pt x="934" y="289"/>
                  </a:lnTo>
                  <a:lnTo>
                    <a:pt x="934" y="290"/>
                  </a:lnTo>
                  <a:lnTo>
                    <a:pt x="934" y="289"/>
                  </a:lnTo>
                  <a:lnTo>
                    <a:pt x="933" y="289"/>
                  </a:lnTo>
                  <a:lnTo>
                    <a:pt x="934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4" y="289"/>
                  </a:lnTo>
                  <a:lnTo>
                    <a:pt x="934" y="290"/>
                  </a:lnTo>
                  <a:lnTo>
                    <a:pt x="934" y="291"/>
                  </a:lnTo>
                  <a:lnTo>
                    <a:pt x="934" y="290"/>
                  </a:lnTo>
                  <a:lnTo>
                    <a:pt x="934" y="291"/>
                  </a:lnTo>
                  <a:lnTo>
                    <a:pt x="934" y="291"/>
                  </a:lnTo>
                  <a:lnTo>
                    <a:pt x="934" y="292"/>
                  </a:lnTo>
                  <a:lnTo>
                    <a:pt x="934" y="292"/>
                  </a:lnTo>
                  <a:lnTo>
                    <a:pt x="934" y="293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2" y="292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2" y="293"/>
                  </a:lnTo>
                  <a:lnTo>
                    <a:pt x="933" y="293"/>
                  </a:lnTo>
                  <a:lnTo>
                    <a:pt x="933" y="293"/>
                  </a:lnTo>
                  <a:lnTo>
                    <a:pt x="932" y="293"/>
                  </a:lnTo>
                  <a:lnTo>
                    <a:pt x="932" y="294"/>
                  </a:lnTo>
                  <a:lnTo>
                    <a:pt x="932" y="294"/>
                  </a:lnTo>
                  <a:lnTo>
                    <a:pt x="932" y="295"/>
                  </a:lnTo>
                  <a:lnTo>
                    <a:pt x="931" y="295"/>
                  </a:lnTo>
                  <a:lnTo>
                    <a:pt x="930" y="295"/>
                  </a:lnTo>
                  <a:lnTo>
                    <a:pt x="930" y="295"/>
                  </a:lnTo>
                  <a:lnTo>
                    <a:pt x="930" y="294"/>
                  </a:lnTo>
                  <a:lnTo>
                    <a:pt x="929" y="294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8" y="294"/>
                  </a:lnTo>
                  <a:lnTo>
                    <a:pt x="928" y="295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5"/>
                  </a:lnTo>
                  <a:lnTo>
                    <a:pt x="928" y="295"/>
                  </a:lnTo>
                  <a:lnTo>
                    <a:pt x="929" y="295"/>
                  </a:lnTo>
                  <a:lnTo>
                    <a:pt x="929" y="295"/>
                  </a:lnTo>
                  <a:lnTo>
                    <a:pt x="930" y="295"/>
                  </a:lnTo>
                  <a:lnTo>
                    <a:pt x="929" y="295"/>
                  </a:lnTo>
                  <a:lnTo>
                    <a:pt x="929" y="296"/>
                  </a:lnTo>
                  <a:lnTo>
                    <a:pt x="930" y="296"/>
                  </a:lnTo>
                  <a:lnTo>
                    <a:pt x="929" y="296"/>
                  </a:lnTo>
                  <a:lnTo>
                    <a:pt x="929" y="296"/>
                  </a:lnTo>
                  <a:lnTo>
                    <a:pt x="928" y="296"/>
                  </a:lnTo>
                  <a:lnTo>
                    <a:pt x="928" y="296"/>
                  </a:lnTo>
                  <a:lnTo>
                    <a:pt x="928" y="297"/>
                  </a:lnTo>
                  <a:lnTo>
                    <a:pt x="928" y="297"/>
                  </a:lnTo>
                  <a:lnTo>
                    <a:pt x="927" y="297"/>
                  </a:lnTo>
                  <a:lnTo>
                    <a:pt x="926" y="297"/>
                  </a:lnTo>
                  <a:lnTo>
                    <a:pt x="926" y="297"/>
                  </a:lnTo>
                  <a:lnTo>
                    <a:pt x="926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6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8"/>
                  </a:lnTo>
                  <a:lnTo>
                    <a:pt x="925" y="298"/>
                  </a:lnTo>
                  <a:lnTo>
                    <a:pt x="924" y="298"/>
                  </a:lnTo>
                  <a:lnTo>
                    <a:pt x="925" y="298"/>
                  </a:lnTo>
                  <a:lnTo>
                    <a:pt x="925" y="298"/>
                  </a:lnTo>
                  <a:lnTo>
                    <a:pt x="925" y="299"/>
                  </a:lnTo>
                  <a:lnTo>
                    <a:pt x="925" y="299"/>
                  </a:lnTo>
                  <a:lnTo>
                    <a:pt x="925" y="299"/>
                  </a:lnTo>
                  <a:lnTo>
                    <a:pt x="926" y="299"/>
                  </a:lnTo>
                  <a:lnTo>
                    <a:pt x="926" y="299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5" y="300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4" y="300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3" y="299"/>
                  </a:lnTo>
                  <a:lnTo>
                    <a:pt x="922" y="299"/>
                  </a:lnTo>
                  <a:lnTo>
                    <a:pt x="922" y="299"/>
                  </a:lnTo>
                  <a:lnTo>
                    <a:pt x="922" y="299"/>
                  </a:lnTo>
                  <a:lnTo>
                    <a:pt x="923" y="299"/>
                  </a:lnTo>
                  <a:lnTo>
                    <a:pt x="923" y="299"/>
                  </a:lnTo>
                  <a:lnTo>
                    <a:pt x="924" y="299"/>
                  </a:lnTo>
                  <a:lnTo>
                    <a:pt x="924" y="300"/>
                  </a:lnTo>
                  <a:lnTo>
                    <a:pt x="924" y="300"/>
                  </a:lnTo>
                  <a:lnTo>
                    <a:pt x="923" y="300"/>
                  </a:lnTo>
                  <a:lnTo>
                    <a:pt x="923" y="301"/>
                  </a:lnTo>
                  <a:lnTo>
                    <a:pt x="923" y="302"/>
                  </a:lnTo>
                  <a:lnTo>
                    <a:pt x="922" y="302"/>
                  </a:lnTo>
                  <a:lnTo>
                    <a:pt x="922" y="301"/>
                  </a:lnTo>
                  <a:lnTo>
                    <a:pt x="922" y="301"/>
                  </a:lnTo>
                  <a:lnTo>
                    <a:pt x="922" y="302"/>
                  </a:lnTo>
                  <a:lnTo>
                    <a:pt x="922" y="302"/>
                  </a:lnTo>
                  <a:lnTo>
                    <a:pt x="921" y="302"/>
                  </a:lnTo>
                  <a:lnTo>
                    <a:pt x="921" y="302"/>
                  </a:lnTo>
                  <a:lnTo>
                    <a:pt x="921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1" y="302"/>
                  </a:lnTo>
                  <a:lnTo>
                    <a:pt x="921" y="301"/>
                  </a:lnTo>
                  <a:lnTo>
                    <a:pt x="920" y="301"/>
                  </a:lnTo>
                  <a:lnTo>
                    <a:pt x="920" y="302"/>
                  </a:lnTo>
                  <a:lnTo>
                    <a:pt x="920" y="301"/>
                  </a:lnTo>
                  <a:lnTo>
                    <a:pt x="920" y="301"/>
                  </a:lnTo>
                  <a:lnTo>
                    <a:pt x="920" y="300"/>
                  </a:lnTo>
                  <a:lnTo>
                    <a:pt x="920" y="300"/>
                  </a:lnTo>
                  <a:lnTo>
                    <a:pt x="920" y="300"/>
                  </a:lnTo>
                  <a:lnTo>
                    <a:pt x="920" y="301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19" y="303"/>
                  </a:lnTo>
                  <a:lnTo>
                    <a:pt x="920" y="303"/>
                  </a:lnTo>
                  <a:lnTo>
                    <a:pt x="919" y="303"/>
                  </a:lnTo>
                  <a:lnTo>
                    <a:pt x="918" y="303"/>
                  </a:lnTo>
                  <a:lnTo>
                    <a:pt x="918" y="303"/>
                  </a:lnTo>
                  <a:lnTo>
                    <a:pt x="918" y="304"/>
                  </a:lnTo>
                  <a:lnTo>
                    <a:pt x="917" y="304"/>
                  </a:lnTo>
                  <a:lnTo>
                    <a:pt x="917" y="304"/>
                  </a:lnTo>
                  <a:lnTo>
                    <a:pt x="917" y="304"/>
                  </a:lnTo>
                  <a:lnTo>
                    <a:pt x="917" y="305"/>
                  </a:lnTo>
                  <a:lnTo>
                    <a:pt x="916" y="305"/>
                  </a:lnTo>
                  <a:lnTo>
                    <a:pt x="915" y="306"/>
                  </a:lnTo>
                  <a:lnTo>
                    <a:pt x="915" y="306"/>
                  </a:lnTo>
                  <a:lnTo>
                    <a:pt x="914" y="306"/>
                  </a:lnTo>
                  <a:lnTo>
                    <a:pt x="914" y="306"/>
                  </a:lnTo>
                  <a:lnTo>
                    <a:pt x="914" y="306"/>
                  </a:lnTo>
                  <a:lnTo>
                    <a:pt x="913" y="306"/>
                  </a:lnTo>
                  <a:lnTo>
                    <a:pt x="913" y="307"/>
                  </a:lnTo>
                  <a:lnTo>
                    <a:pt x="913" y="307"/>
                  </a:lnTo>
                  <a:lnTo>
                    <a:pt x="912" y="307"/>
                  </a:lnTo>
                  <a:lnTo>
                    <a:pt x="911" y="307"/>
                  </a:lnTo>
                  <a:lnTo>
                    <a:pt x="911" y="307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9"/>
                  </a:lnTo>
                  <a:lnTo>
                    <a:pt x="911" y="309"/>
                  </a:lnTo>
                  <a:lnTo>
                    <a:pt x="910" y="309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10" y="308"/>
                  </a:lnTo>
                  <a:lnTo>
                    <a:pt x="910" y="309"/>
                  </a:lnTo>
                  <a:lnTo>
                    <a:pt x="909" y="309"/>
                  </a:lnTo>
                  <a:lnTo>
                    <a:pt x="910" y="309"/>
                  </a:lnTo>
                  <a:lnTo>
                    <a:pt x="909" y="309"/>
                  </a:lnTo>
                  <a:lnTo>
                    <a:pt x="910" y="309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09" y="310"/>
                  </a:lnTo>
                  <a:lnTo>
                    <a:pt x="909" y="310"/>
                  </a:lnTo>
                  <a:lnTo>
                    <a:pt x="909" y="310"/>
                  </a:lnTo>
                  <a:lnTo>
                    <a:pt x="910" y="310"/>
                  </a:lnTo>
                  <a:lnTo>
                    <a:pt x="909" y="310"/>
                  </a:lnTo>
                  <a:lnTo>
                    <a:pt x="910" y="310"/>
                  </a:lnTo>
                  <a:lnTo>
                    <a:pt x="910" y="311"/>
                  </a:lnTo>
                  <a:lnTo>
                    <a:pt x="910" y="311"/>
                  </a:lnTo>
                  <a:lnTo>
                    <a:pt x="910" y="312"/>
                  </a:lnTo>
                  <a:lnTo>
                    <a:pt x="910" y="313"/>
                  </a:lnTo>
                  <a:lnTo>
                    <a:pt x="909" y="313"/>
                  </a:lnTo>
                  <a:lnTo>
                    <a:pt x="910" y="313"/>
                  </a:lnTo>
                  <a:lnTo>
                    <a:pt x="909" y="313"/>
                  </a:lnTo>
                  <a:lnTo>
                    <a:pt x="909" y="313"/>
                  </a:lnTo>
                  <a:lnTo>
                    <a:pt x="909" y="314"/>
                  </a:lnTo>
                  <a:lnTo>
                    <a:pt x="908" y="314"/>
                  </a:lnTo>
                  <a:lnTo>
                    <a:pt x="908" y="313"/>
                  </a:lnTo>
                  <a:lnTo>
                    <a:pt x="907" y="313"/>
                  </a:lnTo>
                  <a:lnTo>
                    <a:pt x="907" y="313"/>
                  </a:lnTo>
                  <a:lnTo>
                    <a:pt x="907" y="313"/>
                  </a:lnTo>
                  <a:lnTo>
                    <a:pt x="907" y="312"/>
                  </a:lnTo>
                  <a:lnTo>
                    <a:pt x="906" y="312"/>
                  </a:lnTo>
                  <a:lnTo>
                    <a:pt x="906" y="312"/>
                  </a:lnTo>
                  <a:lnTo>
                    <a:pt x="906" y="311"/>
                  </a:lnTo>
                  <a:lnTo>
                    <a:pt x="906" y="311"/>
                  </a:lnTo>
                  <a:lnTo>
                    <a:pt x="905" y="311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6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4" y="310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04" y="306"/>
                  </a:lnTo>
                  <a:lnTo>
                    <a:pt x="905" y="306"/>
                  </a:lnTo>
                  <a:lnTo>
                    <a:pt x="905" y="306"/>
                  </a:lnTo>
                  <a:lnTo>
                    <a:pt x="904" y="306"/>
                  </a:lnTo>
                  <a:lnTo>
                    <a:pt x="904" y="305"/>
                  </a:lnTo>
                  <a:lnTo>
                    <a:pt x="904" y="306"/>
                  </a:lnTo>
                  <a:lnTo>
                    <a:pt x="905" y="306"/>
                  </a:lnTo>
                  <a:lnTo>
                    <a:pt x="905" y="306"/>
                  </a:lnTo>
                  <a:lnTo>
                    <a:pt x="904" y="306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2" y="307"/>
                  </a:lnTo>
                  <a:lnTo>
                    <a:pt x="902" y="307"/>
                  </a:lnTo>
                  <a:lnTo>
                    <a:pt x="902" y="306"/>
                  </a:lnTo>
                  <a:lnTo>
                    <a:pt x="901" y="306"/>
                  </a:lnTo>
                  <a:lnTo>
                    <a:pt x="901" y="306"/>
                  </a:lnTo>
                  <a:lnTo>
                    <a:pt x="900" y="306"/>
                  </a:lnTo>
                  <a:lnTo>
                    <a:pt x="900" y="306"/>
                  </a:lnTo>
                  <a:lnTo>
                    <a:pt x="901" y="306"/>
                  </a:lnTo>
                  <a:lnTo>
                    <a:pt x="901" y="305"/>
                  </a:lnTo>
                  <a:lnTo>
                    <a:pt x="900" y="305"/>
                  </a:lnTo>
                  <a:lnTo>
                    <a:pt x="901" y="305"/>
                  </a:lnTo>
                  <a:lnTo>
                    <a:pt x="900" y="305"/>
                  </a:lnTo>
                  <a:lnTo>
                    <a:pt x="900" y="305"/>
                  </a:lnTo>
                  <a:lnTo>
                    <a:pt x="900" y="304"/>
                  </a:lnTo>
                  <a:lnTo>
                    <a:pt x="899" y="304"/>
                  </a:lnTo>
                  <a:lnTo>
                    <a:pt x="899" y="304"/>
                  </a:lnTo>
                  <a:lnTo>
                    <a:pt x="899" y="304"/>
                  </a:lnTo>
                  <a:lnTo>
                    <a:pt x="900" y="304"/>
                  </a:lnTo>
                  <a:lnTo>
                    <a:pt x="900" y="305"/>
                  </a:lnTo>
                  <a:lnTo>
                    <a:pt x="900" y="306"/>
                  </a:lnTo>
                  <a:lnTo>
                    <a:pt x="899" y="306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9" y="306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8" y="305"/>
                  </a:lnTo>
                  <a:lnTo>
                    <a:pt x="898" y="305"/>
                  </a:lnTo>
                  <a:lnTo>
                    <a:pt x="897" y="305"/>
                  </a:lnTo>
                  <a:lnTo>
                    <a:pt x="896" y="305"/>
                  </a:lnTo>
                  <a:lnTo>
                    <a:pt x="897" y="305"/>
                  </a:lnTo>
                  <a:lnTo>
                    <a:pt x="898" y="305"/>
                  </a:lnTo>
                  <a:lnTo>
                    <a:pt x="898" y="305"/>
                  </a:lnTo>
                  <a:lnTo>
                    <a:pt x="899" y="305"/>
                  </a:lnTo>
                  <a:lnTo>
                    <a:pt x="899" y="306"/>
                  </a:lnTo>
                  <a:lnTo>
                    <a:pt x="899" y="306"/>
                  </a:lnTo>
                  <a:lnTo>
                    <a:pt x="900" y="306"/>
                  </a:lnTo>
                  <a:lnTo>
                    <a:pt x="899" y="306"/>
                  </a:lnTo>
                  <a:lnTo>
                    <a:pt x="898" y="306"/>
                  </a:lnTo>
                  <a:lnTo>
                    <a:pt x="897" y="306"/>
                  </a:lnTo>
                  <a:lnTo>
                    <a:pt x="896" y="306"/>
                  </a:lnTo>
                  <a:lnTo>
                    <a:pt x="895" y="306"/>
                  </a:lnTo>
                  <a:lnTo>
                    <a:pt x="895" y="306"/>
                  </a:lnTo>
                  <a:lnTo>
                    <a:pt x="895" y="305"/>
                  </a:lnTo>
                  <a:lnTo>
                    <a:pt x="894" y="305"/>
                  </a:lnTo>
                  <a:lnTo>
                    <a:pt x="894" y="305"/>
                  </a:lnTo>
                  <a:lnTo>
                    <a:pt x="893" y="305"/>
                  </a:lnTo>
                  <a:lnTo>
                    <a:pt x="892" y="305"/>
                  </a:lnTo>
                  <a:lnTo>
                    <a:pt x="892" y="305"/>
                  </a:lnTo>
                  <a:lnTo>
                    <a:pt x="891" y="305"/>
                  </a:lnTo>
                  <a:lnTo>
                    <a:pt x="891" y="306"/>
                  </a:lnTo>
                  <a:lnTo>
                    <a:pt x="890" y="306"/>
                  </a:lnTo>
                  <a:lnTo>
                    <a:pt x="889" y="306"/>
                  </a:lnTo>
                  <a:lnTo>
                    <a:pt x="889" y="306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8" y="307"/>
                  </a:lnTo>
                  <a:lnTo>
                    <a:pt x="888" y="307"/>
                  </a:lnTo>
                  <a:lnTo>
                    <a:pt x="888" y="306"/>
                  </a:lnTo>
                  <a:lnTo>
                    <a:pt x="888" y="307"/>
                  </a:lnTo>
                  <a:lnTo>
                    <a:pt x="887" y="307"/>
                  </a:lnTo>
                  <a:lnTo>
                    <a:pt x="887" y="307"/>
                  </a:lnTo>
                  <a:lnTo>
                    <a:pt x="887" y="307"/>
                  </a:lnTo>
                  <a:lnTo>
                    <a:pt x="886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8"/>
                  </a:lnTo>
                  <a:lnTo>
                    <a:pt x="884" y="308"/>
                  </a:lnTo>
                  <a:lnTo>
                    <a:pt x="884" y="308"/>
                  </a:lnTo>
                  <a:lnTo>
                    <a:pt x="884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3" y="307"/>
                  </a:lnTo>
                  <a:lnTo>
                    <a:pt x="882" y="307"/>
                  </a:lnTo>
                  <a:lnTo>
                    <a:pt x="883" y="307"/>
                  </a:lnTo>
                  <a:lnTo>
                    <a:pt x="882" y="307"/>
                  </a:lnTo>
                  <a:lnTo>
                    <a:pt x="882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2" y="308"/>
                  </a:lnTo>
                  <a:lnTo>
                    <a:pt x="882" y="309"/>
                  </a:lnTo>
                  <a:lnTo>
                    <a:pt x="881" y="309"/>
                  </a:lnTo>
                  <a:lnTo>
                    <a:pt x="881" y="310"/>
                  </a:lnTo>
                  <a:lnTo>
                    <a:pt x="881" y="310"/>
                  </a:lnTo>
                  <a:lnTo>
                    <a:pt x="880" y="310"/>
                  </a:lnTo>
                  <a:lnTo>
                    <a:pt x="881" y="310"/>
                  </a:lnTo>
                  <a:lnTo>
                    <a:pt x="881" y="310"/>
                  </a:lnTo>
                  <a:lnTo>
                    <a:pt x="880" y="310"/>
                  </a:lnTo>
                  <a:lnTo>
                    <a:pt x="880" y="311"/>
                  </a:lnTo>
                  <a:lnTo>
                    <a:pt x="880" y="311"/>
                  </a:lnTo>
                  <a:lnTo>
                    <a:pt x="879" y="312"/>
                  </a:lnTo>
                  <a:lnTo>
                    <a:pt x="879" y="313"/>
                  </a:lnTo>
                  <a:lnTo>
                    <a:pt x="878" y="313"/>
                  </a:lnTo>
                  <a:lnTo>
                    <a:pt x="877" y="313"/>
                  </a:lnTo>
                  <a:lnTo>
                    <a:pt x="877" y="314"/>
                  </a:lnTo>
                  <a:lnTo>
                    <a:pt x="877" y="314"/>
                  </a:lnTo>
                  <a:lnTo>
                    <a:pt x="877" y="314"/>
                  </a:lnTo>
                  <a:lnTo>
                    <a:pt x="877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5" y="315"/>
                  </a:lnTo>
                  <a:lnTo>
                    <a:pt x="874" y="315"/>
                  </a:lnTo>
                  <a:lnTo>
                    <a:pt x="874" y="315"/>
                  </a:lnTo>
                  <a:lnTo>
                    <a:pt x="874" y="314"/>
                  </a:lnTo>
                  <a:lnTo>
                    <a:pt x="875" y="314"/>
                  </a:lnTo>
                  <a:lnTo>
                    <a:pt x="875" y="313"/>
                  </a:lnTo>
                  <a:lnTo>
                    <a:pt x="875" y="313"/>
                  </a:lnTo>
                  <a:lnTo>
                    <a:pt x="875" y="312"/>
                  </a:lnTo>
                  <a:lnTo>
                    <a:pt x="875" y="311"/>
                  </a:lnTo>
                  <a:lnTo>
                    <a:pt x="876" y="311"/>
                  </a:lnTo>
                  <a:lnTo>
                    <a:pt x="876" y="311"/>
                  </a:lnTo>
                  <a:lnTo>
                    <a:pt x="876" y="311"/>
                  </a:lnTo>
                  <a:lnTo>
                    <a:pt x="876" y="310"/>
                  </a:lnTo>
                  <a:lnTo>
                    <a:pt x="876" y="310"/>
                  </a:lnTo>
                  <a:lnTo>
                    <a:pt x="876" y="309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7"/>
                  </a:lnTo>
                  <a:lnTo>
                    <a:pt x="876" y="307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7" y="308"/>
                  </a:lnTo>
                  <a:lnTo>
                    <a:pt x="877" y="307"/>
                  </a:lnTo>
                  <a:lnTo>
                    <a:pt x="877" y="307"/>
                  </a:lnTo>
                  <a:lnTo>
                    <a:pt x="876" y="307"/>
                  </a:lnTo>
                  <a:lnTo>
                    <a:pt x="876" y="307"/>
                  </a:lnTo>
                  <a:lnTo>
                    <a:pt x="875" y="307"/>
                  </a:lnTo>
                  <a:lnTo>
                    <a:pt x="876" y="307"/>
                  </a:lnTo>
                  <a:lnTo>
                    <a:pt x="875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3" y="307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4" y="308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8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2" y="308"/>
                  </a:lnTo>
                  <a:lnTo>
                    <a:pt x="872" y="309"/>
                  </a:lnTo>
                  <a:lnTo>
                    <a:pt x="872" y="310"/>
                  </a:lnTo>
                  <a:lnTo>
                    <a:pt x="871" y="310"/>
                  </a:lnTo>
                  <a:lnTo>
                    <a:pt x="870" y="310"/>
                  </a:lnTo>
                  <a:lnTo>
                    <a:pt x="870" y="310"/>
                  </a:lnTo>
                  <a:lnTo>
                    <a:pt x="870" y="310"/>
                  </a:lnTo>
                  <a:lnTo>
                    <a:pt x="869" y="310"/>
                  </a:lnTo>
                  <a:lnTo>
                    <a:pt x="869" y="310"/>
                  </a:lnTo>
                  <a:lnTo>
                    <a:pt x="869" y="309"/>
                  </a:lnTo>
                  <a:lnTo>
                    <a:pt x="870" y="309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1" y="308"/>
                  </a:lnTo>
                  <a:lnTo>
                    <a:pt x="871" y="307"/>
                  </a:lnTo>
                  <a:lnTo>
                    <a:pt x="871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9"/>
                  </a:lnTo>
                  <a:lnTo>
                    <a:pt x="870" y="308"/>
                  </a:lnTo>
                  <a:lnTo>
                    <a:pt x="870" y="309"/>
                  </a:lnTo>
                  <a:lnTo>
                    <a:pt x="869" y="309"/>
                  </a:lnTo>
                  <a:lnTo>
                    <a:pt x="869" y="310"/>
                  </a:lnTo>
                  <a:lnTo>
                    <a:pt x="869" y="310"/>
                  </a:lnTo>
                  <a:lnTo>
                    <a:pt x="870" y="310"/>
                  </a:lnTo>
                  <a:lnTo>
                    <a:pt x="869" y="310"/>
                  </a:lnTo>
                  <a:lnTo>
                    <a:pt x="869" y="311"/>
                  </a:lnTo>
                  <a:lnTo>
                    <a:pt x="868" y="311"/>
                  </a:lnTo>
                  <a:lnTo>
                    <a:pt x="868" y="311"/>
                  </a:lnTo>
                  <a:lnTo>
                    <a:pt x="868" y="311"/>
                  </a:lnTo>
                  <a:lnTo>
                    <a:pt x="867" y="311"/>
                  </a:lnTo>
                  <a:lnTo>
                    <a:pt x="867" y="311"/>
                  </a:lnTo>
                  <a:lnTo>
                    <a:pt x="868" y="311"/>
                  </a:lnTo>
                  <a:lnTo>
                    <a:pt x="867" y="311"/>
                  </a:lnTo>
                  <a:lnTo>
                    <a:pt x="867" y="311"/>
                  </a:lnTo>
                  <a:lnTo>
                    <a:pt x="866" y="311"/>
                  </a:lnTo>
                  <a:lnTo>
                    <a:pt x="866" y="311"/>
                  </a:lnTo>
                  <a:lnTo>
                    <a:pt x="866" y="312"/>
                  </a:lnTo>
                  <a:lnTo>
                    <a:pt x="866" y="312"/>
                  </a:lnTo>
                  <a:lnTo>
                    <a:pt x="866" y="311"/>
                  </a:lnTo>
                  <a:lnTo>
                    <a:pt x="866" y="312"/>
                  </a:lnTo>
                  <a:lnTo>
                    <a:pt x="867" y="311"/>
                  </a:lnTo>
                  <a:lnTo>
                    <a:pt x="867" y="312"/>
                  </a:lnTo>
                  <a:lnTo>
                    <a:pt x="867" y="313"/>
                  </a:lnTo>
                  <a:lnTo>
                    <a:pt x="868" y="313"/>
                  </a:lnTo>
                  <a:lnTo>
                    <a:pt x="868" y="313"/>
                  </a:lnTo>
                  <a:lnTo>
                    <a:pt x="867" y="313"/>
                  </a:lnTo>
                  <a:lnTo>
                    <a:pt x="867" y="314"/>
                  </a:lnTo>
                  <a:lnTo>
                    <a:pt x="867" y="314"/>
                  </a:lnTo>
                  <a:lnTo>
                    <a:pt x="866" y="314"/>
                  </a:lnTo>
                  <a:lnTo>
                    <a:pt x="866" y="315"/>
                  </a:lnTo>
                  <a:lnTo>
                    <a:pt x="866" y="315"/>
                  </a:lnTo>
                  <a:lnTo>
                    <a:pt x="865" y="315"/>
                  </a:lnTo>
                  <a:lnTo>
                    <a:pt x="865" y="315"/>
                  </a:lnTo>
                  <a:lnTo>
                    <a:pt x="865" y="315"/>
                  </a:lnTo>
                  <a:lnTo>
                    <a:pt x="864" y="315"/>
                  </a:lnTo>
                  <a:lnTo>
                    <a:pt x="864" y="314"/>
                  </a:lnTo>
                  <a:lnTo>
                    <a:pt x="864" y="314"/>
                  </a:lnTo>
                  <a:lnTo>
                    <a:pt x="864" y="313"/>
                  </a:lnTo>
                  <a:lnTo>
                    <a:pt x="863" y="313"/>
                  </a:lnTo>
                  <a:lnTo>
                    <a:pt x="863" y="313"/>
                  </a:lnTo>
                  <a:lnTo>
                    <a:pt x="863" y="313"/>
                  </a:lnTo>
                  <a:lnTo>
                    <a:pt x="863" y="312"/>
                  </a:lnTo>
                  <a:lnTo>
                    <a:pt x="862" y="312"/>
                  </a:lnTo>
                  <a:lnTo>
                    <a:pt x="862" y="311"/>
                  </a:lnTo>
                  <a:lnTo>
                    <a:pt x="861" y="311"/>
                  </a:lnTo>
                  <a:lnTo>
                    <a:pt x="861" y="311"/>
                  </a:lnTo>
                  <a:lnTo>
                    <a:pt x="861" y="312"/>
                  </a:lnTo>
                  <a:lnTo>
                    <a:pt x="861" y="311"/>
                  </a:lnTo>
                  <a:lnTo>
                    <a:pt x="860" y="312"/>
                  </a:lnTo>
                  <a:lnTo>
                    <a:pt x="860" y="313"/>
                  </a:lnTo>
                  <a:lnTo>
                    <a:pt x="861" y="313"/>
                  </a:lnTo>
                  <a:lnTo>
                    <a:pt x="861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4"/>
                  </a:lnTo>
                  <a:lnTo>
                    <a:pt x="858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8" y="314"/>
                  </a:lnTo>
                  <a:lnTo>
                    <a:pt x="858" y="314"/>
                  </a:lnTo>
                  <a:lnTo>
                    <a:pt x="859" y="314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8" y="313"/>
                  </a:lnTo>
                  <a:lnTo>
                    <a:pt x="858" y="313"/>
                  </a:lnTo>
                  <a:lnTo>
                    <a:pt x="858" y="312"/>
                  </a:lnTo>
                  <a:lnTo>
                    <a:pt x="858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2"/>
                  </a:lnTo>
                  <a:lnTo>
                    <a:pt x="856" y="313"/>
                  </a:lnTo>
                  <a:lnTo>
                    <a:pt x="856" y="312"/>
                  </a:lnTo>
                  <a:lnTo>
                    <a:pt x="855" y="312"/>
                  </a:lnTo>
                  <a:lnTo>
                    <a:pt x="855" y="313"/>
                  </a:lnTo>
                  <a:lnTo>
                    <a:pt x="855" y="312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7" y="313"/>
                  </a:lnTo>
                  <a:lnTo>
                    <a:pt x="856" y="313"/>
                  </a:lnTo>
                  <a:lnTo>
                    <a:pt x="857" y="313"/>
                  </a:lnTo>
                  <a:lnTo>
                    <a:pt x="856" y="313"/>
                  </a:lnTo>
                  <a:lnTo>
                    <a:pt x="856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4" y="314"/>
                  </a:lnTo>
                  <a:lnTo>
                    <a:pt x="854" y="314"/>
                  </a:lnTo>
                  <a:lnTo>
                    <a:pt x="854" y="314"/>
                  </a:lnTo>
                  <a:lnTo>
                    <a:pt x="853" y="315"/>
                  </a:lnTo>
                  <a:lnTo>
                    <a:pt x="853" y="315"/>
                  </a:lnTo>
                  <a:lnTo>
                    <a:pt x="853" y="315"/>
                  </a:lnTo>
                  <a:lnTo>
                    <a:pt x="853" y="316"/>
                  </a:lnTo>
                  <a:lnTo>
                    <a:pt x="853" y="317"/>
                  </a:lnTo>
                  <a:lnTo>
                    <a:pt x="853" y="317"/>
                  </a:lnTo>
                  <a:lnTo>
                    <a:pt x="853" y="317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2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51" y="318"/>
                  </a:lnTo>
                  <a:lnTo>
                    <a:pt x="851" y="319"/>
                  </a:lnTo>
                  <a:lnTo>
                    <a:pt x="852" y="318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2" y="319"/>
                  </a:lnTo>
                  <a:lnTo>
                    <a:pt x="852" y="320"/>
                  </a:lnTo>
                  <a:lnTo>
                    <a:pt x="853" y="320"/>
                  </a:lnTo>
                  <a:lnTo>
                    <a:pt x="853" y="321"/>
                  </a:lnTo>
                  <a:lnTo>
                    <a:pt x="853" y="321"/>
                  </a:lnTo>
                  <a:lnTo>
                    <a:pt x="853" y="322"/>
                  </a:lnTo>
                  <a:lnTo>
                    <a:pt x="853" y="322"/>
                  </a:lnTo>
                  <a:lnTo>
                    <a:pt x="852" y="322"/>
                  </a:lnTo>
                  <a:lnTo>
                    <a:pt x="852" y="323"/>
                  </a:lnTo>
                  <a:lnTo>
                    <a:pt x="852" y="322"/>
                  </a:lnTo>
                  <a:lnTo>
                    <a:pt x="853" y="322"/>
                  </a:lnTo>
                  <a:lnTo>
                    <a:pt x="853" y="322"/>
                  </a:lnTo>
                  <a:lnTo>
                    <a:pt x="852" y="322"/>
                  </a:lnTo>
                  <a:lnTo>
                    <a:pt x="851" y="322"/>
                  </a:lnTo>
                  <a:lnTo>
                    <a:pt x="851" y="322"/>
                  </a:lnTo>
                  <a:lnTo>
                    <a:pt x="851" y="322"/>
                  </a:lnTo>
                  <a:lnTo>
                    <a:pt x="850" y="322"/>
                  </a:lnTo>
                  <a:lnTo>
                    <a:pt x="850" y="323"/>
                  </a:lnTo>
                  <a:lnTo>
                    <a:pt x="851" y="324"/>
                  </a:lnTo>
                  <a:lnTo>
                    <a:pt x="851" y="324"/>
                  </a:lnTo>
                  <a:lnTo>
                    <a:pt x="852" y="324"/>
                  </a:lnTo>
                  <a:lnTo>
                    <a:pt x="852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2" y="325"/>
                  </a:lnTo>
                  <a:lnTo>
                    <a:pt x="851" y="325"/>
                  </a:lnTo>
                  <a:lnTo>
                    <a:pt x="851" y="324"/>
                  </a:lnTo>
                  <a:lnTo>
                    <a:pt x="851" y="324"/>
                  </a:lnTo>
                  <a:lnTo>
                    <a:pt x="850" y="324"/>
                  </a:lnTo>
                  <a:lnTo>
                    <a:pt x="851" y="324"/>
                  </a:lnTo>
                  <a:lnTo>
                    <a:pt x="850" y="324"/>
                  </a:lnTo>
                  <a:lnTo>
                    <a:pt x="850" y="323"/>
                  </a:lnTo>
                  <a:lnTo>
                    <a:pt x="850" y="324"/>
                  </a:lnTo>
                  <a:lnTo>
                    <a:pt x="850" y="324"/>
                  </a:lnTo>
                  <a:lnTo>
                    <a:pt x="850" y="323"/>
                  </a:lnTo>
                  <a:lnTo>
                    <a:pt x="849" y="323"/>
                  </a:lnTo>
                  <a:lnTo>
                    <a:pt x="850" y="324"/>
                  </a:lnTo>
                  <a:lnTo>
                    <a:pt x="850" y="324"/>
                  </a:lnTo>
                  <a:lnTo>
                    <a:pt x="849" y="324"/>
                  </a:lnTo>
                  <a:lnTo>
                    <a:pt x="849" y="325"/>
                  </a:lnTo>
                  <a:lnTo>
                    <a:pt x="850" y="325"/>
                  </a:lnTo>
                  <a:lnTo>
                    <a:pt x="850" y="325"/>
                  </a:lnTo>
                  <a:lnTo>
                    <a:pt x="850" y="325"/>
                  </a:lnTo>
                  <a:lnTo>
                    <a:pt x="850" y="326"/>
                  </a:lnTo>
                  <a:lnTo>
                    <a:pt x="850" y="325"/>
                  </a:lnTo>
                  <a:lnTo>
                    <a:pt x="850" y="326"/>
                  </a:lnTo>
                  <a:lnTo>
                    <a:pt x="850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8" y="327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50" y="326"/>
                  </a:lnTo>
                  <a:lnTo>
                    <a:pt x="850" y="326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8" y="327"/>
                  </a:lnTo>
                  <a:lnTo>
                    <a:pt x="848" y="327"/>
                  </a:lnTo>
                  <a:lnTo>
                    <a:pt x="847" y="327"/>
                  </a:lnTo>
                  <a:lnTo>
                    <a:pt x="847" y="328"/>
                  </a:lnTo>
                  <a:lnTo>
                    <a:pt x="847" y="327"/>
                  </a:lnTo>
                  <a:lnTo>
                    <a:pt x="847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7" y="328"/>
                  </a:lnTo>
                  <a:lnTo>
                    <a:pt x="847" y="328"/>
                  </a:lnTo>
                  <a:lnTo>
                    <a:pt x="846" y="329"/>
                  </a:lnTo>
                  <a:lnTo>
                    <a:pt x="846" y="328"/>
                  </a:lnTo>
                  <a:lnTo>
                    <a:pt x="847" y="328"/>
                  </a:lnTo>
                  <a:lnTo>
                    <a:pt x="846" y="328"/>
                  </a:lnTo>
                  <a:lnTo>
                    <a:pt x="847" y="328"/>
                  </a:lnTo>
                  <a:lnTo>
                    <a:pt x="846" y="328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5" y="329"/>
                  </a:lnTo>
                  <a:lnTo>
                    <a:pt x="845" y="329"/>
                  </a:lnTo>
                  <a:lnTo>
                    <a:pt x="845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7" y="328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5" y="330"/>
                  </a:lnTo>
                  <a:lnTo>
                    <a:pt x="845" y="330"/>
                  </a:lnTo>
                  <a:lnTo>
                    <a:pt x="844" y="330"/>
                  </a:lnTo>
                  <a:lnTo>
                    <a:pt x="844" y="331"/>
                  </a:lnTo>
                  <a:lnTo>
                    <a:pt x="844" y="331"/>
                  </a:lnTo>
                  <a:lnTo>
                    <a:pt x="844" y="332"/>
                  </a:lnTo>
                  <a:lnTo>
                    <a:pt x="843" y="332"/>
                  </a:lnTo>
                  <a:lnTo>
                    <a:pt x="843" y="333"/>
                  </a:lnTo>
                  <a:lnTo>
                    <a:pt x="843" y="333"/>
                  </a:lnTo>
                  <a:lnTo>
                    <a:pt x="843" y="334"/>
                  </a:lnTo>
                  <a:lnTo>
                    <a:pt x="843" y="334"/>
                  </a:lnTo>
                  <a:lnTo>
                    <a:pt x="842" y="334"/>
                  </a:lnTo>
                  <a:lnTo>
                    <a:pt x="842" y="335"/>
                  </a:lnTo>
                  <a:lnTo>
                    <a:pt x="842" y="336"/>
                  </a:lnTo>
                  <a:lnTo>
                    <a:pt x="842" y="336"/>
                  </a:lnTo>
                  <a:lnTo>
                    <a:pt x="842" y="336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0" y="336"/>
                  </a:lnTo>
                  <a:lnTo>
                    <a:pt x="840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2" y="336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1" y="339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40"/>
                  </a:lnTo>
                  <a:lnTo>
                    <a:pt x="843" y="340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2" y="340"/>
                  </a:lnTo>
                  <a:lnTo>
                    <a:pt x="842" y="341"/>
                  </a:lnTo>
                  <a:lnTo>
                    <a:pt x="842" y="340"/>
                  </a:lnTo>
                  <a:lnTo>
                    <a:pt x="842" y="341"/>
                  </a:lnTo>
                  <a:lnTo>
                    <a:pt x="843" y="341"/>
                  </a:lnTo>
                  <a:lnTo>
                    <a:pt x="842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0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4" y="341"/>
                  </a:lnTo>
                  <a:lnTo>
                    <a:pt x="844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5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5" y="342"/>
                  </a:lnTo>
                  <a:lnTo>
                    <a:pt x="844" y="342"/>
                  </a:lnTo>
                  <a:lnTo>
                    <a:pt x="844" y="343"/>
                  </a:lnTo>
                  <a:lnTo>
                    <a:pt x="844" y="342"/>
                  </a:lnTo>
                  <a:lnTo>
                    <a:pt x="844" y="341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1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3"/>
                  </a:lnTo>
                  <a:lnTo>
                    <a:pt x="845" y="343"/>
                  </a:lnTo>
                  <a:lnTo>
                    <a:pt x="845" y="342"/>
                  </a:lnTo>
                  <a:lnTo>
                    <a:pt x="846" y="342"/>
                  </a:lnTo>
                  <a:lnTo>
                    <a:pt x="845" y="342"/>
                  </a:lnTo>
                  <a:lnTo>
                    <a:pt x="846" y="342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0"/>
                  </a:lnTo>
                  <a:lnTo>
                    <a:pt x="846" y="340"/>
                  </a:lnTo>
                  <a:lnTo>
                    <a:pt x="846" y="340"/>
                  </a:lnTo>
                  <a:lnTo>
                    <a:pt x="846" y="339"/>
                  </a:lnTo>
                  <a:lnTo>
                    <a:pt x="847" y="339"/>
                  </a:lnTo>
                  <a:lnTo>
                    <a:pt x="847" y="339"/>
                  </a:lnTo>
                  <a:lnTo>
                    <a:pt x="848" y="339"/>
                  </a:lnTo>
                  <a:lnTo>
                    <a:pt x="848" y="340"/>
                  </a:lnTo>
                  <a:lnTo>
                    <a:pt x="849" y="340"/>
                  </a:lnTo>
                  <a:lnTo>
                    <a:pt x="849" y="340"/>
                  </a:lnTo>
                  <a:lnTo>
                    <a:pt x="850" y="340"/>
                  </a:lnTo>
                  <a:lnTo>
                    <a:pt x="850" y="340"/>
                  </a:lnTo>
                  <a:lnTo>
                    <a:pt x="851" y="341"/>
                  </a:lnTo>
                  <a:lnTo>
                    <a:pt x="851" y="340"/>
                  </a:lnTo>
                  <a:lnTo>
                    <a:pt x="851" y="340"/>
                  </a:lnTo>
                  <a:lnTo>
                    <a:pt x="851" y="341"/>
                  </a:lnTo>
                  <a:lnTo>
                    <a:pt x="852" y="341"/>
                  </a:lnTo>
                  <a:lnTo>
                    <a:pt x="852" y="341"/>
                  </a:lnTo>
                  <a:lnTo>
                    <a:pt x="853" y="341"/>
                  </a:lnTo>
                  <a:lnTo>
                    <a:pt x="853" y="342"/>
                  </a:lnTo>
                  <a:lnTo>
                    <a:pt x="852" y="342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1" y="344"/>
                  </a:lnTo>
                  <a:lnTo>
                    <a:pt x="851" y="344"/>
                  </a:lnTo>
                  <a:lnTo>
                    <a:pt x="851" y="344"/>
                  </a:lnTo>
                  <a:lnTo>
                    <a:pt x="851" y="345"/>
                  </a:lnTo>
                  <a:lnTo>
                    <a:pt x="850" y="345"/>
                  </a:lnTo>
                  <a:lnTo>
                    <a:pt x="850" y="345"/>
                  </a:lnTo>
                  <a:lnTo>
                    <a:pt x="850" y="345"/>
                  </a:lnTo>
                  <a:lnTo>
                    <a:pt x="849" y="345"/>
                  </a:lnTo>
                  <a:lnTo>
                    <a:pt x="848" y="345"/>
                  </a:lnTo>
                  <a:lnTo>
                    <a:pt x="848" y="346"/>
                  </a:lnTo>
                  <a:lnTo>
                    <a:pt x="848" y="347"/>
                  </a:lnTo>
                  <a:lnTo>
                    <a:pt x="847" y="347"/>
                  </a:lnTo>
                  <a:lnTo>
                    <a:pt x="847" y="347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5" y="347"/>
                  </a:lnTo>
                  <a:lnTo>
                    <a:pt x="845" y="346"/>
                  </a:lnTo>
                  <a:lnTo>
                    <a:pt x="844" y="346"/>
                  </a:lnTo>
                  <a:lnTo>
                    <a:pt x="845" y="346"/>
                  </a:lnTo>
                  <a:lnTo>
                    <a:pt x="845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7" y="347"/>
                  </a:lnTo>
                  <a:lnTo>
                    <a:pt x="847" y="347"/>
                  </a:lnTo>
                  <a:lnTo>
                    <a:pt x="848" y="347"/>
                  </a:lnTo>
                  <a:lnTo>
                    <a:pt x="848" y="347"/>
                  </a:lnTo>
                  <a:lnTo>
                    <a:pt x="848" y="348"/>
                  </a:lnTo>
                  <a:lnTo>
                    <a:pt x="847" y="348"/>
                  </a:lnTo>
                  <a:lnTo>
                    <a:pt x="848" y="348"/>
                  </a:lnTo>
                  <a:lnTo>
                    <a:pt x="848" y="348"/>
                  </a:lnTo>
                  <a:lnTo>
                    <a:pt x="848" y="349"/>
                  </a:lnTo>
                  <a:lnTo>
                    <a:pt x="848" y="350"/>
                  </a:lnTo>
                  <a:lnTo>
                    <a:pt x="848" y="350"/>
                  </a:lnTo>
                  <a:lnTo>
                    <a:pt x="848" y="350"/>
                  </a:lnTo>
                  <a:lnTo>
                    <a:pt x="848" y="351"/>
                  </a:lnTo>
                  <a:lnTo>
                    <a:pt x="848" y="351"/>
                  </a:lnTo>
                  <a:lnTo>
                    <a:pt x="848" y="352"/>
                  </a:lnTo>
                  <a:lnTo>
                    <a:pt x="848" y="352"/>
                  </a:lnTo>
                  <a:lnTo>
                    <a:pt x="848" y="353"/>
                  </a:lnTo>
                  <a:lnTo>
                    <a:pt x="848" y="354"/>
                  </a:lnTo>
                  <a:lnTo>
                    <a:pt x="848" y="354"/>
                  </a:lnTo>
                  <a:lnTo>
                    <a:pt x="848" y="354"/>
                  </a:lnTo>
                  <a:lnTo>
                    <a:pt x="849" y="355"/>
                  </a:lnTo>
                  <a:lnTo>
                    <a:pt x="848" y="355"/>
                  </a:lnTo>
                  <a:lnTo>
                    <a:pt x="848" y="354"/>
                  </a:lnTo>
                  <a:lnTo>
                    <a:pt x="848" y="355"/>
                  </a:lnTo>
                  <a:lnTo>
                    <a:pt x="849" y="355"/>
                  </a:lnTo>
                  <a:lnTo>
                    <a:pt x="850" y="355"/>
                  </a:lnTo>
                  <a:lnTo>
                    <a:pt x="850" y="354"/>
                  </a:lnTo>
                  <a:lnTo>
                    <a:pt x="850" y="354"/>
                  </a:lnTo>
                  <a:lnTo>
                    <a:pt x="851" y="354"/>
                  </a:lnTo>
                  <a:lnTo>
                    <a:pt x="851" y="354"/>
                  </a:lnTo>
                  <a:lnTo>
                    <a:pt x="851" y="355"/>
                  </a:lnTo>
                  <a:lnTo>
                    <a:pt x="852" y="355"/>
                  </a:lnTo>
                  <a:lnTo>
                    <a:pt x="852" y="355"/>
                  </a:lnTo>
                  <a:lnTo>
                    <a:pt x="851" y="355"/>
                  </a:lnTo>
                  <a:lnTo>
                    <a:pt x="852" y="356"/>
                  </a:lnTo>
                  <a:lnTo>
                    <a:pt x="851" y="356"/>
                  </a:lnTo>
                  <a:lnTo>
                    <a:pt x="852" y="356"/>
                  </a:lnTo>
                  <a:lnTo>
                    <a:pt x="852" y="356"/>
                  </a:lnTo>
                  <a:lnTo>
                    <a:pt x="852" y="357"/>
                  </a:lnTo>
                  <a:lnTo>
                    <a:pt x="852" y="358"/>
                  </a:lnTo>
                  <a:lnTo>
                    <a:pt x="852" y="358"/>
                  </a:lnTo>
                  <a:lnTo>
                    <a:pt x="853" y="358"/>
                  </a:lnTo>
                  <a:lnTo>
                    <a:pt x="853" y="359"/>
                  </a:lnTo>
                  <a:lnTo>
                    <a:pt x="853" y="359"/>
                  </a:lnTo>
                  <a:lnTo>
                    <a:pt x="853" y="360"/>
                  </a:lnTo>
                  <a:lnTo>
                    <a:pt x="853" y="361"/>
                  </a:lnTo>
                  <a:lnTo>
                    <a:pt x="853" y="361"/>
                  </a:lnTo>
                  <a:lnTo>
                    <a:pt x="852" y="361"/>
                  </a:lnTo>
                  <a:lnTo>
                    <a:pt x="852" y="362"/>
                  </a:lnTo>
                  <a:lnTo>
                    <a:pt x="851" y="362"/>
                  </a:lnTo>
                  <a:lnTo>
                    <a:pt x="851" y="362"/>
                  </a:lnTo>
                  <a:lnTo>
                    <a:pt x="851" y="362"/>
                  </a:lnTo>
                  <a:lnTo>
                    <a:pt x="850" y="363"/>
                  </a:lnTo>
                  <a:lnTo>
                    <a:pt x="850" y="363"/>
                  </a:lnTo>
                  <a:lnTo>
                    <a:pt x="850" y="363"/>
                  </a:lnTo>
                  <a:lnTo>
                    <a:pt x="849" y="363"/>
                  </a:lnTo>
                  <a:lnTo>
                    <a:pt x="848" y="363"/>
                  </a:lnTo>
                  <a:lnTo>
                    <a:pt x="848" y="362"/>
                  </a:lnTo>
                  <a:lnTo>
                    <a:pt x="848" y="362"/>
                  </a:lnTo>
                  <a:lnTo>
                    <a:pt x="847" y="361"/>
                  </a:lnTo>
                  <a:lnTo>
                    <a:pt x="847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7" y="361"/>
                  </a:lnTo>
                  <a:lnTo>
                    <a:pt x="847" y="361"/>
                  </a:lnTo>
                  <a:lnTo>
                    <a:pt x="847" y="360"/>
                  </a:lnTo>
                  <a:lnTo>
                    <a:pt x="847" y="359"/>
                  </a:lnTo>
                  <a:lnTo>
                    <a:pt x="848" y="359"/>
                  </a:lnTo>
                  <a:lnTo>
                    <a:pt x="848" y="359"/>
                  </a:lnTo>
                  <a:lnTo>
                    <a:pt x="848" y="359"/>
                  </a:lnTo>
                  <a:lnTo>
                    <a:pt x="849" y="359"/>
                  </a:lnTo>
                  <a:lnTo>
                    <a:pt x="849" y="358"/>
                  </a:lnTo>
                  <a:lnTo>
                    <a:pt x="850" y="358"/>
                  </a:lnTo>
                  <a:lnTo>
                    <a:pt x="850" y="358"/>
                  </a:lnTo>
                  <a:lnTo>
                    <a:pt x="850" y="358"/>
                  </a:lnTo>
                  <a:lnTo>
                    <a:pt x="851" y="358"/>
                  </a:lnTo>
                  <a:lnTo>
                    <a:pt x="851" y="357"/>
                  </a:lnTo>
                  <a:lnTo>
                    <a:pt x="850" y="357"/>
                  </a:lnTo>
                  <a:lnTo>
                    <a:pt x="850" y="356"/>
                  </a:lnTo>
                  <a:lnTo>
                    <a:pt x="850" y="356"/>
                  </a:lnTo>
                  <a:lnTo>
                    <a:pt x="850" y="357"/>
                  </a:lnTo>
                  <a:lnTo>
                    <a:pt x="850" y="358"/>
                  </a:lnTo>
                  <a:lnTo>
                    <a:pt x="849" y="358"/>
                  </a:lnTo>
                  <a:lnTo>
                    <a:pt x="849" y="358"/>
                  </a:lnTo>
                  <a:lnTo>
                    <a:pt x="848" y="358"/>
                  </a:lnTo>
                  <a:lnTo>
                    <a:pt x="848" y="358"/>
                  </a:lnTo>
                  <a:lnTo>
                    <a:pt x="847" y="357"/>
                  </a:lnTo>
                  <a:lnTo>
                    <a:pt x="847" y="358"/>
                  </a:lnTo>
                  <a:lnTo>
                    <a:pt x="847" y="358"/>
                  </a:lnTo>
                  <a:lnTo>
                    <a:pt x="847" y="358"/>
                  </a:lnTo>
                  <a:lnTo>
                    <a:pt x="846" y="358"/>
                  </a:lnTo>
                  <a:lnTo>
                    <a:pt x="846" y="358"/>
                  </a:lnTo>
                  <a:lnTo>
                    <a:pt x="846" y="359"/>
                  </a:lnTo>
                  <a:lnTo>
                    <a:pt x="845" y="359"/>
                  </a:lnTo>
                  <a:lnTo>
                    <a:pt x="845" y="358"/>
                  </a:lnTo>
                  <a:lnTo>
                    <a:pt x="845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5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60"/>
                  </a:lnTo>
                  <a:lnTo>
                    <a:pt x="846" y="360"/>
                  </a:lnTo>
                  <a:lnTo>
                    <a:pt x="846" y="360"/>
                  </a:lnTo>
                  <a:lnTo>
                    <a:pt x="847" y="360"/>
                  </a:lnTo>
                  <a:lnTo>
                    <a:pt x="846" y="360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5" y="360"/>
                  </a:lnTo>
                  <a:lnTo>
                    <a:pt x="844" y="360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4" y="360"/>
                  </a:lnTo>
                  <a:lnTo>
                    <a:pt x="843" y="360"/>
                  </a:lnTo>
                  <a:lnTo>
                    <a:pt x="843" y="360"/>
                  </a:lnTo>
                  <a:lnTo>
                    <a:pt x="843" y="361"/>
                  </a:lnTo>
                  <a:lnTo>
                    <a:pt x="842" y="361"/>
                  </a:lnTo>
                  <a:lnTo>
                    <a:pt x="842" y="361"/>
                  </a:lnTo>
                  <a:lnTo>
                    <a:pt x="841" y="361"/>
                  </a:lnTo>
                  <a:lnTo>
                    <a:pt x="840" y="361"/>
                  </a:lnTo>
                  <a:lnTo>
                    <a:pt x="840" y="360"/>
                  </a:lnTo>
                  <a:lnTo>
                    <a:pt x="840" y="360"/>
                  </a:lnTo>
                  <a:lnTo>
                    <a:pt x="840" y="361"/>
                  </a:lnTo>
                  <a:lnTo>
                    <a:pt x="839" y="360"/>
                  </a:lnTo>
                  <a:lnTo>
                    <a:pt x="839" y="360"/>
                  </a:lnTo>
                  <a:lnTo>
                    <a:pt x="838" y="360"/>
                  </a:lnTo>
                  <a:lnTo>
                    <a:pt x="838" y="359"/>
                  </a:lnTo>
                  <a:lnTo>
                    <a:pt x="837" y="360"/>
                  </a:lnTo>
                  <a:lnTo>
                    <a:pt x="837" y="359"/>
                  </a:lnTo>
                  <a:lnTo>
                    <a:pt x="837" y="359"/>
                  </a:lnTo>
                  <a:lnTo>
                    <a:pt x="837" y="359"/>
                  </a:lnTo>
                  <a:lnTo>
                    <a:pt x="837" y="360"/>
                  </a:lnTo>
                  <a:lnTo>
                    <a:pt x="838" y="360"/>
                  </a:lnTo>
                  <a:lnTo>
                    <a:pt x="838" y="359"/>
                  </a:lnTo>
                  <a:lnTo>
                    <a:pt x="838" y="360"/>
                  </a:lnTo>
                  <a:lnTo>
                    <a:pt x="839" y="360"/>
                  </a:lnTo>
                  <a:lnTo>
                    <a:pt x="839" y="360"/>
                  </a:lnTo>
                  <a:lnTo>
                    <a:pt x="839" y="361"/>
                  </a:lnTo>
                  <a:lnTo>
                    <a:pt x="840" y="361"/>
                  </a:lnTo>
                  <a:lnTo>
                    <a:pt x="840" y="360"/>
                  </a:lnTo>
                  <a:lnTo>
                    <a:pt x="840" y="360"/>
                  </a:lnTo>
                  <a:lnTo>
                    <a:pt x="840" y="361"/>
                  </a:lnTo>
                  <a:lnTo>
                    <a:pt x="841" y="361"/>
                  </a:lnTo>
                  <a:lnTo>
                    <a:pt x="842" y="361"/>
                  </a:lnTo>
                  <a:lnTo>
                    <a:pt x="842" y="361"/>
                  </a:lnTo>
                  <a:lnTo>
                    <a:pt x="843" y="361"/>
                  </a:lnTo>
                  <a:lnTo>
                    <a:pt x="843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6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3" y="362"/>
                  </a:lnTo>
                  <a:lnTo>
                    <a:pt x="843" y="362"/>
                  </a:lnTo>
                  <a:lnTo>
                    <a:pt x="842" y="362"/>
                  </a:lnTo>
                  <a:lnTo>
                    <a:pt x="842" y="363"/>
                  </a:lnTo>
                  <a:lnTo>
                    <a:pt x="842" y="363"/>
                  </a:lnTo>
                  <a:lnTo>
                    <a:pt x="842" y="364"/>
                  </a:lnTo>
                  <a:lnTo>
                    <a:pt x="842" y="364"/>
                  </a:lnTo>
                  <a:lnTo>
                    <a:pt x="842" y="365"/>
                  </a:lnTo>
                  <a:lnTo>
                    <a:pt x="842" y="365"/>
                  </a:lnTo>
                  <a:lnTo>
                    <a:pt x="841" y="365"/>
                  </a:lnTo>
                  <a:lnTo>
                    <a:pt x="841" y="366"/>
                  </a:lnTo>
                  <a:lnTo>
                    <a:pt x="841" y="366"/>
                  </a:lnTo>
                  <a:lnTo>
                    <a:pt x="841" y="367"/>
                  </a:lnTo>
                  <a:lnTo>
                    <a:pt x="840" y="367"/>
                  </a:lnTo>
                  <a:lnTo>
                    <a:pt x="840" y="367"/>
                  </a:lnTo>
                  <a:lnTo>
                    <a:pt x="840" y="368"/>
                  </a:lnTo>
                  <a:lnTo>
                    <a:pt x="840" y="369"/>
                  </a:lnTo>
                  <a:lnTo>
                    <a:pt x="840" y="369"/>
                  </a:lnTo>
                  <a:lnTo>
                    <a:pt x="840" y="370"/>
                  </a:lnTo>
                  <a:lnTo>
                    <a:pt x="840" y="370"/>
                  </a:lnTo>
                  <a:lnTo>
                    <a:pt x="840" y="371"/>
                  </a:lnTo>
                  <a:lnTo>
                    <a:pt x="839" y="371"/>
                  </a:lnTo>
                  <a:lnTo>
                    <a:pt x="839" y="371"/>
                  </a:lnTo>
                  <a:lnTo>
                    <a:pt x="838" y="371"/>
                  </a:lnTo>
                  <a:lnTo>
                    <a:pt x="838" y="370"/>
                  </a:lnTo>
                  <a:lnTo>
                    <a:pt x="838" y="371"/>
                  </a:lnTo>
                  <a:lnTo>
                    <a:pt x="839" y="371"/>
                  </a:lnTo>
                  <a:lnTo>
                    <a:pt x="839" y="371"/>
                  </a:lnTo>
                  <a:lnTo>
                    <a:pt x="840" y="371"/>
                  </a:lnTo>
                  <a:lnTo>
                    <a:pt x="840" y="372"/>
                  </a:lnTo>
                  <a:lnTo>
                    <a:pt x="840" y="372"/>
                  </a:lnTo>
                  <a:lnTo>
                    <a:pt x="840" y="373"/>
                  </a:lnTo>
                  <a:lnTo>
                    <a:pt x="840" y="373"/>
                  </a:lnTo>
                  <a:lnTo>
                    <a:pt x="840" y="374"/>
                  </a:lnTo>
                  <a:lnTo>
                    <a:pt x="840" y="374"/>
                  </a:lnTo>
                  <a:lnTo>
                    <a:pt x="840" y="375"/>
                  </a:lnTo>
                  <a:lnTo>
                    <a:pt x="841" y="375"/>
                  </a:lnTo>
                  <a:lnTo>
                    <a:pt x="840" y="375"/>
                  </a:lnTo>
                  <a:lnTo>
                    <a:pt x="841" y="375"/>
                  </a:lnTo>
                  <a:lnTo>
                    <a:pt x="842" y="375"/>
                  </a:lnTo>
                  <a:lnTo>
                    <a:pt x="842" y="376"/>
                  </a:lnTo>
                  <a:lnTo>
                    <a:pt x="842" y="376"/>
                  </a:lnTo>
                  <a:lnTo>
                    <a:pt x="842" y="376"/>
                  </a:lnTo>
                  <a:lnTo>
                    <a:pt x="842" y="377"/>
                  </a:lnTo>
                  <a:lnTo>
                    <a:pt x="842" y="377"/>
                  </a:lnTo>
                  <a:lnTo>
                    <a:pt x="843" y="377"/>
                  </a:lnTo>
                  <a:lnTo>
                    <a:pt x="843" y="378"/>
                  </a:lnTo>
                  <a:lnTo>
                    <a:pt x="843" y="378"/>
                  </a:lnTo>
                  <a:lnTo>
                    <a:pt x="843" y="379"/>
                  </a:lnTo>
                  <a:lnTo>
                    <a:pt x="842" y="379"/>
                  </a:lnTo>
                  <a:lnTo>
                    <a:pt x="842" y="380"/>
                  </a:lnTo>
                  <a:lnTo>
                    <a:pt x="842" y="379"/>
                  </a:lnTo>
                  <a:lnTo>
                    <a:pt x="842" y="380"/>
                  </a:lnTo>
                  <a:lnTo>
                    <a:pt x="842" y="380"/>
                  </a:lnTo>
                  <a:lnTo>
                    <a:pt x="842" y="380"/>
                  </a:lnTo>
                  <a:lnTo>
                    <a:pt x="841" y="380"/>
                  </a:lnTo>
                  <a:lnTo>
                    <a:pt x="841" y="381"/>
                  </a:lnTo>
                  <a:lnTo>
                    <a:pt x="840" y="381"/>
                  </a:lnTo>
                  <a:lnTo>
                    <a:pt x="840" y="381"/>
                  </a:lnTo>
                  <a:lnTo>
                    <a:pt x="840" y="381"/>
                  </a:lnTo>
                  <a:lnTo>
                    <a:pt x="840" y="382"/>
                  </a:lnTo>
                  <a:lnTo>
                    <a:pt x="839" y="382"/>
                  </a:lnTo>
                  <a:lnTo>
                    <a:pt x="839" y="382"/>
                  </a:lnTo>
                  <a:lnTo>
                    <a:pt x="838" y="382"/>
                  </a:lnTo>
                  <a:lnTo>
                    <a:pt x="837" y="382"/>
                  </a:lnTo>
                  <a:lnTo>
                    <a:pt x="837" y="382"/>
                  </a:lnTo>
                  <a:lnTo>
                    <a:pt x="836" y="382"/>
                  </a:lnTo>
                  <a:lnTo>
                    <a:pt x="836" y="382"/>
                  </a:lnTo>
                  <a:lnTo>
                    <a:pt x="835" y="382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34" y="381"/>
                  </a:lnTo>
                  <a:lnTo>
                    <a:pt x="833" y="381"/>
                  </a:lnTo>
                  <a:lnTo>
                    <a:pt x="833" y="381"/>
                  </a:lnTo>
                  <a:lnTo>
                    <a:pt x="833" y="381"/>
                  </a:lnTo>
                  <a:lnTo>
                    <a:pt x="832" y="381"/>
                  </a:lnTo>
                  <a:lnTo>
                    <a:pt x="832" y="382"/>
                  </a:lnTo>
                  <a:lnTo>
                    <a:pt x="831" y="382"/>
                  </a:lnTo>
                  <a:lnTo>
                    <a:pt x="831" y="382"/>
                  </a:lnTo>
                  <a:lnTo>
                    <a:pt x="830" y="383"/>
                  </a:lnTo>
                  <a:lnTo>
                    <a:pt x="829" y="383"/>
                  </a:lnTo>
                  <a:lnTo>
                    <a:pt x="829" y="383"/>
                  </a:lnTo>
                  <a:lnTo>
                    <a:pt x="829" y="384"/>
                  </a:lnTo>
                  <a:lnTo>
                    <a:pt x="828" y="384"/>
                  </a:lnTo>
                  <a:lnTo>
                    <a:pt x="828" y="384"/>
                  </a:lnTo>
                  <a:lnTo>
                    <a:pt x="828" y="384"/>
                  </a:lnTo>
                  <a:lnTo>
                    <a:pt x="828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6"/>
                  </a:lnTo>
                  <a:lnTo>
                    <a:pt x="826" y="386"/>
                  </a:lnTo>
                  <a:lnTo>
                    <a:pt x="826" y="387"/>
                  </a:lnTo>
                  <a:lnTo>
                    <a:pt x="825" y="387"/>
                  </a:lnTo>
                  <a:lnTo>
                    <a:pt x="826" y="387"/>
                  </a:lnTo>
                  <a:lnTo>
                    <a:pt x="826" y="386"/>
                  </a:lnTo>
                  <a:lnTo>
                    <a:pt x="825" y="386"/>
                  </a:lnTo>
                  <a:lnTo>
                    <a:pt x="826" y="386"/>
                  </a:lnTo>
                  <a:lnTo>
                    <a:pt x="826" y="387"/>
                  </a:lnTo>
                  <a:lnTo>
                    <a:pt x="825" y="387"/>
                  </a:lnTo>
                  <a:lnTo>
                    <a:pt x="825" y="387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9"/>
                  </a:lnTo>
                  <a:lnTo>
                    <a:pt x="825" y="389"/>
                  </a:lnTo>
                  <a:lnTo>
                    <a:pt x="824" y="390"/>
                  </a:lnTo>
                  <a:lnTo>
                    <a:pt x="824" y="391"/>
                  </a:lnTo>
                  <a:lnTo>
                    <a:pt x="824" y="391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1"/>
                  </a:lnTo>
                  <a:lnTo>
                    <a:pt x="823" y="391"/>
                  </a:lnTo>
                  <a:lnTo>
                    <a:pt x="823" y="391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2" y="392"/>
                  </a:lnTo>
                  <a:lnTo>
                    <a:pt x="822" y="391"/>
                  </a:lnTo>
                  <a:lnTo>
                    <a:pt x="821" y="391"/>
                  </a:lnTo>
                  <a:lnTo>
                    <a:pt x="821" y="391"/>
                  </a:lnTo>
                  <a:lnTo>
                    <a:pt x="820" y="391"/>
                  </a:lnTo>
                  <a:lnTo>
                    <a:pt x="820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2" y="392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3" y="391"/>
                  </a:lnTo>
                  <a:lnTo>
                    <a:pt x="822" y="391"/>
                  </a:lnTo>
                  <a:lnTo>
                    <a:pt x="823" y="391"/>
                  </a:lnTo>
                  <a:lnTo>
                    <a:pt x="824" y="391"/>
                  </a:lnTo>
                  <a:lnTo>
                    <a:pt x="823" y="391"/>
                  </a:lnTo>
                  <a:lnTo>
                    <a:pt x="824" y="391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5" y="393"/>
                  </a:lnTo>
                  <a:lnTo>
                    <a:pt x="825" y="394"/>
                  </a:lnTo>
                  <a:lnTo>
                    <a:pt x="825" y="393"/>
                  </a:lnTo>
                  <a:lnTo>
                    <a:pt x="825" y="392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5" y="392"/>
                  </a:lnTo>
                  <a:lnTo>
                    <a:pt x="825" y="392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5" y="394"/>
                  </a:lnTo>
                  <a:lnTo>
                    <a:pt x="825" y="394"/>
                  </a:lnTo>
                  <a:lnTo>
                    <a:pt x="825" y="395"/>
                  </a:lnTo>
                  <a:lnTo>
                    <a:pt x="825" y="395"/>
                  </a:lnTo>
                  <a:lnTo>
                    <a:pt x="825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5" y="395"/>
                  </a:lnTo>
                  <a:lnTo>
                    <a:pt x="825" y="394"/>
                  </a:lnTo>
                  <a:lnTo>
                    <a:pt x="825" y="395"/>
                  </a:lnTo>
                  <a:lnTo>
                    <a:pt x="824" y="395"/>
                  </a:lnTo>
                  <a:lnTo>
                    <a:pt x="824" y="395"/>
                  </a:lnTo>
                  <a:lnTo>
                    <a:pt x="825" y="395"/>
                  </a:lnTo>
                  <a:lnTo>
                    <a:pt x="825" y="396"/>
                  </a:lnTo>
                  <a:lnTo>
                    <a:pt x="825" y="395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7"/>
                  </a:lnTo>
                  <a:lnTo>
                    <a:pt x="825" y="397"/>
                  </a:lnTo>
                  <a:lnTo>
                    <a:pt x="825" y="398"/>
                  </a:lnTo>
                  <a:lnTo>
                    <a:pt x="825" y="397"/>
                  </a:lnTo>
                  <a:lnTo>
                    <a:pt x="825" y="398"/>
                  </a:lnTo>
                  <a:lnTo>
                    <a:pt x="825" y="398"/>
                  </a:lnTo>
                  <a:lnTo>
                    <a:pt x="825" y="397"/>
                  </a:lnTo>
                  <a:lnTo>
                    <a:pt x="826" y="397"/>
                  </a:lnTo>
                  <a:lnTo>
                    <a:pt x="826" y="398"/>
                  </a:lnTo>
                  <a:lnTo>
                    <a:pt x="825" y="398"/>
                  </a:lnTo>
                  <a:lnTo>
                    <a:pt x="826" y="398"/>
                  </a:lnTo>
                  <a:lnTo>
                    <a:pt x="826" y="398"/>
                  </a:lnTo>
                  <a:lnTo>
                    <a:pt x="826" y="399"/>
                  </a:lnTo>
                  <a:lnTo>
                    <a:pt x="826" y="399"/>
                  </a:lnTo>
                  <a:lnTo>
                    <a:pt x="826" y="399"/>
                  </a:lnTo>
                  <a:lnTo>
                    <a:pt x="825" y="399"/>
                  </a:lnTo>
                  <a:lnTo>
                    <a:pt x="825" y="399"/>
                  </a:lnTo>
                  <a:lnTo>
                    <a:pt x="825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7"/>
                  </a:lnTo>
                  <a:lnTo>
                    <a:pt x="824" y="397"/>
                  </a:lnTo>
                  <a:lnTo>
                    <a:pt x="824" y="398"/>
                  </a:lnTo>
                  <a:lnTo>
                    <a:pt x="823" y="398"/>
                  </a:lnTo>
                  <a:lnTo>
                    <a:pt x="823" y="397"/>
                  </a:lnTo>
                  <a:lnTo>
                    <a:pt x="822" y="397"/>
                  </a:lnTo>
                  <a:lnTo>
                    <a:pt x="822" y="397"/>
                  </a:lnTo>
                  <a:lnTo>
                    <a:pt x="822" y="398"/>
                  </a:lnTo>
                  <a:lnTo>
                    <a:pt x="821" y="398"/>
                  </a:lnTo>
                  <a:lnTo>
                    <a:pt x="821" y="398"/>
                  </a:lnTo>
                  <a:lnTo>
                    <a:pt x="821" y="398"/>
                  </a:lnTo>
                  <a:lnTo>
                    <a:pt x="820" y="398"/>
                  </a:lnTo>
                  <a:lnTo>
                    <a:pt x="820" y="398"/>
                  </a:lnTo>
                  <a:lnTo>
                    <a:pt x="820" y="399"/>
                  </a:lnTo>
                  <a:lnTo>
                    <a:pt x="819" y="399"/>
                  </a:lnTo>
                  <a:lnTo>
                    <a:pt x="818" y="399"/>
                  </a:lnTo>
                  <a:lnTo>
                    <a:pt x="818" y="399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6" y="400"/>
                  </a:lnTo>
                  <a:lnTo>
                    <a:pt x="816" y="401"/>
                  </a:lnTo>
                  <a:lnTo>
                    <a:pt x="816" y="401"/>
                  </a:lnTo>
                  <a:lnTo>
                    <a:pt x="816" y="402"/>
                  </a:lnTo>
                  <a:lnTo>
                    <a:pt x="815" y="402"/>
                  </a:lnTo>
                  <a:lnTo>
                    <a:pt x="815" y="401"/>
                  </a:lnTo>
                  <a:lnTo>
                    <a:pt x="815" y="400"/>
                  </a:lnTo>
                  <a:lnTo>
                    <a:pt x="815" y="401"/>
                  </a:lnTo>
                  <a:lnTo>
                    <a:pt x="815" y="400"/>
                  </a:lnTo>
                  <a:lnTo>
                    <a:pt x="816" y="401"/>
                  </a:lnTo>
                  <a:lnTo>
                    <a:pt x="816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4" y="400"/>
                  </a:lnTo>
                  <a:lnTo>
                    <a:pt x="814" y="399"/>
                  </a:lnTo>
                  <a:lnTo>
                    <a:pt x="814" y="399"/>
                  </a:lnTo>
                  <a:lnTo>
                    <a:pt x="814" y="400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8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4" y="400"/>
                  </a:lnTo>
                  <a:lnTo>
                    <a:pt x="813" y="400"/>
                  </a:lnTo>
                  <a:lnTo>
                    <a:pt x="813" y="400"/>
                  </a:lnTo>
                  <a:lnTo>
                    <a:pt x="813" y="400"/>
                  </a:lnTo>
                  <a:lnTo>
                    <a:pt x="813" y="401"/>
                  </a:lnTo>
                  <a:lnTo>
                    <a:pt x="813" y="401"/>
                  </a:lnTo>
                  <a:lnTo>
                    <a:pt x="813" y="401"/>
                  </a:lnTo>
                  <a:lnTo>
                    <a:pt x="813" y="402"/>
                  </a:lnTo>
                  <a:lnTo>
                    <a:pt x="814" y="402"/>
                  </a:lnTo>
                  <a:lnTo>
                    <a:pt x="814" y="401"/>
                  </a:lnTo>
                  <a:lnTo>
                    <a:pt x="813" y="401"/>
                  </a:lnTo>
                  <a:lnTo>
                    <a:pt x="814" y="401"/>
                  </a:lnTo>
                  <a:lnTo>
                    <a:pt x="814" y="401"/>
                  </a:lnTo>
                  <a:lnTo>
                    <a:pt x="815" y="401"/>
                  </a:lnTo>
                  <a:lnTo>
                    <a:pt x="814" y="401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4" y="402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4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5"/>
                  </a:lnTo>
                  <a:lnTo>
                    <a:pt x="814" y="404"/>
                  </a:lnTo>
                  <a:lnTo>
                    <a:pt x="814" y="405"/>
                  </a:lnTo>
                  <a:lnTo>
                    <a:pt x="813" y="404"/>
                  </a:lnTo>
                  <a:lnTo>
                    <a:pt x="813" y="404"/>
                  </a:lnTo>
                  <a:lnTo>
                    <a:pt x="813" y="404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6"/>
                  </a:lnTo>
                  <a:lnTo>
                    <a:pt x="814" y="406"/>
                  </a:lnTo>
                  <a:lnTo>
                    <a:pt x="814" y="406"/>
                  </a:lnTo>
                  <a:lnTo>
                    <a:pt x="814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4" y="407"/>
                  </a:lnTo>
                  <a:lnTo>
                    <a:pt x="814" y="407"/>
                  </a:lnTo>
                  <a:lnTo>
                    <a:pt x="814" y="407"/>
                  </a:lnTo>
                  <a:lnTo>
                    <a:pt x="814" y="408"/>
                  </a:lnTo>
                  <a:lnTo>
                    <a:pt x="814" y="408"/>
                  </a:lnTo>
                  <a:lnTo>
                    <a:pt x="813" y="408"/>
                  </a:lnTo>
                  <a:lnTo>
                    <a:pt x="814" y="409"/>
                  </a:lnTo>
                  <a:lnTo>
                    <a:pt x="814" y="408"/>
                  </a:lnTo>
                  <a:lnTo>
                    <a:pt x="814" y="409"/>
                  </a:lnTo>
                  <a:lnTo>
                    <a:pt x="814" y="409"/>
                  </a:lnTo>
                  <a:lnTo>
                    <a:pt x="813" y="409"/>
                  </a:lnTo>
                  <a:lnTo>
                    <a:pt x="813" y="410"/>
                  </a:lnTo>
                  <a:lnTo>
                    <a:pt x="813" y="410"/>
                  </a:lnTo>
                  <a:lnTo>
                    <a:pt x="813" y="410"/>
                  </a:lnTo>
                  <a:lnTo>
                    <a:pt x="813" y="411"/>
                  </a:lnTo>
                  <a:lnTo>
                    <a:pt x="812" y="411"/>
                  </a:lnTo>
                  <a:lnTo>
                    <a:pt x="812" y="410"/>
                  </a:lnTo>
                  <a:lnTo>
                    <a:pt x="812" y="411"/>
                  </a:lnTo>
                  <a:lnTo>
                    <a:pt x="812" y="411"/>
                  </a:lnTo>
                  <a:lnTo>
                    <a:pt x="812" y="412"/>
                  </a:lnTo>
                  <a:lnTo>
                    <a:pt x="811" y="412"/>
                  </a:lnTo>
                  <a:lnTo>
                    <a:pt x="812" y="412"/>
                  </a:lnTo>
                  <a:lnTo>
                    <a:pt x="812" y="413"/>
                  </a:lnTo>
                  <a:lnTo>
                    <a:pt x="811" y="413"/>
                  </a:lnTo>
                  <a:lnTo>
                    <a:pt x="812" y="413"/>
                  </a:lnTo>
                  <a:lnTo>
                    <a:pt x="811" y="413"/>
                  </a:lnTo>
                  <a:lnTo>
                    <a:pt x="811" y="413"/>
                  </a:lnTo>
                  <a:lnTo>
                    <a:pt x="811" y="414"/>
                  </a:lnTo>
                  <a:lnTo>
                    <a:pt x="811" y="414"/>
                  </a:lnTo>
                  <a:lnTo>
                    <a:pt x="810" y="414"/>
                  </a:lnTo>
                  <a:lnTo>
                    <a:pt x="810" y="415"/>
                  </a:lnTo>
                  <a:lnTo>
                    <a:pt x="810" y="415"/>
                  </a:lnTo>
                  <a:lnTo>
                    <a:pt x="809" y="414"/>
                  </a:lnTo>
                  <a:lnTo>
                    <a:pt x="810" y="415"/>
                  </a:lnTo>
                  <a:lnTo>
                    <a:pt x="810" y="415"/>
                  </a:lnTo>
                  <a:lnTo>
                    <a:pt x="809" y="415"/>
                  </a:lnTo>
                  <a:lnTo>
                    <a:pt x="809" y="416"/>
                  </a:lnTo>
                  <a:lnTo>
                    <a:pt x="809" y="417"/>
                  </a:lnTo>
                  <a:lnTo>
                    <a:pt x="809" y="417"/>
                  </a:lnTo>
                  <a:lnTo>
                    <a:pt x="809" y="417"/>
                  </a:lnTo>
                  <a:lnTo>
                    <a:pt x="808" y="417"/>
                  </a:lnTo>
                  <a:lnTo>
                    <a:pt x="807" y="417"/>
                  </a:lnTo>
                  <a:lnTo>
                    <a:pt x="808" y="418"/>
                  </a:lnTo>
                  <a:lnTo>
                    <a:pt x="807" y="418"/>
                  </a:lnTo>
                  <a:lnTo>
                    <a:pt x="808" y="418"/>
                  </a:lnTo>
                  <a:lnTo>
                    <a:pt x="807" y="418"/>
                  </a:lnTo>
                  <a:lnTo>
                    <a:pt x="807" y="418"/>
                  </a:lnTo>
                  <a:lnTo>
                    <a:pt x="806" y="418"/>
                  </a:lnTo>
                  <a:lnTo>
                    <a:pt x="806" y="418"/>
                  </a:lnTo>
                  <a:lnTo>
                    <a:pt x="806" y="418"/>
                  </a:lnTo>
                  <a:lnTo>
                    <a:pt x="806" y="419"/>
                  </a:lnTo>
                  <a:lnTo>
                    <a:pt x="805" y="420"/>
                  </a:lnTo>
                  <a:lnTo>
                    <a:pt x="806" y="420"/>
                  </a:lnTo>
                  <a:lnTo>
                    <a:pt x="805" y="420"/>
                  </a:lnTo>
                  <a:lnTo>
                    <a:pt x="805" y="420"/>
                  </a:lnTo>
                  <a:lnTo>
                    <a:pt x="805" y="420"/>
                  </a:lnTo>
                  <a:lnTo>
                    <a:pt x="805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3" y="421"/>
                  </a:lnTo>
                  <a:lnTo>
                    <a:pt x="803" y="422"/>
                  </a:lnTo>
                  <a:lnTo>
                    <a:pt x="803" y="421"/>
                  </a:lnTo>
                  <a:lnTo>
                    <a:pt x="803" y="422"/>
                  </a:lnTo>
                  <a:lnTo>
                    <a:pt x="803" y="422"/>
                  </a:lnTo>
                  <a:lnTo>
                    <a:pt x="803" y="422"/>
                  </a:lnTo>
                  <a:lnTo>
                    <a:pt x="802" y="422"/>
                  </a:lnTo>
                  <a:lnTo>
                    <a:pt x="802" y="423"/>
                  </a:lnTo>
                  <a:lnTo>
                    <a:pt x="802" y="423"/>
                  </a:lnTo>
                  <a:lnTo>
                    <a:pt x="801" y="424"/>
                  </a:lnTo>
                  <a:lnTo>
                    <a:pt x="801" y="424"/>
                  </a:lnTo>
                  <a:lnTo>
                    <a:pt x="801" y="425"/>
                  </a:lnTo>
                  <a:lnTo>
                    <a:pt x="800" y="425"/>
                  </a:lnTo>
                  <a:lnTo>
                    <a:pt x="800" y="425"/>
                  </a:lnTo>
                  <a:lnTo>
                    <a:pt x="799" y="425"/>
                  </a:lnTo>
                  <a:lnTo>
                    <a:pt x="799" y="426"/>
                  </a:lnTo>
                  <a:lnTo>
                    <a:pt x="799" y="426"/>
                  </a:lnTo>
                  <a:lnTo>
                    <a:pt x="799" y="425"/>
                  </a:lnTo>
                  <a:lnTo>
                    <a:pt x="799" y="425"/>
                  </a:lnTo>
                  <a:lnTo>
                    <a:pt x="799" y="425"/>
                  </a:lnTo>
                  <a:lnTo>
                    <a:pt x="800" y="424"/>
                  </a:lnTo>
                  <a:lnTo>
                    <a:pt x="799" y="424"/>
                  </a:lnTo>
                  <a:lnTo>
                    <a:pt x="799" y="424"/>
                  </a:lnTo>
                  <a:lnTo>
                    <a:pt x="799" y="423"/>
                  </a:lnTo>
                  <a:lnTo>
                    <a:pt x="799" y="422"/>
                  </a:lnTo>
                  <a:lnTo>
                    <a:pt x="799" y="422"/>
                  </a:lnTo>
                  <a:lnTo>
                    <a:pt x="799" y="422"/>
                  </a:lnTo>
                  <a:lnTo>
                    <a:pt x="799" y="421"/>
                  </a:lnTo>
                  <a:lnTo>
                    <a:pt x="798" y="421"/>
                  </a:lnTo>
                  <a:lnTo>
                    <a:pt x="798" y="421"/>
                  </a:lnTo>
                  <a:lnTo>
                    <a:pt x="798" y="421"/>
                  </a:lnTo>
                  <a:lnTo>
                    <a:pt x="798" y="420"/>
                  </a:lnTo>
                  <a:lnTo>
                    <a:pt x="798" y="420"/>
                  </a:lnTo>
                  <a:lnTo>
                    <a:pt x="798" y="419"/>
                  </a:lnTo>
                  <a:lnTo>
                    <a:pt x="798" y="418"/>
                  </a:lnTo>
                  <a:lnTo>
                    <a:pt x="798" y="418"/>
                  </a:lnTo>
                  <a:lnTo>
                    <a:pt x="798" y="417"/>
                  </a:lnTo>
                  <a:lnTo>
                    <a:pt x="798" y="417"/>
                  </a:lnTo>
                  <a:lnTo>
                    <a:pt x="798" y="416"/>
                  </a:lnTo>
                  <a:lnTo>
                    <a:pt x="798" y="415"/>
                  </a:lnTo>
                  <a:lnTo>
                    <a:pt x="798" y="415"/>
                  </a:lnTo>
                  <a:lnTo>
                    <a:pt x="798" y="414"/>
                  </a:lnTo>
                  <a:lnTo>
                    <a:pt x="798" y="414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2"/>
                  </a:lnTo>
                  <a:lnTo>
                    <a:pt x="798" y="411"/>
                  </a:lnTo>
                  <a:lnTo>
                    <a:pt x="798" y="411"/>
                  </a:lnTo>
                  <a:lnTo>
                    <a:pt x="798" y="410"/>
                  </a:lnTo>
                  <a:lnTo>
                    <a:pt x="798" y="411"/>
                  </a:lnTo>
                  <a:lnTo>
                    <a:pt x="798" y="410"/>
                  </a:lnTo>
                  <a:lnTo>
                    <a:pt x="798" y="410"/>
                  </a:lnTo>
                  <a:lnTo>
                    <a:pt x="799" y="410"/>
                  </a:lnTo>
                  <a:lnTo>
                    <a:pt x="798" y="410"/>
                  </a:lnTo>
                  <a:lnTo>
                    <a:pt x="798" y="410"/>
                  </a:lnTo>
                  <a:lnTo>
                    <a:pt x="798" y="411"/>
                  </a:lnTo>
                  <a:lnTo>
                    <a:pt x="797" y="411"/>
                  </a:lnTo>
                  <a:lnTo>
                    <a:pt x="798" y="411"/>
                  </a:lnTo>
                  <a:lnTo>
                    <a:pt x="798" y="411"/>
                  </a:lnTo>
                  <a:lnTo>
                    <a:pt x="798" y="412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2"/>
                  </a:lnTo>
                  <a:lnTo>
                    <a:pt x="797" y="411"/>
                  </a:lnTo>
                  <a:lnTo>
                    <a:pt x="797" y="410"/>
                  </a:lnTo>
                  <a:lnTo>
                    <a:pt x="797" y="410"/>
                  </a:lnTo>
                  <a:lnTo>
                    <a:pt x="797" y="409"/>
                  </a:lnTo>
                  <a:lnTo>
                    <a:pt x="797" y="409"/>
                  </a:lnTo>
                  <a:lnTo>
                    <a:pt x="797" y="408"/>
                  </a:lnTo>
                  <a:lnTo>
                    <a:pt x="796" y="408"/>
                  </a:lnTo>
                  <a:lnTo>
                    <a:pt x="796" y="407"/>
                  </a:lnTo>
                  <a:lnTo>
                    <a:pt x="796" y="407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7" y="406"/>
                  </a:lnTo>
                  <a:lnTo>
                    <a:pt x="796" y="406"/>
                  </a:lnTo>
                  <a:lnTo>
                    <a:pt x="796" y="407"/>
                  </a:lnTo>
                  <a:lnTo>
                    <a:pt x="797" y="407"/>
                  </a:lnTo>
                  <a:lnTo>
                    <a:pt x="797" y="406"/>
                  </a:lnTo>
                  <a:lnTo>
                    <a:pt x="798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5"/>
                  </a:lnTo>
                  <a:lnTo>
                    <a:pt x="796" y="405"/>
                  </a:lnTo>
                  <a:lnTo>
                    <a:pt x="796" y="405"/>
                  </a:lnTo>
                  <a:lnTo>
                    <a:pt x="796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3"/>
                  </a:lnTo>
                  <a:lnTo>
                    <a:pt x="796" y="403"/>
                  </a:lnTo>
                  <a:lnTo>
                    <a:pt x="796" y="403"/>
                  </a:lnTo>
                  <a:lnTo>
                    <a:pt x="796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6" y="404"/>
                  </a:lnTo>
                  <a:lnTo>
                    <a:pt x="796" y="405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5"/>
                  </a:lnTo>
                  <a:lnTo>
                    <a:pt x="795" y="404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2"/>
                  </a:lnTo>
                  <a:lnTo>
                    <a:pt x="795" y="402"/>
                  </a:lnTo>
                  <a:lnTo>
                    <a:pt x="795" y="401"/>
                  </a:lnTo>
                  <a:lnTo>
                    <a:pt x="795" y="400"/>
                  </a:lnTo>
                  <a:lnTo>
                    <a:pt x="795" y="400"/>
                  </a:lnTo>
                  <a:lnTo>
                    <a:pt x="794" y="400"/>
                  </a:lnTo>
                  <a:lnTo>
                    <a:pt x="794" y="399"/>
                  </a:lnTo>
                  <a:lnTo>
                    <a:pt x="794" y="399"/>
                  </a:lnTo>
                  <a:lnTo>
                    <a:pt x="794" y="398"/>
                  </a:lnTo>
                  <a:lnTo>
                    <a:pt x="794" y="398"/>
                  </a:lnTo>
                  <a:lnTo>
                    <a:pt x="794" y="397"/>
                  </a:lnTo>
                  <a:lnTo>
                    <a:pt x="794" y="396"/>
                  </a:lnTo>
                  <a:lnTo>
                    <a:pt x="794" y="395"/>
                  </a:lnTo>
                  <a:lnTo>
                    <a:pt x="794" y="395"/>
                  </a:lnTo>
                  <a:lnTo>
                    <a:pt x="794" y="394"/>
                  </a:lnTo>
                  <a:lnTo>
                    <a:pt x="794" y="394"/>
                  </a:lnTo>
                  <a:lnTo>
                    <a:pt x="794" y="393"/>
                  </a:lnTo>
                  <a:lnTo>
                    <a:pt x="794" y="392"/>
                  </a:lnTo>
                  <a:lnTo>
                    <a:pt x="794" y="392"/>
                  </a:lnTo>
                  <a:lnTo>
                    <a:pt x="794" y="391"/>
                  </a:lnTo>
                  <a:lnTo>
                    <a:pt x="793" y="391"/>
                  </a:lnTo>
                  <a:lnTo>
                    <a:pt x="793" y="391"/>
                  </a:lnTo>
                  <a:lnTo>
                    <a:pt x="793" y="390"/>
                  </a:lnTo>
                  <a:lnTo>
                    <a:pt x="793" y="389"/>
                  </a:lnTo>
                  <a:lnTo>
                    <a:pt x="793" y="389"/>
                  </a:lnTo>
                  <a:lnTo>
                    <a:pt x="793" y="388"/>
                  </a:lnTo>
                  <a:lnTo>
                    <a:pt x="792" y="388"/>
                  </a:lnTo>
                  <a:lnTo>
                    <a:pt x="792" y="387"/>
                  </a:lnTo>
                  <a:lnTo>
                    <a:pt x="792" y="387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5"/>
                  </a:lnTo>
                  <a:lnTo>
                    <a:pt x="792" y="385"/>
                  </a:lnTo>
                  <a:lnTo>
                    <a:pt x="792" y="384"/>
                  </a:lnTo>
                  <a:lnTo>
                    <a:pt x="792" y="384"/>
                  </a:lnTo>
                  <a:lnTo>
                    <a:pt x="791" y="384"/>
                  </a:lnTo>
                  <a:lnTo>
                    <a:pt x="791" y="383"/>
                  </a:lnTo>
                  <a:lnTo>
                    <a:pt x="791" y="383"/>
                  </a:lnTo>
                  <a:lnTo>
                    <a:pt x="791" y="382"/>
                  </a:lnTo>
                  <a:lnTo>
                    <a:pt x="791" y="381"/>
                  </a:lnTo>
                  <a:lnTo>
                    <a:pt x="791" y="381"/>
                  </a:lnTo>
                  <a:lnTo>
                    <a:pt x="791" y="380"/>
                  </a:lnTo>
                  <a:lnTo>
                    <a:pt x="791" y="380"/>
                  </a:lnTo>
                  <a:lnTo>
                    <a:pt x="791" y="379"/>
                  </a:lnTo>
                  <a:lnTo>
                    <a:pt x="791" y="378"/>
                  </a:lnTo>
                  <a:lnTo>
                    <a:pt x="791" y="378"/>
                  </a:lnTo>
                  <a:lnTo>
                    <a:pt x="791" y="377"/>
                  </a:lnTo>
                  <a:lnTo>
                    <a:pt x="791" y="377"/>
                  </a:lnTo>
                  <a:lnTo>
                    <a:pt x="790" y="377"/>
                  </a:lnTo>
                  <a:lnTo>
                    <a:pt x="790" y="376"/>
                  </a:lnTo>
                  <a:lnTo>
                    <a:pt x="790" y="376"/>
                  </a:lnTo>
                  <a:lnTo>
                    <a:pt x="790" y="375"/>
                  </a:lnTo>
                  <a:lnTo>
                    <a:pt x="790" y="374"/>
                  </a:lnTo>
                  <a:lnTo>
                    <a:pt x="790" y="374"/>
                  </a:lnTo>
                  <a:lnTo>
                    <a:pt x="790" y="373"/>
                  </a:lnTo>
                  <a:lnTo>
                    <a:pt x="790" y="373"/>
                  </a:lnTo>
                  <a:lnTo>
                    <a:pt x="790" y="372"/>
                  </a:lnTo>
                  <a:lnTo>
                    <a:pt x="790" y="372"/>
                  </a:lnTo>
                  <a:lnTo>
                    <a:pt x="790" y="371"/>
                  </a:lnTo>
                  <a:lnTo>
                    <a:pt x="790" y="370"/>
                  </a:lnTo>
                  <a:lnTo>
                    <a:pt x="790" y="370"/>
                  </a:lnTo>
                  <a:lnTo>
                    <a:pt x="790" y="369"/>
                  </a:lnTo>
                  <a:lnTo>
                    <a:pt x="790" y="369"/>
                  </a:lnTo>
                  <a:lnTo>
                    <a:pt x="790" y="368"/>
                  </a:lnTo>
                  <a:lnTo>
                    <a:pt x="791" y="368"/>
                  </a:lnTo>
                  <a:lnTo>
                    <a:pt x="791" y="367"/>
                  </a:lnTo>
                  <a:lnTo>
                    <a:pt x="791" y="367"/>
                  </a:lnTo>
                  <a:lnTo>
                    <a:pt x="791" y="366"/>
                  </a:lnTo>
                  <a:lnTo>
                    <a:pt x="791" y="366"/>
                  </a:lnTo>
                  <a:lnTo>
                    <a:pt x="791" y="365"/>
                  </a:lnTo>
                  <a:lnTo>
                    <a:pt x="791" y="365"/>
                  </a:lnTo>
                  <a:lnTo>
                    <a:pt x="791" y="364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2"/>
                  </a:lnTo>
                  <a:lnTo>
                    <a:pt x="791" y="363"/>
                  </a:lnTo>
                  <a:lnTo>
                    <a:pt x="791" y="362"/>
                  </a:lnTo>
                  <a:lnTo>
                    <a:pt x="792" y="362"/>
                  </a:lnTo>
                  <a:lnTo>
                    <a:pt x="792" y="362"/>
                  </a:lnTo>
                  <a:lnTo>
                    <a:pt x="792" y="362"/>
                  </a:lnTo>
                  <a:lnTo>
                    <a:pt x="791" y="362"/>
                  </a:lnTo>
                  <a:lnTo>
                    <a:pt x="791" y="362"/>
                  </a:lnTo>
                  <a:lnTo>
                    <a:pt x="791" y="361"/>
                  </a:lnTo>
                  <a:lnTo>
                    <a:pt x="792" y="361"/>
                  </a:lnTo>
                  <a:lnTo>
                    <a:pt x="792" y="361"/>
                  </a:lnTo>
                  <a:lnTo>
                    <a:pt x="792" y="360"/>
                  </a:lnTo>
                  <a:lnTo>
                    <a:pt x="792" y="359"/>
                  </a:lnTo>
                  <a:lnTo>
                    <a:pt x="792" y="359"/>
                  </a:lnTo>
                  <a:lnTo>
                    <a:pt x="792" y="358"/>
                  </a:lnTo>
                  <a:lnTo>
                    <a:pt x="792" y="358"/>
                  </a:lnTo>
                  <a:lnTo>
                    <a:pt x="793" y="357"/>
                  </a:lnTo>
                  <a:lnTo>
                    <a:pt x="793" y="356"/>
                  </a:lnTo>
                  <a:lnTo>
                    <a:pt x="793" y="356"/>
                  </a:lnTo>
                  <a:lnTo>
                    <a:pt x="793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5" y="353"/>
                  </a:lnTo>
                  <a:lnTo>
                    <a:pt x="795" y="354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7"/>
                  </a:lnTo>
                  <a:lnTo>
                    <a:pt x="794" y="357"/>
                  </a:lnTo>
                  <a:lnTo>
                    <a:pt x="794" y="357"/>
                  </a:lnTo>
                  <a:lnTo>
                    <a:pt x="795" y="357"/>
                  </a:lnTo>
                  <a:lnTo>
                    <a:pt x="794" y="357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5" y="354"/>
                  </a:lnTo>
                  <a:lnTo>
                    <a:pt x="795" y="354"/>
                  </a:lnTo>
                  <a:lnTo>
                    <a:pt x="795" y="353"/>
                  </a:lnTo>
                  <a:lnTo>
                    <a:pt x="795" y="352"/>
                  </a:lnTo>
                  <a:lnTo>
                    <a:pt x="796" y="352"/>
                  </a:lnTo>
                  <a:lnTo>
                    <a:pt x="796" y="352"/>
                  </a:lnTo>
                  <a:lnTo>
                    <a:pt x="796" y="352"/>
                  </a:lnTo>
                  <a:lnTo>
                    <a:pt x="797" y="352"/>
                  </a:lnTo>
                  <a:lnTo>
                    <a:pt x="797" y="351"/>
                  </a:lnTo>
                  <a:lnTo>
                    <a:pt x="798" y="351"/>
                  </a:lnTo>
                  <a:lnTo>
                    <a:pt x="798" y="351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1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800" y="350"/>
                  </a:lnTo>
                  <a:lnTo>
                    <a:pt x="800" y="351"/>
                  </a:lnTo>
                  <a:lnTo>
                    <a:pt x="800" y="350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2" y="352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3" y="353"/>
                  </a:lnTo>
                  <a:lnTo>
                    <a:pt x="802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2" y="354"/>
                  </a:lnTo>
                  <a:lnTo>
                    <a:pt x="803" y="354"/>
                  </a:lnTo>
                  <a:lnTo>
                    <a:pt x="803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0" y="350"/>
                  </a:lnTo>
                  <a:lnTo>
                    <a:pt x="800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800" y="349"/>
                  </a:lnTo>
                  <a:lnTo>
                    <a:pt x="800" y="348"/>
                  </a:lnTo>
                  <a:lnTo>
                    <a:pt x="801" y="348"/>
                  </a:lnTo>
                  <a:lnTo>
                    <a:pt x="801" y="347"/>
                  </a:lnTo>
                  <a:lnTo>
                    <a:pt x="801" y="347"/>
                  </a:lnTo>
                  <a:lnTo>
                    <a:pt x="801" y="347"/>
                  </a:lnTo>
                  <a:lnTo>
                    <a:pt x="801" y="346"/>
                  </a:lnTo>
                  <a:lnTo>
                    <a:pt x="802" y="346"/>
                  </a:lnTo>
                  <a:lnTo>
                    <a:pt x="802" y="345"/>
                  </a:lnTo>
                  <a:lnTo>
                    <a:pt x="802" y="345"/>
                  </a:lnTo>
                  <a:lnTo>
                    <a:pt x="802" y="344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2"/>
                  </a:lnTo>
                  <a:lnTo>
                    <a:pt x="801" y="342"/>
                  </a:lnTo>
                  <a:lnTo>
                    <a:pt x="802" y="342"/>
                  </a:lnTo>
                  <a:lnTo>
                    <a:pt x="801" y="342"/>
                  </a:lnTo>
                  <a:lnTo>
                    <a:pt x="801" y="342"/>
                  </a:lnTo>
                  <a:lnTo>
                    <a:pt x="800" y="342"/>
                  </a:lnTo>
                  <a:lnTo>
                    <a:pt x="800" y="341"/>
                  </a:lnTo>
                  <a:lnTo>
                    <a:pt x="800" y="342"/>
                  </a:lnTo>
                  <a:lnTo>
                    <a:pt x="800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0"/>
                  </a:lnTo>
                  <a:lnTo>
                    <a:pt x="802" y="340"/>
                  </a:lnTo>
                  <a:lnTo>
                    <a:pt x="802" y="341"/>
                  </a:lnTo>
                  <a:lnTo>
                    <a:pt x="802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3" y="342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2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4" y="341"/>
                  </a:lnTo>
                  <a:lnTo>
                    <a:pt x="805" y="341"/>
                  </a:lnTo>
                  <a:lnTo>
                    <a:pt x="805" y="341"/>
                  </a:lnTo>
                  <a:lnTo>
                    <a:pt x="805" y="341"/>
                  </a:lnTo>
                  <a:lnTo>
                    <a:pt x="806" y="341"/>
                  </a:lnTo>
                  <a:lnTo>
                    <a:pt x="806" y="340"/>
                  </a:lnTo>
                  <a:lnTo>
                    <a:pt x="806" y="340"/>
                  </a:lnTo>
                  <a:lnTo>
                    <a:pt x="806" y="339"/>
                  </a:lnTo>
                  <a:lnTo>
                    <a:pt x="807" y="339"/>
                  </a:lnTo>
                  <a:lnTo>
                    <a:pt x="807" y="338"/>
                  </a:lnTo>
                  <a:lnTo>
                    <a:pt x="807" y="338"/>
                  </a:lnTo>
                  <a:lnTo>
                    <a:pt x="807" y="339"/>
                  </a:lnTo>
                  <a:lnTo>
                    <a:pt x="808" y="339"/>
                  </a:lnTo>
                  <a:lnTo>
                    <a:pt x="809" y="339"/>
                  </a:lnTo>
                  <a:lnTo>
                    <a:pt x="809" y="339"/>
                  </a:lnTo>
                  <a:lnTo>
                    <a:pt x="810" y="339"/>
                  </a:lnTo>
                  <a:lnTo>
                    <a:pt x="810" y="339"/>
                  </a:lnTo>
                  <a:lnTo>
                    <a:pt x="810" y="338"/>
                  </a:lnTo>
                  <a:lnTo>
                    <a:pt x="811" y="338"/>
                  </a:lnTo>
                  <a:lnTo>
                    <a:pt x="811" y="338"/>
                  </a:lnTo>
                  <a:lnTo>
                    <a:pt x="812" y="338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40"/>
                  </a:lnTo>
                  <a:lnTo>
                    <a:pt x="813" y="340"/>
                  </a:lnTo>
                  <a:lnTo>
                    <a:pt x="814" y="340"/>
                  </a:lnTo>
                  <a:lnTo>
                    <a:pt x="813" y="340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2" y="338"/>
                  </a:lnTo>
                  <a:lnTo>
                    <a:pt x="811" y="338"/>
                  </a:lnTo>
                  <a:lnTo>
                    <a:pt x="812" y="337"/>
                  </a:lnTo>
                  <a:lnTo>
                    <a:pt x="813" y="337"/>
                  </a:lnTo>
                  <a:lnTo>
                    <a:pt x="813" y="336"/>
                  </a:lnTo>
                  <a:lnTo>
                    <a:pt x="814" y="336"/>
                  </a:lnTo>
                  <a:lnTo>
                    <a:pt x="814" y="336"/>
                  </a:lnTo>
                  <a:lnTo>
                    <a:pt x="814" y="335"/>
                  </a:lnTo>
                  <a:lnTo>
                    <a:pt x="815" y="335"/>
                  </a:lnTo>
                  <a:lnTo>
                    <a:pt x="816" y="334"/>
                  </a:lnTo>
                  <a:lnTo>
                    <a:pt x="816" y="334"/>
                  </a:lnTo>
                  <a:lnTo>
                    <a:pt x="817" y="334"/>
                  </a:lnTo>
                  <a:lnTo>
                    <a:pt x="817" y="333"/>
                  </a:lnTo>
                  <a:lnTo>
                    <a:pt x="818" y="333"/>
                  </a:lnTo>
                  <a:lnTo>
                    <a:pt x="818" y="333"/>
                  </a:lnTo>
                  <a:lnTo>
                    <a:pt x="818" y="333"/>
                  </a:lnTo>
                  <a:lnTo>
                    <a:pt x="818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20" y="331"/>
                  </a:lnTo>
                  <a:lnTo>
                    <a:pt x="820" y="330"/>
                  </a:lnTo>
                  <a:lnTo>
                    <a:pt x="821" y="330"/>
                  </a:lnTo>
                  <a:lnTo>
                    <a:pt x="821" y="330"/>
                  </a:lnTo>
                  <a:lnTo>
                    <a:pt x="821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8"/>
                  </a:lnTo>
                  <a:lnTo>
                    <a:pt x="822" y="328"/>
                  </a:lnTo>
                  <a:lnTo>
                    <a:pt x="823" y="328"/>
                  </a:lnTo>
                  <a:lnTo>
                    <a:pt x="824" y="328"/>
                  </a:lnTo>
                  <a:lnTo>
                    <a:pt x="824" y="327"/>
                  </a:lnTo>
                  <a:lnTo>
                    <a:pt x="824" y="326"/>
                  </a:lnTo>
                  <a:lnTo>
                    <a:pt x="824" y="326"/>
                  </a:lnTo>
                  <a:lnTo>
                    <a:pt x="824" y="325"/>
                  </a:lnTo>
                  <a:lnTo>
                    <a:pt x="824" y="325"/>
                  </a:lnTo>
                  <a:lnTo>
                    <a:pt x="824" y="324"/>
                  </a:lnTo>
                  <a:lnTo>
                    <a:pt x="825" y="324"/>
                  </a:lnTo>
                  <a:lnTo>
                    <a:pt x="825" y="324"/>
                  </a:lnTo>
                  <a:lnTo>
                    <a:pt x="825" y="324"/>
                  </a:lnTo>
                  <a:lnTo>
                    <a:pt x="825" y="323"/>
                  </a:lnTo>
                  <a:lnTo>
                    <a:pt x="826" y="323"/>
                  </a:lnTo>
                  <a:lnTo>
                    <a:pt x="826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1"/>
                  </a:lnTo>
                  <a:lnTo>
                    <a:pt x="828" y="321"/>
                  </a:lnTo>
                  <a:lnTo>
                    <a:pt x="828" y="321"/>
                  </a:lnTo>
                  <a:lnTo>
                    <a:pt x="828" y="321"/>
                  </a:lnTo>
                  <a:lnTo>
                    <a:pt x="829" y="321"/>
                  </a:lnTo>
                  <a:lnTo>
                    <a:pt x="829" y="320"/>
                  </a:lnTo>
                  <a:lnTo>
                    <a:pt x="829" y="320"/>
                  </a:lnTo>
                  <a:lnTo>
                    <a:pt x="829" y="319"/>
                  </a:lnTo>
                  <a:lnTo>
                    <a:pt x="830" y="319"/>
                  </a:lnTo>
                  <a:lnTo>
                    <a:pt x="829" y="319"/>
                  </a:lnTo>
                  <a:lnTo>
                    <a:pt x="829" y="319"/>
                  </a:lnTo>
                  <a:lnTo>
                    <a:pt x="829" y="318"/>
                  </a:lnTo>
                  <a:lnTo>
                    <a:pt x="830" y="318"/>
                  </a:lnTo>
                  <a:lnTo>
                    <a:pt x="829" y="318"/>
                  </a:lnTo>
                  <a:lnTo>
                    <a:pt x="830" y="318"/>
                  </a:lnTo>
                  <a:lnTo>
                    <a:pt x="831" y="318"/>
                  </a:lnTo>
                  <a:lnTo>
                    <a:pt x="831" y="318"/>
                  </a:lnTo>
                  <a:lnTo>
                    <a:pt x="831" y="318"/>
                  </a:lnTo>
                  <a:lnTo>
                    <a:pt x="832" y="318"/>
                  </a:lnTo>
                  <a:lnTo>
                    <a:pt x="832" y="318"/>
                  </a:lnTo>
                  <a:lnTo>
                    <a:pt x="833" y="318"/>
                  </a:lnTo>
                  <a:lnTo>
                    <a:pt x="833" y="317"/>
                  </a:lnTo>
                  <a:lnTo>
                    <a:pt x="833" y="317"/>
                  </a:lnTo>
                  <a:lnTo>
                    <a:pt x="833" y="317"/>
                  </a:lnTo>
                  <a:lnTo>
                    <a:pt x="833" y="316"/>
                  </a:lnTo>
                  <a:lnTo>
                    <a:pt x="834" y="316"/>
                  </a:lnTo>
                  <a:lnTo>
                    <a:pt x="835" y="316"/>
                  </a:lnTo>
                  <a:lnTo>
                    <a:pt x="835" y="315"/>
                  </a:lnTo>
                  <a:lnTo>
                    <a:pt x="835" y="315"/>
                  </a:lnTo>
                  <a:lnTo>
                    <a:pt x="835" y="315"/>
                  </a:lnTo>
                  <a:lnTo>
                    <a:pt x="836" y="315"/>
                  </a:lnTo>
                  <a:lnTo>
                    <a:pt x="836" y="314"/>
                  </a:lnTo>
                  <a:lnTo>
                    <a:pt x="836" y="314"/>
                  </a:lnTo>
                  <a:lnTo>
                    <a:pt x="836" y="314"/>
                  </a:lnTo>
                  <a:lnTo>
                    <a:pt x="836" y="313"/>
                  </a:lnTo>
                  <a:lnTo>
                    <a:pt x="837" y="313"/>
                  </a:lnTo>
                  <a:lnTo>
                    <a:pt x="837" y="313"/>
                  </a:lnTo>
                  <a:lnTo>
                    <a:pt x="837" y="312"/>
                  </a:lnTo>
                  <a:lnTo>
                    <a:pt x="838" y="312"/>
                  </a:lnTo>
                  <a:lnTo>
                    <a:pt x="838" y="313"/>
                  </a:lnTo>
                  <a:lnTo>
                    <a:pt x="838" y="312"/>
                  </a:lnTo>
                  <a:lnTo>
                    <a:pt x="839" y="312"/>
                  </a:lnTo>
                  <a:lnTo>
                    <a:pt x="839" y="311"/>
                  </a:lnTo>
                  <a:lnTo>
                    <a:pt x="839" y="311"/>
                  </a:lnTo>
                  <a:lnTo>
                    <a:pt x="840" y="311"/>
                  </a:lnTo>
                  <a:lnTo>
                    <a:pt x="839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0"/>
                  </a:lnTo>
                  <a:lnTo>
                    <a:pt x="841" y="310"/>
                  </a:lnTo>
                  <a:lnTo>
                    <a:pt x="840" y="310"/>
                  </a:lnTo>
                  <a:lnTo>
                    <a:pt x="841" y="310"/>
                  </a:lnTo>
                  <a:lnTo>
                    <a:pt x="841" y="310"/>
                  </a:lnTo>
                  <a:lnTo>
                    <a:pt x="842" y="310"/>
                  </a:lnTo>
                  <a:lnTo>
                    <a:pt x="842" y="309"/>
                  </a:lnTo>
                  <a:lnTo>
                    <a:pt x="841" y="309"/>
                  </a:lnTo>
                  <a:lnTo>
                    <a:pt x="841" y="308"/>
                  </a:lnTo>
                  <a:lnTo>
                    <a:pt x="842" y="308"/>
                  </a:lnTo>
                  <a:lnTo>
                    <a:pt x="841" y="308"/>
                  </a:lnTo>
                  <a:lnTo>
                    <a:pt x="841" y="309"/>
                  </a:lnTo>
                  <a:lnTo>
                    <a:pt x="841" y="308"/>
                  </a:lnTo>
                  <a:lnTo>
                    <a:pt x="841" y="308"/>
                  </a:lnTo>
                  <a:lnTo>
                    <a:pt x="841" y="307"/>
                  </a:lnTo>
                  <a:lnTo>
                    <a:pt x="842" y="307"/>
                  </a:lnTo>
                  <a:lnTo>
                    <a:pt x="841" y="307"/>
                  </a:lnTo>
                  <a:lnTo>
                    <a:pt x="842" y="307"/>
                  </a:lnTo>
                  <a:lnTo>
                    <a:pt x="842" y="307"/>
                  </a:lnTo>
                  <a:lnTo>
                    <a:pt x="842" y="307"/>
                  </a:lnTo>
                  <a:lnTo>
                    <a:pt x="843" y="307"/>
                  </a:lnTo>
                  <a:lnTo>
                    <a:pt x="843" y="306"/>
                  </a:lnTo>
                  <a:lnTo>
                    <a:pt x="843" y="306"/>
                  </a:lnTo>
                  <a:lnTo>
                    <a:pt x="843" y="306"/>
                  </a:lnTo>
                  <a:lnTo>
                    <a:pt x="844" y="306"/>
                  </a:lnTo>
                  <a:lnTo>
                    <a:pt x="844" y="306"/>
                  </a:lnTo>
                  <a:lnTo>
                    <a:pt x="845" y="306"/>
                  </a:lnTo>
                  <a:lnTo>
                    <a:pt x="845" y="305"/>
                  </a:lnTo>
                  <a:lnTo>
                    <a:pt x="846" y="305"/>
                  </a:lnTo>
                  <a:lnTo>
                    <a:pt x="846" y="305"/>
                  </a:lnTo>
                  <a:lnTo>
                    <a:pt x="846" y="304"/>
                  </a:lnTo>
                  <a:lnTo>
                    <a:pt x="846" y="305"/>
                  </a:lnTo>
                  <a:lnTo>
                    <a:pt x="847" y="305"/>
                  </a:lnTo>
                  <a:lnTo>
                    <a:pt x="847" y="305"/>
                  </a:lnTo>
                  <a:lnTo>
                    <a:pt x="847" y="304"/>
                  </a:lnTo>
                  <a:lnTo>
                    <a:pt x="848" y="304"/>
                  </a:lnTo>
                  <a:lnTo>
                    <a:pt x="848" y="304"/>
                  </a:lnTo>
                  <a:lnTo>
                    <a:pt x="848" y="304"/>
                  </a:lnTo>
                  <a:lnTo>
                    <a:pt x="848" y="303"/>
                  </a:lnTo>
                  <a:lnTo>
                    <a:pt x="849" y="303"/>
                  </a:lnTo>
                  <a:lnTo>
                    <a:pt x="849" y="303"/>
                  </a:lnTo>
                  <a:lnTo>
                    <a:pt x="850" y="303"/>
                  </a:lnTo>
                  <a:lnTo>
                    <a:pt x="850" y="303"/>
                  </a:lnTo>
                  <a:lnTo>
                    <a:pt x="851" y="303"/>
                  </a:lnTo>
                  <a:lnTo>
                    <a:pt x="851" y="302"/>
                  </a:lnTo>
                  <a:lnTo>
                    <a:pt x="852" y="302"/>
                  </a:lnTo>
                  <a:lnTo>
                    <a:pt x="853" y="302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3" y="304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3" y="303"/>
                  </a:lnTo>
                  <a:lnTo>
                    <a:pt x="853" y="302"/>
                  </a:lnTo>
                  <a:lnTo>
                    <a:pt x="854" y="302"/>
                  </a:lnTo>
                  <a:lnTo>
                    <a:pt x="854" y="302"/>
                  </a:lnTo>
                  <a:lnTo>
                    <a:pt x="855" y="302"/>
                  </a:lnTo>
                  <a:lnTo>
                    <a:pt x="855" y="302"/>
                  </a:lnTo>
                  <a:lnTo>
                    <a:pt x="856" y="302"/>
                  </a:lnTo>
                  <a:lnTo>
                    <a:pt x="855" y="302"/>
                  </a:lnTo>
                  <a:lnTo>
                    <a:pt x="856" y="302"/>
                  </a:lnTo>
                  <a:lnTo>
                    <a:pt x="856" y="302"/>
                  </a:lnTo>
                  <a:lnTo>
                    <a:pt x="856" y="302"/>
                  </a:lnTo>
                  <a:lnTo>
                    <a:pt x="855" y="302"/>
                  </a:lnTo>
                  <a:lnTo>
                    <a:pt x="855" y="301"/>
                  </a:lnTo>
                  <a:lnTo>
                    <a:pt x="855" y="300"/>
                  </a:lnTo>
                  <a:lnTo>
                    <a:pt x="855" y="300"/>
                  </a:lnTo>
                  <a:lnTo>
                    <a:pt x="855" y="300"/>
                  </a:lnTo>
                  <a:lnTo>
                    <a:pt x="854" y="300"/>
                  </a:lnTo>
                  <a:lnTo>
                    <a:pt x="854" y="300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5" y="299"/>
                  </a:lnTo>
                  <a:lnTo>
                    <a:pt x="855" y="299"/>
                  </a:lnTo>
                  <a:lnTo>
                    <a:pt x="855" y="298"/>
                  </a:lnTo>
                  <a:lnTo>
                    <a:pt x="855" y="298"/>
                  </a:lnTo>
                  <a:lnTo>
                    <a:pt x="855" y="297"/>
                  </a:lnTo>
                  <a:lnTo>
                    <a:pt x="856" y="297"/>
                  </a:lnTo>
                  <a:lnTo>
                    <a:pt x="857" y="297"/>
                  </a:lnTo>
                  <a:lnTo>
                    <a:pt x="857" y="297"/>
                  </a:lnTo>
                  <a:lnTo>
                    <a:pt x="857" y="296"/>
                  </a:lnTo>
                  <a:lnTo>
                    <a:pt x="857" y="296"/>
                  </a:lnTo>
                  <a:lnTo>
                    <a:pt x="857" y="296"/>
                  </a:lnTo>
                  <a:lnTo>
                    <a:pt x="858" y="296"/>
                  </a:lnTo>
                  <a:lnTo>
                    <a:pt x="857" y="296"/>
                  </a:lnTo>
                  <a:lnTo>
                    <a:pt x="858" y="296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4"/>
                  </a:lnTo>
                  <a:lnTo>
                    <a:pt x="857" y="294"/>
                  </a:lnTo>
                  <a:lnTo>
                    <a:pt x="857" y="294"/>
                  </a:lnTo>
                  <a:lnTo>
                    <a:pt x="856" y="294"/>
                  </a:lnTo>
                  <a:lnTo>
                    <a:pt x="856" y="293"/>
                  </a:lnTo>
                  <a:lnTo>
                    <a:pt x="856" y="293"/>
                  </a:lnTo>
                  <a:lnTo>
                    <a:pt x="857" y="293"/>
                  </a:lnTo>
                  <a:lnTo>
                    <a:pt x="857" y="292"/>
                  </a:lnTo>
                  <a:lnTo>
                    <a:pt x="857" y="292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58" y="291"/>
                  </a:lnTo>
                  <a:lnTo>
                    <a:pt x="858" y="291"/>
                  </a:lnTo>
                  <a:lnTo>
                    <a:pt x="858" y="290"/>
                  </a:lnTo>
                  <a:lnTo>
                    <a:pt x="858" y="289"/>
                  </a:lnTo>
                  <a:lnTo>
                    <a:pt x="858" y="289"/>
                  </a:lnTo>
                  <a:lnTo>
                    <a:pt x="858" y="288"/>
                  </a:lnTo>
                  <a:lnTo>
                    <a:pt x="858" y="288"/>
                  </a:lnTo>
                  <a:lnTo>
                    <a:pt x="858" y="287"/>
                  </a:lnTo>
                  <a:lnTo>
                    <a:pt x="858" y="286"/>
                  </a:lnTo>
                  <a:lnTo>
                    <a:pt x="859" y="286"/>
                  </a:lnTo>
                  <a:lnTo>
                    <a:pt x="859" y="286"/>
                  </a:lnTo>
                  <a:lnTo>
                    <a:pt x="858" y="286"/>
                  </a:lnTo>
                  <a:lnTo>
                    <a:pt x="858" y="285"/>
                  </a:lnTo>
                  <a:lnTo>
                    <a:pt x="859" y="285"/>
                  </a:lnTo>
                  <a:lnTo>
                    <a:pt x="859" y="285"/>
                  </a:lnTo>
                  <a:lnTo>
                    <a:pt x="859" y="284"/>
                  </a:lnTo>
                  <a:lnTo>
                    <a:pt x="859" y="284"/>
                  </a:lnTo>
                  <a:lnTo>
                    <a:pt x="859" y="283"/>
                  </a:lnTo>
                  <a:lnTo>
                    <a:pt x="859" y="283"/>
                  </a:lnTo>
                  <a:lnTo>
                    <a:pt x="859" y="282"/>
                  </a:lnTo>
                  <a:lnTo>
                    <a:pt x="860" y="282"/>
                  </a:lnTo>
                  <a:lnTo>
                    <a:pt x="860" y="282"/>
                  </a:lnTo>
                  <a:lnTo>
                    <a:pt x="861" y="282"/>
                  </a:lnTo>
                  <a:lnTo>
                    <a:pt x="861" y="282"/>
                  </a:lnTo>
                  <a:lnTo>
                    <a:pt x="861" y="281"/>
                  </a:lnTo>
                  <a:lnTo>
                    <a:pt x="862" y="281"/>
                  </a:lnTo>
                  <a:lnTo>
                    <a:pt x="862" y="281"/>
                  </a:lnTo>
                  <a:lnTo>
                    <a:pt x="862" y="281"/>
                  </a:lnTo>
                  <a:lnTo>
                    <a:pt x="863" y="281"/>
                  </a:lnTo>
                  <a:lnTo>
                    <a:pt x="863" y="281"/>
                  </a:lnTo>
                  <a:lnTo>
                    <a:pt x="864" y="281"/>
                  </a:lnTo>
                  <a:lnTo>
                    <a:pt x="865" y="281"/>
                  </a:lnTo>
                  <a:lnTo>
                    <a:pt x="865" y="281"/>
                  </a:lnTo>
                  <a:lnTo>
                    <a:pt x="866" y="281"/>
                  </a:lnTo>
                  <a:lnTo>
                    <a:pt x="866" y="281"/>
                  </a:lnTo>
                  <a:lnTo>
                    <a:pt x="866" y="281"/>
                  </a:lnTo>
                  <a:lnTo>
                    <a:pt x="867" y="281"/>
                  </a:lnTo>
                  <a:lnTo>
                    <a:pt x="868" y="281"/>
                  </a:lnTo>
                  <a:lnTo>
                    <a:pt x="868" y="281"/>
                  </a:lnTo>
                  <a:lnTo>
                    <a:pt x="868" y="282"/>
                  </a:lnTo>
                  <a:lnTo>
                    <a:pt x="868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3"/>
                  </a:lnTo>
                  <a:lnTo>
                    <a:pt x="869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6" y="284"/>
                  </a:lnTo>
                  <a:lnTo>
                    <a:pt x="866" y="285"/>
                  </a:lnTo>
                  <a:lnTo>
                    <a:pt x="867" y="285"/>
                  </a:lnTo>
                  <a:lnTo>
                    <a:pt x="867" y="285"/>
                  </a:lnTo>
                  <a:lnTo>
                    <a:pt x="867" y="286"/>
                  </a:lnTo>
                  <a:lnTo>
                    <a:pt x="868" y="286"/>
                  </a:lnTo>
                  <a:lnTo>
                    <a:pt x="868" y="285"/>
                  </a:lnTo>
                  <a:lnTo>
                    <a:pt x="868" y="285"/>
                  </a:lnTo>
                  <a:lnTo>
                    <a:pt x="869" y="286"/>
                  </a:lnTo>
                  <a:lnTo>
                    <a:pt x="868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70" y="287"/>
                  </a:lnTo>
                  <a:lnTo>
                    <a:pt x="870" y="288"/>
                  </a:lnTo>
                  <a:lnTo>
                    <a:pt x="870" y="288"/>
                  </a:lnTo>
                  <a:lnTo>
                    <a:pt x="870" y="288"/>
                  </a:lnTo>
                  <a:lnTo>
                    <a:pt x="870" y="287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8" y="286"/>
                  </a:lnTo>
                  <a:lnTo>
                    <a:pt x="869" y="286"/>
                  </a:lnTo>
                  <a:lnTo>
                    <a:pt x="869" y="285"/>
                  </a:lnTo>
                  <a:lnTo>
                    <a:pt x="868" y="285"/>
                  </a:lnTo>
                  <a:lnTo>
                    <a:pt x="868" y="285"/>
                  </a:lnTo>
                  <a:lnTo>
                    <a:pt x="868" y="286"/>
                  </a:lnTo>
                  <a:lnTo>
                    <a:pt x="867" y="286"/>
                  </a:lnTo>
                  <a:lnTo>
                    <a:pt x="867" y="285"/>
                  </a:lnTo>
                  <a:lnTo>
                    <a:pt x="867" y="285"/>
                  </a:lnTo>
                  <a:lnTo>
                    <a:pt x="866" y="285"/>
                  </a:lnTo>
                  <a:lnTo>
                    <a:pt x="866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9" y="284"/>
                  </a:lnTo>
                  <a:lnTo>
                    <a:pt x="869" y="283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8" y="281"/>
                  </a:lnTo>
                  <a:lnTo>
                    <a:pt x="868" y="281"/>
                  </a:lnTo>
                  <a:lnTo>
                    <a:pt x="867" y="281"/>
                  </a:lnTo>
                  <a:lnTo>
                    <a:pt x="867" y="281"/>
                  </a:lnTo>
                  <a:lnTo>
                    <a:pt x="866" y="281"/>
                  </a:lnTo>
                  <a:lnTo>
                    <a:pt x="867" y="281"/>
                  </a:lnTo>
                  <a:lnTo>
                    <a:pt x="867" y="280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8" y="281"/>
                  </a:lnTo>
                  <a:lnTo>
                    <a:pt x="868" y="280"/>
                  </a:lnTo>
                  <a:lnTo>
                    <a:pt x="869" y="280"/>
                  </a:lnTo>
                  <a:lnTo>
                    <a:pt x="869" y="280"/>
                  </a:lnTo>
                  <a:lnTo>
                    <a:pt x="869" y="281"/>
                  </a:lnTo>
                  <a:lnTo>
                    <a:pt x="870" y="281"/>
                  </a:lnTo>
                  <a:lnTo>
                    <a:pt x="870" y="281"/>
                  </a:lnTo>
                  <a:lnTo>
                    <a:pt x="871" y="281"/>
                  </a:lnTo>
                  <a:lnTo>
                    <a:pt x="872" y="281"/>
                  </a:lnTo>
                  <a:lnTo>
                    <a:pt x="872" y="281"/>
                  </a:lnTo>
                  <a:lnTo>
                    <a:pt x="873" y="281"/>
                  </a:lnTo>
                  <a:lnTo>
                    <a:pt x="873" y="281"/>
                  </a:lnTo>
                  <a:lnTo>
                    <a:pt x="874" y="281"/>
                  </a:lnTo>
                  <a:lnTo>
                    <a:pt x="874" y="281"/>
                  </a:lnTo>
                  <a:lnTo>
                    <a:pt x="875" y="281"/>
                  </a:lnTo>
                  <a:lnTo>
                    <a:pt x="876" y="281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8" y="279"/>
                  </a:lnTo>
                  <a:lnTo>
                    <a:pt x="879" y="279"/>
                  </a:lnTo>
                  <a:lnTo>
                    <a:pt x="879" y="280"/>
                  </a:lnTo>
                  <a:lnTo>
                    <a:pt x="879" y="280"/>
                  </a:lnTo>
                  <a:lnTo>
                    <a:pt x="879" y="279"/>
                  </a:lnTo>
                  <a:lnTo>
                    <a:pt x="880" y="279"/>
                  </a:lnTo>
                  <a:lnTo>
                    <a:pt x="880" y="280"/>
                  </a:lnTo>
                  <a:lnTo>
                    <a:pt x="880" y="279"/>
                  </a:lnTo>
                  <a:lnTo>
                    <a:pt x="880" y="279"/>
                  </a:lnTo>
                  <a:lnTo>
                    <a:pt x="881" y="279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7"/>
                  </a:lnTo>
                  <a:lnTo>
                    <a:pt x="881" y="278"/>
                  </a:lnTo>
                  <a:lnTo>
                    <a:pt x="882" y="278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3" y="276"/>
                  </a:lnTo>
                  <a:lnTo>
                    <a:pt x="883" y="277"/>
                  </a:lnTo>
                  <a:lnTo>
                    <a:pt x="883" y="276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4" y="274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3" y="274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6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8"/>
                  </a:lnTo>
                  <a:lnTo>
                    <a:pt x="882" y="277"/>
                  </a:lnTo>
                  <a:lnTo>
                    <a:pt x="881" y="278"/>
                  </a:lnTo>
                  <a:lnTo>
                    <a:pt x="881" y="277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9"/>
                  </a:lnTo>
                  <a:lnTo>
                    <a:pt x="880" y="279"/>
                  </a:lnTo>
                  <a:lnTo>
                    <a:pt x="880" y="279"/>
                  </a:lnTo>
                  <a:lnTo>
                    <a:pt x="879" y="279"/>
                  </a:lnTo>
                  <a:lnTo>
                    <a:pt x="879" y="280"/>
                  </a:lnTo>
                  <a:lnTo>
                    <a:pt x="879" y="280"/>
                  </a:lnTo>
                  <a:lnTo>
                    <a:pt x="879" y="279"/>
                  </a:lnTo>
                  <a:lnTo>
                    <a:pt x="878" y="279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1"/>
                  </a:lnTo>
                  <a:lnTo>
                    <a:pt x="875" y="281"/>
                  </a:lnTo>
                  <a:lnTo>
                    <a:pt x="874" y="281"/>
                  </a:lnTo>
                  <a:lnTo>
                    <a:pt x="875" y="281"/>
                  </a:lnTo>
                  <a:lnTo>
                    <a:pt x="874" y="281"/>
                  </a:lnTo>
                  <a:lnTo>
                    <a:pt x="874" y="281"/>
                  </a:lnTo>
                  <a:lnTo>
                    <a:pt x="873" y="281"/>
                  </a:lnTo>
                  <a:lnTo>
                    <a:pt x="874" y="281"/>
                  </a:lnTo>
                  <a:lnTo>
                    <a:pt x="873" y="281"/>
                  </a:lnTo>
                  <a:lnTo>
                    <a:pt x="873" y="281"/>
                  </a:lnTo>
                  <a:lnTo>
                    <a:pt x="872" y="281"/>
                  </a:lnTo>
                  <a:lnTo>
                    <a:pt x="872" y="281"/>
                  </a:lnTo>
                  <a:lnTo>
                    <a:pt x="871" y="281"/>
                  </a:lnTo>
                  <a:lnTo>
                    <a:pt x="870" y="281"/>
                  </a:lnTo>
                  <a:lnTo>
                    <a:pt x="870" y="281"/>
                  </a:lnTo>
                  <a:lnTo>
                    <a:pt x="869" y="280"/>
                  </a:lnTo>
                  <a:lnTo>
                    <a:pt x="869" y="280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7" y="280"/>
                  </a:lnTo>
                  <a:lnTo>
                    <a:pt x="866" y="280"/>
                  </a:lnTo>
                  <a:lnTo>
                    <a:pt x="866" y="280"/>
                  </a:lnTo>
                  <a:lnTo>
                    <a:pt x="865" y="280"/>
                  </a:lnTo>
                  <a:lnTo>
                    <a:pt x="865" y="279"/>
                  </a:lnTo>
                  <a:lnTo>
                    <a:pt x="864" y="279"/>
                  </a:lnTo>
                  <a:lnTo>
                    <a:pt x="863" y="279"/>
                  </a:lnTo>
                  <a:lnTo>
                    <a:pt x="863" y="278"/>
                  </a:lnTo>
                  <a:lnTo>
                    <a:pt x="863" y="278"/>
                  </a:lnTo>
                  <a:lnTo>
                    <a:pt x="863" y="278"/>
                  </a:lnTo>
                  <a:lnTo>
                    <a:pt x="863" y="277"/>
                  </a:lnTo>
                  <a:lnTo>
                    <a:pt x="862" y="277"/>
                  </a:lnTo>
                  <a:lnTo>
                    <a:pt x="862" y="278"/>
                  </a:lnTo>
                  <a:lnTo>
                    <a:pt x="862" y="277"/>
                  </a:lnTo>
                  <a:lnTo>
                    <a:pt x="862" y="277"/>
                  </a:lnTo>
                  <a:lnTo>
                    <a:pt x="861" y="277"/>
                  </a:lnTo>
                  <a:lnTo>
                    <a:pt x="861" y="277"/>
                  </a:lnTo>
                  <a:lnTo>
                    <a:pt x="861" y="278"/>
                  </a:lnTo>
                  <a:lnTo>
                    <a:pt x="860" y="278"/>
                  </a:lnTo>
                  <a:lnTo>
                    <a:pt x="859" y="278"/>
                  </a:lnTo>
                  <a:lnTo>
                    <a:pt x="859" y="278"/>
                  </a:lnTo>
                  <a:lnTo>
                    <a:pt x="859" y="277"/>
                  </a:lnTo>
                  <a:lnTo>
                    <a:pt x="859" y="278"/>
                  </a:lnTo>
                  <a:lnTo>
                    <a:pt x="859" y="277"/>
                  </a:lnTo>
                  <a:lnTo>
                    <a:pt x="859" y="278"/>
                  </a:lnTo>
                  <a:lnTo>
                    <a:pt x="858" y="278"/>
                  </a:lnTo>
                  <a:lnTo>
                    <a:pt x="858" y="278"/>
                  </a:lnTo>
                  <a:lnTo>
                    <a:pt x="858" y="278"/>
                  </a:lnTo>
                  <a:lnTo>
                    <a:pt x="857" y="278"/>
                  </a:lnTo>
                  <a:lnTo>
                    <a:pt x="857" y="279"/>
                  </a:lnTo>
                  <a:lnTo>
                    <a:pt x="857" y="278"/>
                  </a:lnTo>
                  <a:lnTo>
                    <a:pt x="857" y="278"/>
                  </a:lnTo>
                  <a:lnTo>
                    <a:pt x="856" y="278"/>
                  </a:lnTo>
                  <a:lnTo>
                    <a:pt x="855" y="279"/>
                  </a:lnTo>
                  <a:lnTo>
                    <a:pt x="855" y="279"/>
                  </a:lnTo>
                  <a:lnTo>
                    <a:pt x="854" y="279"/>
                  </a:lnTo>
                  <a:lnTo>
                    <a:pt x="854" y="279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2" y="278"/>
                  </a:lnTo>
                  <a:lnTo>
                    <a:pt x="852" y="277"/>
                  </a:lnTo>
                  <a:lnTo>
                    <a:pt x="852" y="277"/>
                  </a:lnTo>
                  <a:lnTo>
                    <a:pt x="852" y="277"/>
                  </a:lnTo>
                  <a:lnTo>
                    <a:pt x="852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80"/>
                  </a:lnTo>
                  <a:lnTo>
                    <a:pt x="852" y="280"/>
                  </a:lnTo>
                  <a:lnTo>
                    <a:pt x="851" y="280"/>
                  </a:lnTo>
                  <a:lnTo>
                    <a:pt x="852" y="280"/>
                  </a:lnTo>
                  <a:lnTo>
                    <a:pt x="852" y="280"/>
                  </a:lnTo>
                  <a:lnTo>
                    <a:pt x="852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49" y="281"/>
                  </a:lnTo>
                  <a:lnTo>
                    <a:pt x="848" y="281"/>
                  </a:lnTo>
                  <a:lnTo>
                    <a:pt x="848" y="280"/>
                  </a:lnTo>
                  <a:lnTo>
                    <a:pt x="848" y="280"/>
                  </a:lnTo>
                  <a:lnTo>
                    <a:pt x="848" y="280"/>
                  </a:lnTo>
                  <a:lnTo>
                    <a:pt x="848" y="281"/>
                  </a:lnTo>
                  <a:lnTo>
                    <a:pt x="849" y="281"/>
                  </a:lnTo>
                  <a:lnTo>
                    <a:pt x="848" y="281"/>
                  </a:lnTo>
                  <a:lnTo>
                    <a:pt x="849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2" y="281"/>
                  </a:lnTo>
                  <a:lnTo>
                    <a:pt x="853" y="281"/>
                  </a:lnTo>
                  <a:lnTo>
                    <a:pt x="853" y="282"/>
                  </a:lnTo>
                  <a:lnTo>
                    <a:pt x="853" y="282"/>
                  </a:lnTo>
                  <a:lnTo>
                    <a:pt x="852" y="282"/>
                  </a:lnTo>
                  <a:lnTo>
                    <a:pt x="851" y="282"/>
                  </a:lnTo>
                  <a:lnTo>
                    <a:pt x="852" y="282"/>
                  </a:lnTo>
                  <a:lnTo>
                    <a:pt x="851" y="283"/>
                  </a:lnTo>
                  <a:lnTo>
                    <a:pt x="851" y="283"/>
                  </a:lnTo>
                  <a:lnTo>
                    <a:pt x="851" y="284"/>
                  </a:lnTo>
                  <a:lnTo>
                    <a:pt x="850" y="284"/>
                  </a:lnTo>
                  <a:lnTo>
                    <a:pt x="851" y="284"/>
                  </a:lnTo>
                  <a:lnTo>
                    <a:pt x="851" y="284"/>
                  </a:lnTo>
                  <a:lnTo>
                    <a:pt x="850" y="284"/>
                  </a:lnTo>
                  <a:lnTo>
                    <a:pt x="851" y="284"/>
                  </a:lnTo>
                  <a:lnTo>
                    <a:pt x="851" y="285"/>
                  </a:lnTo>
                  <a:lnTo>
                    <a:pt x="851" y="285"/>
                  </a:lnTo>
                  <a:lnTo>
                    <a:pt x="851" y="285"/>
                  </a:lnTo>
                  <a:lnTo>
                    <a:pt x="851" y="286"/>
                  </a:lnTo>
                  <a:lnTo>
                    <a:pt x="851" y="286"/>
                  </a:lnTo>
                  <a:lnTo>
                    <a:pt x="851" y="286"/>
                  </a:lnTo>
                  <a:lnTo>
                    <a:pt x="851" y="287"/>
                  </a:lnTo>
                  <a:lnTo>
                    <a:pt x="850" y="287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9"/>
                  </a:lnTo>
                  <a:lnTo>
                    <a:pt x="850" y="289"/>
                  </a:lnTo>
                  <a:lnTo>
                    <a:pt x="850" y="289"/>
                  </a:lnTo>
                  <a:lnTo>
                    <a:pt x="851" y="290"/>
                  </a:lnTo>
                  <a:lnTo>
                    <a:pt x="851" y="289"/>
                  </a:lnTo>
                  <a:lnTo>
                    <a:pt x="851" y="290"/>
                  </a:lnTo>
                  <a:lnTo>
                    <a:pt x="851" y="290"/>
                  </a:lnTo>
                  <a:lnTo>
                    <a:pt x="852" y="290"/>
                  </a:lnTo>
                  <a:lnTo>
                    <a:pt x="852" y="291"/>
                  </a:lnTo>
                  <a:lnTo>
                    <a:pt x="853" y="291"/>
                  </a:lnTo>
                  <a:lnTo>
                    <a:pt x="853" y="291"/>
                  </a:lnTo>
                  <a:lnTo>
                    <a:pt x="852" y="291"/>
                  </a:lnTo>
                  <a:lnTo>
                    <a:pt x="851" y="291"/>
                  </a:lnTo>
                  <a:lnTo>
                    <a:pt x="851" y="292"/>
                  </a:lnTo>
                  <a:lnTo>
                    <a:pt x="851" y="291"/>
                  </a:lnTo>
                  <a:lnTo>
                    <a:pt x="851" y="291"/>
                  </a:lnTo>
                  <a:lnTo>
                    <a:pt x="851" y="292"/>
                  </a:lnTo>
                  <a:lnTo>
                    <a:pt x="850" y="292"/>
                  </a:lnTo>
                  <a:lnTo>
                    <a:pt x="850" y="292"/>
                  </a:lnTo>
                  <a:lnTo>
                    <a:pt x="851" y="292"/>
                  </a:lnTo>
                  <a:lnTo>
                    <a:pt x="850" y="293"/>
                  </a:lnTo>
                  <a:lnTo>
                    <a:pt x="850" y="293"/>
                  </a:lnTo>
                  <a:lnTo>
                    <a:pt x="850" y="292"/>
                  </a:lnTo>
                  <a:lnTo>
                    <a:pt x="849" y="292"/>
                  </a:lnTo>
                  <a:lnTo>
                    <a:pt x="849" y="292"/>
                  </a:lnTo>
                  <a:lnTo>
                    <a:pt x="848" y="292"/>
                  </a:lnTo>
                  <a:lnTo>
                    <a:pt x="848" y="291"/>
                  </a:lnTo>
                  <a:lnTo>
                    <a:pt x="849" y="291"/>
                  </a:lnTo>
                  <a:lnTo>
                    <a:pt x="849" y="291"/>
                  </a:lnTo>
                  <a:lnTo>
                    <a:pt x="848" y="291"/>
                  </a:lnTo>
                  <a:lnTo>
                    <a:pt x="848" y="291"/>
                  </a:lnTo>
                  <a:lnTo>
                    <a:pt x="847" y="291"/>
                  </a:lnTo>
                  <a:lnTo>
                    <a:pt x="847" y="291"/>
                  </a:lnTo>
                  <a:lnTo>
                    <a:pt x="847" y="292"/>
                  </a:lnTo>
                  <a:lnTo>
                    <a:pt x="848" y="291"/>
                  </a:lnTo>
                  <a:lnTo>
                    <a:pt x="848" y="292"/>
                  </a:lnTo>
                  <a:lnTo>
                    <a:pt x="847" y="292"/>
                  </a:lnTo>
                  <a:lnTo>
                    <a:pt x="847" y="292"/>
                  </a:lnTo>
                  <a:lnTo>
                    <a:pt x="847" y="291"/>
                  </a:lnTo>
                  <a:lnTo>
                    <a:pt x="847" y="292"/>
                  </a:lnTo>
                  <a:lnTo>
                    <a:pt x="847" y="291"/>
                  </a:lnTo>
                  <a:lnTo>
                    <a:pt x="846" y="291"/>
                  </a:lnTo>
                  <a:lnTo>
                    <a:pt x="846" y="291"/>
                  </a:lnTo>
                  <a:lnTo>
                    <a:pt x="845" y="291"/>
                  </a:lnTo>
                  <a:lnTo>
                    <a:pt x="845" y="291"/>
                  </a:lnTo>
                  <a:lnTo>
                    <a:pt x="844" y="291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3" y="292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4"/>
                  </a:lnTo>
                  <a:lnTo>
                    <a:pt x="842" y="294"/>
                  </a:lnTo>
                  <a:lnTo>
                    <a:pt x="842" y="295"/>
                  </a:lnTo>
                  <a:lnTo>
                    <a:pt x="842" y="295"/>
                  </a:lnTo>
                  <a:lnTo>
                    <a:pt x="841" y="295"/>
                  </a:lnTo>
                  <a:lnTo>
                    <a:pt x="841" y="294"/>
                  </a:lnTo>
                  <a:lnTo>
                    <a:pt x="841" y="295"/>
                  </a:lnTo>
                  <a:lnTo>
                    <a:pt x="841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6"/>
                  </a:lnTo>
                  <a:lnTo>
                    <a:pt x="840" y="296"/>
                  </a:lnTo>
                  <a:lnTo>
                    <a:pt x="839" y="296"/>
                  </a:lnTo>
                  <a:lnTo>
                    <a:pt x="839" y="296"/>
                  </a:lnTo>
                  <a:lnTo>
                    <a:pt x="839" y="296"/>
                  </a:lnTo>
                  <a:lnTo>
                    <a:pt x="838" y="296"/>
                  </a:lnTo>
                  <a:lnTo>
                    <a:pt x="839" y="296"/>
                  </a:lnTo>
                  <a:lnTo>
                    <a:pt x="839" y="297"/>
                  </a:lnTo>
                  <a:lnTo>
                    <a:pt x="838" y="297"/>
                  </a:lnTo>
                  <a:lnTo>
                    <a:pt x="838" y="297"/>
                  </a:lnTo>
                  <a:lnTo>
                    <a:pt x="838" y="297"/>
                  </a:lnTo>
                  <a:lnTo>
                    <a:pt x="837" y="297"/>
                  </a:lnTo>
                  <a:lnTo>
                    <a:pt x="837" y="297"/>
                  </a:lnTo>
                  <a:lnTo>
                    <a:pt x="837" y="297"/>
                  </a:lnTo>
                  <a:lnTo>
                    <a:pt x="837" y="298"/>
                  </a:lnTo>
                  <a:lnTo>
                    <a:pt x="837" y="298"/>
                  </a:lnTo>
                  <a:lnTo>
                    <a:pt x="837" y="298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5" y="299"/>
                  </a:lnTo>
                  <a:lnTo>
                    <a:pt x="835" y="299"/>
                  </a:lnTo>
                  <a:lnTo>
                    <a:pt x="835" y="300"/>
                  </a:lnTo>
                  <a:lnTo>
                    <a:pt x="835" y="300"/>
                  </a:lnTo>
                  <a:lnTo>
                    <a:pt x="835" y="300"/>
                  </a:lnTo>
                  <a:lnTo>
                    <a:pt x="834" y="300"/>
                  </a:lnTo>
                  <a:lnTo>
                    <a:pt x="833" y="300"/>
                  </a:lnTo>
                  <a:lnTo>
                    <a:pt x="833" y="301"/>
                  </a:lnTo>
                  <a:lnTo>
                    <a:pt x="833" y="301"/>
                  </a:lnTo>
                  <a:lnTo>
                    <a:pt x="833" y="302"/>
                  </a:lnTo>
                  <a:lnTo>
                    <a:pt x="832" y="302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0" y="303"/>
                  </a:lnTo>
                  <a:lnTo>
                    <a:pt x="831" y="303"/>
                  </a:lnTo>
                  <a:lnTo>
                    <a:pt x="830" y="303"/>
                  </a:lnTo>
                  <a:lnTo>
                    <a:pt x="829" y="303"/>
                  </a:lnTo>
                  <a:lnTo>
                    <a:pt x="829" y="304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8" y="303"/>
                  </a:lnTo>
                  <a:lnTo>
                    <a:pt x="829" y="303"/>
                  </a:lnTo>
                  <a:lnTo>
                    <a:pt x="829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4"/>
                  </a:lnTo>
                  <a:lnTo>
                    <a:pt x="827" y="304"/>
                  </a:lnTo>
                  <a:lnTo>
                    <a:pt x="828" y="304"/>
                  </a:lnTo>
                  <a:lnTo>
                    <a:pt x="827" y="304"/>
                  </a:lnTo>
                  <a:lnTo>
                    <a:pt x="827" y="303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28" y="302"/>
                  </a:lnTo>
                  <a:lnTo>
                    <a:pt x="827" y="302"/>
                  </a:lnTo>
                  <a:lnTo>
                    <a:pt x="827" y="302"/>
                  </a:lnTo>
                  <a:lnTo>
                    <a:pt x="828" y="302"/>
                  </a:lnTo>
                  <a:lnTo>
                    <a:pt x="828" y="302"/>
                  </a:lnTo>
                  <a:lnTo>
                    <a:pt x="828" y="302"/>
                  </a:lnTo>
                  <a:lnTo>
                    <a:pt x="828" y="301"/>
                  </a:lnTo>
                  <a:lnTo>
                    <a:pt x="828" y="302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9" y="301"/>
                  </a:lnTo>
                  <a:lnTo>
                    <a:pt x="828" y="301"/>
                  </a:lnTo>
                  <a:lnTo>
                    <a:pt x="829" y="301"/>
                  </a:lnTo>
                  <a:lnTo>
                    <a:pt x="828" y="301"/>
                  </a:lnTo>
                  <a:lnTo>
                    <a:pt x="828" y="300"/>
                  </a:lnTo>
                  <a:lnTo>
                    <a:pt x="829" y="300"/>
                  </a:lnTo>
                  <a:lnTo>
                    <a:pt x="829" y="300"/>
                  </a:lnTo>
                  <a:lnTo>
                    <a:pt x="829" y="299"/>
                  </a:lnTo>
                  <a:lnTo>
                    <a:pt x="829" y="299"/>
                  </a:lnTo>
                  <a:lnTo>
                    <a:pt x="829" y="299"/>
                  </a:lnTo>
                  <a:lnTo>
                    <a:pt x="828" y="299"/>
                  </a:lnTo>
                  <a:lnTo>
                    <a:pt x="828" y="299"/>
                  </a:lnTo>
                  <a:lnTo>
                    <a:pt x="827" y="299"/>
                  </a:lnTo>
                  <a:lnTo>
                    <a:pt x="827" y="299"/>
                  </a:lnTo>
                  <a:lnTo>
                    <a:pt x="827" y="300"/>
                  </a:lnTo>
                  <a:lnTo>
                    <a:pt x="826" y="300"/>
                  </a:lnTo>
                  <a:lnTo>
                    <a:pt x="827" y="300"/>
                  </a:lnTo>
                  <a:lnTo>
                    <a:pt x="826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1"/>
                  </a:lnTo>
                  <a:lnTo>
                    <a:pt x="825" y="300"/>
                  </a:lnTo>
                  <a:lnTo>
                    <a:pt x="824" y="300"/>
                  </a:lnTo>
                  <a:lnTo>
                    <a:pt x="824" y="300"/>
                  </a:lnTo>
                  <a:lnTo>
                    <a:pt x="825" y="300"/>
                  </a:lnTo>
                  <a:lnTo>
                    <a:pt x="825" y="299"/>
                  </a:lnTo>
                  <a:lnTo>
                    <a:pt x="825" y="299"/>
                  </a:lnTo>
                  <a:lnTo>
                    <a:pt x="825" y="299"/>
                  </a:lnTo>
                  <a:lnTo>
                    <a:pt x="825" y="298"/>
                  </a:lnTo>
                  <a:lnTo>
                    <a:pt x="826" y="298"/>
                  </a:lnTo>
                  <a:lnTo>
                    <a:pt x="825" y="298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6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5"/>
                  </a:lnTo>
                  <a:lnTo>
                    <a:pt x="825" y="296"/>
                  </a:lnTo>
                  <a:lnTo>
                    <a:pt x="825" y="295"/>
                  </a:lnTo>
                  <a:lnTo>
                    <a:pt x="825" y="295"/>
                  </a:lnTo>
                  <a:lnTo>
                    <a:pt x="825" y="295"/>
                  </a:lnTo>
                  <a:lnTo>
                    <a:pt x="826" y="295"/>
                  </a:lnTo>
                  <a:lnTo>
                    <a:pt x="827" y="295"/>
                  </a:lnTo>
                  <a:lnTo>
                    <a:pt x="826" y="295"/>
                  </a:lnTo>
                  <a:lnTo>
                    <a:pt x="827" y="295"/>
                  </a:lnTo>
                  <a:lnTo>
                    <a:pt x="827" y="294"/>
                  </a:lnTo>
                  <a:lnTo>
                    <a:pt x="827" y="293"/>
                  </a:lnTo>
                  <a:lnTo>
                    <a:pt x="826" y="293"/>
                  </a:lnTo>
                  <a:lnTo>
                    <a:pt x="826" y="294"/>
                  </a:lnTo>
                  <a:lnTo>
                    <a:pt x="826" y="293"/>
                  </a:lnTo>
                  <a:lnTo>
                    <a:pt x="826" y="294"/>
                  </a:lnTo>
                  <a:lnTo>
                    <a:pt x="826" y="293"/>
                  </a:lnTo>
                  <a:lnTo>
                    <a:pt x="827" y="293"/>
                  </a:lnTo>
                  <a:lnTo>
                    <a:pt x="827" y="293"/>
                  </a:lnTo>
                  <a:lnTo>
                    <a:pt x="827" y="293"/>
                  </a:lnTo>
                  <a:lnTo>
                    <a:pt x="828" y="293"/>
                  </a:lnTo>
                  <a:lnTo>
                    <a:pt x="828" y="292"/>
                  </a:lnTo>
                  <a:lnTo>
                    <a:pt x="828" y="292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0"/>
                  </a:lnTo>
                  <a:lnTo>
                    <a:pt x="829" y="290"/>
                  </a:lnTo>
                  <a:lnTo>
                    <a:pt x="829" y="289"/>
                  </a:lnTo>
                  <a:lnTo>
                    <a:pt x="829" y="289"/>
                  </a:lnTo>
                  <a:lnTo>
                    <a:pt x="828" y="289"/>
                  </a:lnTo>
                  <a:lnTo>
                    <a:pt x="829" y="289"/>
                  </a:lnTo>
                  <a:lnTo>
                    <a:pt x="828" y="289"/>
                  </a:lnTo>
                  <a:lnTo>
                    <a:pt x="829" y="289"/>
                  </a:lnTo>
                  <a:lnTo>
                    <a:pt x="829" y="288"/>
                  </a:lnTo>
                  <a:lnTo>
                    <a:pt x="829" y="288"/>
                  </a:lnTo>
                  <a:lnTo>
                    <a:pt x="828" y="288"/>
                  </a:lnTo>
                  <a:lnTo>
                    <a:pt x="829" y="288"/>
                  </a:lnTo>
                  <a:lnTo>
                    <a:pt x="828" y="288"/>
                  </a:lnTo>
                  <a:lnTo>
                    <a:pt x="828" y="287"/>
                  </a:lnTo>
                  <a:lnTo>
                    <a:pt x="829" y="287"/>
                  </a:lnTo>
                  <a:lnTo>
                    <a:pt x="829" y="286"/>
                  </a:lnTo>
                  <a:lnTo>
                    <a:pt x="829" y="286"/>
                  </a:lnTo>
                  <a:lnTo>
                    <a:pt x="829" y="286"/>
                  </a:lnTo>
                  <a:lnTo>
                    <a:pt x="829" y="287"/>
                  </a:lnTo>
                  <a:lnTo>
                    <a:pt x="828" y="287"/>
                  </a:lnTo>
                  <a:lnTo>
                    <a:pt x="828" y="288"/>
                  </a:lnTo>
                  <a:lnTo>
                    <a:pt x="828" y="287"/>
                  </a:lnTo>
                  <a:lnTo>
                    <a:pt x="828" y="288"/>
                  </a:lnTo>
                  <a:lnTo>
                    <a:pt x="828" y="288"/>
                  </a:lnTo>
                  <a:lnTo>
                    <a:pt x="827" y="288"/>
                  </a:lnTo>
                  <a:lnTo>
                    <a:pt x="827" y="288"/>
                  </a:lnTo>
                  <a:lnTo>
                    <a:pt x="827" y="288"/>
                  </a:lnTo>
                  <a:lnTo>
                    <a:pt x="826" y="288"/>
                  </a:lnTo>
                  <a:lnTo>
                    <a:pt x="826" y="289"/>
                  </a:lnTo>
                  <a:lnTo>
                    <a:pt x="826" y="288"/>
                  </a:lnTo>
                  <a:lnTo>
                    <a:pt x="826" y="289"/>
                  </a:lnTo>
                  <a:lnTo>
                    <a:pt x="825" y="289"/>
                  </a:lnTo>
                  <a:lnTo>
                    <a:pt x="826" y="289"/>
                  </a:lnTo>
                  <a:lnTo>
                    <a:pt x="825" y="289"/>
                  </a:lnTo>
                  <a:lnTo>
                    <a:pt x="825" y="289"/>
                  </a:lnTo>
                  <a:lnTo>
                    <a:pt x="825" y="290"/>
                  </a:lnTo>
                  <a:lnTo>
                    <a:pt x="825" y="290"/>
                  </a:lnTo>
                  <a:lnTo>
                    <a:pt x="825" y="291"/>
                  </a:lnTo>
                  <a:lnTo>
                    <a:pt x="824" y="291"/>
                  </a:lnTo>
                  <a:lnTo>
                    <a:pt x="824" y="290"/>
                  </a:lnTo>
                  <a:lnTo>
                    <a:pt x="824" y="291"/>
                  </a:lnTo>
                  <a:lnTo>
                    <a:pt x="824" y="290"/>
                  </a:lnTo>
                  <a:lnTo>
                    <a:pt x="824" y="291"/>
                  </a:lnTo>
                  <a:lnTo>
                    <a:pt x="824" y="291"/>
                  </a:lnTo>
                  <a:lnTo>
                    <a:pt x="823" y="290"/>
                  </a:lnTo>
                  <a:lnTo>
                    <a:pt x="823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0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1" y="289"/>
                  </a:lnTo>
                  <a:lnTo>
                    <a:pt x="821" y="289"/>
                  </a:lnTo>
                  <a:lnTo>
                    <a:pt x="821" y="289"/>
                  </a:lnTo>
                  <a:lnTo>
                    <a:pt x="820" y="289"/>
                  </a:lnTo>
                  <a:lnTo>
                    <a:pt x="821" y="289"/>
                  </a:lnTo>
                  <a:lnTo>
                    <a:pt x="820" y="289"/>
                  </a:lnTo>
                  <a:lnTo>
                    <a:pt x="821" y="289"/>
                  </a:lnTo>
                  <a:lnTo>
                    <a:pt x="821" y="288"/>
                  </a:lnTo>
                  <a:lnTo>
                    <a:pt x="820" y="288"/>
                  </a:lnTo>
                  <a:lnTo>
                    <a:pt x="820" y="288"/>
                  </a:lnTo>
                  <a:lnTo>
                    <a:pt x="819" y="288"/>
                  </a:lnTo>
                  <a:lnTo>
                    <a:pt x="818" y="288"/>
                  </a:lnTo>
                  <a:lnTo>
                    <a:pt x="818" y="288"/>
                  </a:lnTo>
                  <a:lnTo>
                    <a:pt x="817" y="288"/>
                  </a:lnTo>
                  <a:lnTo>
                    <a:pt x="818" y="288"/>
                  </a:lnTo>
                  <a:lnTo>
                    <a:pt x="817" y="288"/>
                  </a:lnTo>
                  <a:lnTo>
                    <a:pt x="817" y="288"/>
                  </a:lnTo>
                  <a:lnTo>
                    <a:pt x="817" y="288"/>
                  </a:lnTo>
                  <a:lnTo>
                    <a:pt x="816" y="288"/>
                  </a:lnTo>
                  <a:lnTo>
                    <a:pt x="817" y="288"/>
                  </a:lnTo>
                  <a:lnTo>
                    <a:pt x="816" y="289"/>
                  </a:lnTo>
                  <a:lnTo>
                    <a:pt x="816" y="289"/>
                  </a:lnTo>
                  <a:lnTo>
                    <a:pt x="815" y="289"/>
                  </a:lnTo>
                  <a:lnTo>
                    <a:pt x="814" y="289"/>
                  </a:lnTo>
                  <a:lnTo>
                    <a:pt x="814" y="289"/>
                  </a:lnTo>
                  <a:lnTo>
                    <a:pt x="814" y="289"/>
                  </a:lnTo>
                  <a:lnTo>
                    <a:pt x="813" y="289"/>
                  </a:lnTo>
                  <a:lnTo>
                    <a:pt x="813" y="289"/>
                  </a:lnTo>
                  <a:lnTo>
                    <a:pt x="813" y="289"/>
                  </a:lnTo>
                  <a:lnTo>
                    <a:pt x="812" y="289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10" y="289"/>
                  </a:lnTo>
                  <a:lnTo>
                    <a:pt x="810" y="290"/>
                  </a:lnTo>
                  <a:lnTo>
                    <a:pt x="810" y="290"/>
                  </a:lnTo>
                  <a:lnTo>
                    <a:pt x="809" y="290"/>
                  </a:lnTo>
                  <a:lnTo>
                    <a:pt x="809" y="289"/>
                  </a:lnTo>
                  <a:lnTo>
                    <a:pt x="809" y="289"/>
                  </a:lnTo>
                  <a:lnTo>
                    <a:pt x="808" y="289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6" y="289"/>
                  </a:lnTo>
                  <a:lnTo>
                    <a:pt x="806" y="289"/>
                  </a:lnTo>
                  <a:lnTo>
                    <a:pt x="805" y="289"/>
                  </a:lnTo>
                  <a:lnTo>
                    <a:pt x="805" y="290"/>
                  </a:lnTo>
                  <a:lnTo>
                    <a:pt x="805" y="290"/>
                  </a:lnTo>
                  <a:lnTo>
                    <a:pt x="805" y="291"/>
                  </a:lnTo>
                  <a:lnTo>
                    <a:pt x="804" y="291"/>
                  </a:lnTo>
                  <a:lnTo>
                    <a:pt x="805" y="291"/>
                  </a:lnTo>
                  <a:lnTo>
                    <a:pt x="804" y="291"/>
                  </a:lnTo>
                  <a:lnTo>
                    <a:pt x="803" y="291"/>
                  </a:lnTo>
                  <a:lnTo>
                    <a:pt x="803" y="291"/>
                  </a:lnTo>
                  <a:lnTo>
                    <a:pt x="802" y="291"/>
                  </a:lnTo>
                  <a:lnTo>
                    <a:pt x="802" y="291"/>
                  </a:lnTo>
                  <a:lnTo>
                    <a:pt x="802" y="292"/>
                  </a:lnTo>
                  <a:lnTo>
                    <a:pt x="801" y="292"/>
                  </a:lnTo>
                  <a:lnTo>
                    <a:pt x="801" y="292"/>
                  </a:lnTo>
                  <a:lnTo>
                    <a:pt x="801" y="292"/>
                  </a:lnTo>
                  <a:lnTo>
                    <a:pt x="801" y="293"/>
                  </a:lnTo>
                  <a:lnTo>
                    <a:pt x="800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4"/>
                  </a:lnTo>
                  <a:lnTo>
                    <a:pt x="799" y="295"/>
                  </a:lnTo>
                  <a:lnTo>
                    <a:pt x="799" y="295"/>
                  </a:lnTo>
                  <a:lnTo>
                    <a:pt x="799" y="296"/>
                  </a:lnTo>
                  <a:lnTo>
                    <a:pt x="799" y="296"/>
                  </a:lnTo>
                  <a:lnTo>
                    <a:pt x="799" y="297"/>
                  </a:lnTo>
                  <a:lnTo>
                    <a:pt x="798" y="297"/>
                  </a:lnTo>
                  <a:lnTo>
                    <a:pt x="798" y="297"/>
                  </a:lnTo>
                  <a:lnTo>
                    <a:pt x="797" y="297"/>
                  </a:lnTo>
                  <a:lnTo>
                    <a:pt x="796" y="297"/>
                  </a:lnTo>
                  <a:lnTo>
                    <a:pt x="796" y="298"/>
                  </a:lnTo>
                  <a:lnTo>
                    <a:pt x="796" y="299"/>
                  </a:lnTo>
                  <a:lnTo>
                    <a:pt x="795" y="299"/>
                  </a:lnTo>
                  <a:lnTo>
                    <a:pt x="795" y="299"/>
                  </a:lnTo>
                  <a:lnTo>
                    <a:pt x="794" y="299"/>
                  </a:lnTo>
                  <a:lnTo>
                    <a:pt x="794" y="300"/>
                  </a:lnTo>
                  <a:lnTo>
                    <a:pt x="794" y="300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3" y="302"/>
                  </a:lnTo>
                  <a:lnTo>
                    <a:pt x="793" y="302"/>
                  </a:lnTo>
                  <a:lnTo>
                    <a:pt x="793" y="303"/>
                  </a:lnTo>
                  <a:lnTo>
                    <a:pt x="793" y="303"/>
                  </a:lnTo>
                  <a:lnTo>
                    <a:pt x="792" y="303"/>
                  </a:lnTo>
                  <a:lnTo>
                    <a:pt x="793" y="303"/>
                  </a:lnTo>
                  <a:lnTo>
                    <a:pt x="792" y="303"/>
                  </a:lnTo>
                  <a:lnTo>
                    <a:pt x="792" y="303"/>
                  </a:lnTo>
                  <a:lnTo>
                    <a:pt x="792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0" y="304"/>
                  </a:lnTo>
                  <a:lnTo>
                    <a:pt x="790" y="305"/>
                  </a:lnTo>
                  <a:lnTo>
                    <a:pt x="790" y="305"/>
                  </a:lnTo>
                  <a:lnTo>
                    <a:pt x="790" y="306"/>
                  </a:lnTo>
                  <a:lnTo>
                    <a:pt x="789" y="306"/>
                  </a:lnTo>
                  <a:lnTo>
                    <a:pt x="789" y="306"/>
                  </a:lnTo>
                  <a:lnTo>
                    <a:pt x="789" y="306"/>
                  </a:lnTo>
                  <a:lnTo>
                    <a:pt x="788" y="306"/>
                  </a:lnTo>
                  <a:lnTo>
                    <a:pt x="788" y="306"/>
                  </a:lnTo>
                  <a:lnTo>
                    <a:pt x="788" y="306"/>
                  </a:lnTo>
                  <a:lnTo>
                    <a:pt x="787" y="306"/>
                  </a:lnTo>
                  <a:lnTo>
                    <a:pt x="787" y="307"/>
                  </a:lnTo>
                  <a:lnTo>
                    <a:pt x="787" y="307"/>
                  </a:lnTo>
                  <a:lnTo>
                    <a:pt x="786" y="307"/>
                  </a:lnTo>
                  <a:lnTo>
                    <a:pt x="786" y="308"/>
                  </a:lnTo>
                  <a:lnTo>
                    <a:pt x="785" y="308"/>
                  </a:lnTo>
                  <a:lnTo>
                    <a:pt x="785" y="308"/>
                  </a:lnTo>
                  <a:lnTo>
                    <a:pt x="784" y="308"/>
                  </a:lnTo>
                  <a:lnTo>
                    <a:pt x="784" y="309"/>
                  </a:lnTo>
                  <a:lnTo>
                    <a:pt x="784" y="309"/>
                  </a:lnTo>
                  <a:lnTo>
                    <a:pt x="784" y="310"/>
                  </a:lnTo>
                  <a:lnTo>
                    <a:pt x="783" y="310"/>
                  </a:lnTo>
                  <a:lnTo>
                    <a:pt x="784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1"/>
                  </a:lnTo>
                  <a:lnTo>
                    <a:pt x="782" y="311"/>
                  </a:lnTo>
                  <a:lnTo>
                    <a:pt x="782" y="312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4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2"/>
                  </a:lnTo>
                  <a:lnTo>
                    <a:pt x="782" y="312"/>
                  </a:lnTo>
                  <a:lnTo>
                    <a:pt x="782" y="311"/>
                  </a:lnTo>
                  <a:lnTo>
                    <a:pt x="781" y="311"/>
                  </a:lnTo>
                  <a:lnTo>
                    <a:pt x="781" y="311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0" y="314"/>
                  </a:lnTo>
                  <a:lnTo>
                    <a:pt x="780" y="314"/>
                  </a:lnTo>
                  <a:lnTo>
                    <a:pt x="780" y="314"/>
                  </a:lnTo>
                  <a:lnTo>
                    <a:pt x="779" y="314"/>
                  </a:lnTo>
                  <a:lnTo>
                    <a:pt x="779" y="315"/>
                  </a:lnTo>
                  <a:lnTo>
                    <a:pt x="779" y="315"/>
                  </a:lnTo>
                  <a:lnTo>
                    <a:pt x="779" y="316"/>
                  </a:lnTo>
                  <a:lnTo>
                    <a:pt x="780" y="317"/>
                  </a:lnTo>
                  <a:lnTo>
                    <a:pt x="780" y="317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7"/>
                  </a:lnTo>
                  <a:lnTo>
                    <a:pt x="779" y="317"/>
                  </a:lnTo>
                  <a:lnTo>
                    <a:pt x="779" y="318"/>
                  </a:lnTo>
                  <a:lnTo>
                    <a:pt x="779" y="318"/>
                  </a:lnTo>
                  <a:lnTo>
                    <a:pt x="779" y="318"/>
                  </a:lnTo>
                  <a:lnTo>
                    <a:pt x="779" y="319"/>
                  </a:lnTo>
                  <a:lnTo>
                    <a:pt x="779" y="318"/>
                  </a:lnTo>
                  <a:lnTo>
                    <a:pt x="778" y="319"/>
                  </a:lnTo>
                  <a:lnTo>
                    <a:pt x="779" y="319"/>
                  </a:lnTo>
                  <a:lnTo>
                    <a:pt x="779" y="320"/>
                  </a:lnTo>
                  <a:lnTo>
                    <a:pt x="778" y="320"/>
                  </a:lnTo>
                  <a:lnTo>
                    <a:pt x="779" y="320"/>
                  </a:lnTo>
                  <a:lnTo>
                    <a:pt x="778" y="320"/>
                  </a:lnTo>
                  <a:lnTo>
                    <a:pt x="779" y="320"/>
                  </a:lnTo>
                  <a:lnTo>
                    <a:pt x="779" y="319"/>
                  </a:lnTo>
                  <a:lnTo>
                    <a:pt x="779" y="320"/>
                  </a:lnTo>
                  <a:lnTo>
                    <a:pt x="779" y="320"/>
                  </a:lnTo>
                  <a:lnTo>
                    <a:pt x="780" y="320"/>
                  </a:lnTo>
                  <a:lnTo>
                    <a:pt x="780" y="319"/>
                  </a:lnTo>
                  <a:lnTo>
                    <a:pt x="780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0" y="319"/>
                  </a:lnTo>
                  <a:lnTo>
                    <a:pt x="781" y="319"/>
                  </a:lnTo>
                  <a:lnTo>
                    <a:pt x="781" y="320"/>
                  </a:lnTo>
                  <a:lnTo>
                    <a:pt x="781" y="321"/>
                  </a:lnTo>
                  <a:lnTo>
                    <a:pt x="781" y="320"/>
                  </a:lnTo>
                  <a:lnTo>
                    <a:pt x="781" y="320"/>
                  </a:lnTo>
                  <a:lnTo>
                    <a:pt x="782" y="320"/>
                  </a:lnTo>
                  <a:lnTo>
                    <a:pt x="781" y="320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8"/>
                  </a:lnTo>
                  <a:lnTo>
                    <a:pt x="781" y="319"/>
                  </a:lnTo>
                  <a:lnTo>
                    <a:pt x="782" y="319"/>
                  </a:lnTo>
                  <a:lnTo>
                    <a:pt x="783" y="319"/>
                  </a:lnTo>
                  <a:lnTo>
                    <a:pt x="783" y="318"/>
                  </a:lnTo>
                  <a:lnTo>
                    <a:pt x="783" y="319"/>
                  </a:lnTo>
                  <a:lnTo>
                    <a:pt x="783" y="319"/>
                  </a:lnTo>
                  <a:lnTo>
                    <a:pt x="783" y="319"/>
                  </a:lnTo>
                  <a:lnTo>
                    <a:pt x="784" y="319"/>
                  </a:lnTo>
                  <a:lnTo>
                    <a:pt x="784" y="319"/>
                  </a:lnTo>
                  <a:lnTo>
                    <a:pt x="785" y="319"/>
                  </a:lnTo>
                  <a:lnTo>
                    <a:pt x="785" y="319"/>
                  </a:lnTo>
                  <a:lnTo>
                    <a:pt x="786" y="319"/>
                  </a:lnTo>
                  <a:lnTo>
                    <a:pt x="786" y="319"/>
                  </a:lnTo>
                  <a:lnTo>
                    <a:pt x="786" y="320"/>
                  </a:lnTo>
                  <a:lnTo>
                    <a:pt x="786" y="320"/>
                  </a:lnTo>
                  <a:lnTo>
                    <a:pt x="786" y="321"/>
                  </a:lnTo>
                  <a:lnTo>
                    <a:pt x="787" y="321"/>
                  </a:lnTo>
                  <a:lnTo>
                    <a:pt x="787" y="321"/>
                  </a:lnTo>
                  <a:lnTo>
                    <a:pt x="787" y="321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3"/>
                  </a:lnTo>
                  <a:lnTo>
                    <a:pt x="787" y="322"/>
                  </a:lnTo>
                  <a:lnTo>
                    <a:pt x="787" y="323"/>
                  </a:lnTo>
                  <a:lnTo>
                    <a:pt x="787" y="323"/>
                  </a:lnTo>
                  <a:lnTo>
                    <a:pt x="787" y="324"/>
                  </a:lnTo>
                  <a:lnTo>
                    <a:pt x="787" y="324"/>
                  </a:lnTo>
                  <a:lnTo>
                    <a:pt x="787" y="323"/>
                  </a:lnTo>
                  <a:lnTo>
                    <a:pt x="786" y="323"/>
                  </a:lnTo>
                  <a:lnTo>
                    <a:pt x="786" y="323"/>
                  </a:lnTo>
                  <a:lnTo>
                    <a:pt x="786" y="324"/>
                  </a:lnTo>
                  <a:lnTo>
                    <a:pt x="786" y="323"/>
                  </a:lnTo>
                  <a:lnTo>
                    <a:pt x="785" y="323"/>
                  </a:lnTo>
                  <a:lnTo>
                    <a:pt x="784" y="323"/>
                  </a:lnTo>
                  <a:lnTo>
                    <a:pt x="784" y="323"/>
                  </a:lnTo>
                  <a:lnTo>
                    <a:pt x="784" y="324"/>
                  </a:lnTo>
                  <a:lnTo>
                    <a:pt x="784" y="324"/>
                  </a:lnTo>
                  <a:lnTo>
                    <a:pt x="784" y="324"/>
                  </a:lnTo>
                  <a:lnTo>
                    <a:pt x="783" y="324"/>
                  </a:lnTo>
                  <a:lnTo>
                    <a:pt x="783" y="324"/>
                  </a:lnTo>
                  <a:lnTo>
                    <a:pt x="783" y="323"/>
                  </a:lnTo>
                  <a:lnTo>
                    <a:pt x="782" y="323"/>
                  </a:lnTo>
                  <a:lnTo>
                    <a:pt x="781" y="323"/>
                  </a:lnTo>
                  <a:lnTo>
                    <a:pt x="781" y="323"/>
                  </a:lnTo>
                  <a:lnTo>
                    <a:pt x="780" y="323"/>
                  </a:lnTo>
                  <a:lnTo>
                    <a:pt x="780" y="324"/>
                  </a:lnTo>
                  <a:lnTo>
                    <a:pt x="780" y="324"/>
                  </a:lnTo>
                  <a:lnTo>
                    <a:pt x="780" y="324"/>
                  </a:lnTo>
                  <a:lnTo>
                    <a:pt x="780" y="325"/>
                  </a:lnTo>
                  <a:lnTo>
                    <a:pt x="779" y="324"/>
                  </a:lnTo>
                  <a:lnTo>
                    <a:pt x="779" y="324"/>
                  </a:lnTo>
                  <a:lnTo>
                    <a:pt x="779" y="325"/>
                  </a:lnTo>
                  <a:lnTo>
                    <a:pt x="778" y="325"/>
                  </a:lnTo>
                  <a:lnTo>
                    <a:pt x="777" y="325"/>
                  </a:lnTo>
                  <a:lnTo>
                    <a:pt x="777" y="325"/>
                  </a:lnTo>
                  <a:lnTo>
                    <a:pt x="777" y="324"/>
                  </a:lnTo>
                  <a:lnTo>
                    <a:pt x="776" y="324"/>
                  </a:lnTo>
                  <a:lnTo>
                    <a:pt x="776" y="324"/>
                  </a:lnTo>
                  <a:lnTo>
                    <a:pt x="776" y="324"/>
                  </a:lnTo>
                  <a:lnTo>
                    <a:pt x="776" y="323"/>
                  </a:lnTo>
                  <a:lnTo>
                    <a:pt x="775" y="323"/>
                  </a:lnTo>
                  <a:lnTo>
                    <a:pt x="776" y="323"/>
                  </a:lnTo>
                  <a:lnTo>
                    <a:pt x="776" y="322"/>
                  </a:lnTo>
                  <a:lnTo>
                    <a:pt x="775" y="322"/>
                  </a:lnTo>
                  <a:lnTo>
                    <a:pt x="775" y="323"/>
                  </a:lnTo>
                  <a:lnTo>
                    <a:pt x="775" y="323"/>
                  </a:lnTo>
                  <a:lnTo>
                    <a:pt x="774" y="323"/>
                  </a:lnTo>
                  <a:lnTo>
                    <a:pt x="774" y="322"/>
                  </a:lnTo>
                  <a:lnTo>
                    <a:pt x="773" y="322"/>
                  </a:lnTo>
                  <a:lnTo>
                    <a:pt x="773" y="322"/>
                  </a:lnTo>
                  <a:lnTo>
                    <a:pt x="773" y="323"/>
                  </a:lnTo>
                  <a:lnTo>
                    <a:pt x="772" y="323"/>
                  </a:lnTo>
                  <a:lnTo>
                    <a:pt x="773" y="322"/>
                  </a:lnTo>
                  <a:lnTo>
                    <a:pt x="772" y="322"/>
                  </a:lnTo>
                  <a:lnTo>
                    <a:pt x="772" y="323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5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5"/>
                  </a:lnTo>
                  <a:lnTo>
                    <a:pt x="772" y="324"/>
                  </a:lnTo>
                  <a:lnTo>
                    <a:pt x="771" y="324"/>
                  </a:lnTo>
                  <a:lnTo>
                    <a:pt x="771" y="325"/>
                  </a:lnTo>
                  <a:lnTo>
                    <a:pt x="770" y="325"/>
                  </a:lnTo>
                  <a:lnTo>
                    <a:pt x="770" y="324"/>
                  </a:lnTo>
                  <a:lnTo>
                    <a:pt x="770" y="325"/>
                  </a:lnTo>
                  <a:lnTo>
                    <a:pt x="770" y="325"/>
                  </a:lnTo>
                  <a:lnTo>
                    <a:pt x="769" y="325"/>
                  </a:lnTo>
                  <a:lnTo>
                    <a:pt x="769" y="325"/>
                  </a:lnTo>
                  <a:lnTo>
                    <a:pt x="769" y="325"/>
                  </a:lnTo>
                  <a:lnTo>
                    <a:pt x="769" y="326"/>
                  </a:lnTo>
                  <a:lnTo>
                    <a:pt x="769" y="326"/>
                  </a:lnTo>
                  <a:lnTo>
                    <a:pt x="769" y="327"/>
                  </a:lnTo>
                  <a:lnTo>
                    <a:pt x="769" y="326"/>
                  </a:lnTo>
                  <a:lnTo>
                    <a:pt x="769" y="327"/>
                  </a:lnTo>
                  <a:lnTo>
                    <a:pt x="769" y="326"/>
                  </a:lnTo>
                  <a:lnTo>
                    <a:pt x="768" y="326"/>
                  </a:lnTo>
                  <a:lnTo>
                    <a:pt x="768" y="326"/>
                  </a:lnTo>
                  <a:lnTo>
                    <a:pt x="767" y="326"/>
                  </a:lnTo>
                  <a:lnTo>
                    <a:pt x="767" y="327"/>
                  </a:lnTo>
                  <a:lnTo>
                    <a:pt x="767" y="326"/>
                  </a:lnTo>
                  <a:lnTo>
                    <a:pt x="766" y="326"/>
                  </a:lnTo>
                  <a:lnTo>
                    <a:pt x="766" y="326"/>
                  </a:lnTo>
                  <a:lnTo>
                    <a:pt x="766" y="326"/>
                  </a:lnTo>
                  <a:lnTo>
                    <a:pt x="765" y="326"/>
                  </a:lnTo>
                  <a:lnTo>
                    <a:pt x="766" y="326"/>
                  </a:lnTo>
                  <a:lnTo>
                    <a:pt x="765" y="326"/>
                  </a:lnTo>
                  <a:lnTo>
                    <a:pt x="765" y="325"/>
                  </a:lnTo>
                  <a:lnTo>
                    <a:pt x="765" y="325"/>
                  </a:lnTo>
                  <a:lnTo>
                    <a:pt x="765" y="325"/>
                  </a:lnTo>
                  <a:lnTo>
                    <a:pt x="764" y="325"/>
                  </a:lnTo>
                  <a:lnTo>
                    <a:pt x="764" y="325"/>
                  </a:lnTo>
                  <a:lnTo>
                    <a:pt x="765" y="325"/>
                  </a:lnTo>
                  <a:lnTo>
                    <a:pt x="764" y="325"/>
                  </a:lnTo>
                  <a:lnTo>
                    <a:pt x="764" y="325"/>
                  </a:lnTo>
                  <a:lnTo>
                    <a:pt x="763" y="325"/>
                  </a:lnTo>
                  <a:lnTo>
                    <a:pt x="763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7"/>
                  </a:lnTo>
                  <a:lnTo>
                    <a:pt x="762" y="327"/>
                  </a:lnTo>
                  <a:lnTo>
                    <a:pt x="761" y="327"/>
                  </a:lnTo>
                  <a:lnTo>
                    <a:pt x="761" y="327"/>
                  </a:lnTo>
                  <a:lnTo>
                    <a:pt x="760" y="327"/>
                  </a:lnTo>
                  <a:lnTo>
                    <a:pt x="760" y="327"/>
                  </a:lnTo>
                  <a:lnTo>
                    <a:pt x="760" y="328"/>
                  </a:lnTo>
                  <a:lnTo>
                    <a:pt x="759" y="328"/>
                  </a:lnTo>
                  <a:lnTo>
                    <a:pt x="758" y="328"/>
                  </a:lnTo>
                  <a:lnTo>
                    <a:pt x="758" y="328"/>
                  </a:lnTo>
                  <a:lnTo>
                    <a:pt x="758" y="327"/>
                  </a:lnTo>
                  <a:lnTo>
                    <a:pt x="757" y="327"/>
                  </a:lnTo>
                  <a:lnTo>
                    <a:pt x="757" y="328"/>
                  </a:lnTo>
                  <a:lnTo>
                    <a:pt x="756" y="328"/>
                  </a:lnTo>
                  <a:lnTo>
                    <a:pt x="756" y="327"/>
                  </a:lnTo>
                  <a:lnTo>
                    <a:pt x="756" y="326"/>
                  </a:lnTo>
                  <a:lnTo>
                    <a:pt x="755" y="326"/>
                  </a:lnTo>
                  <a:lnTo>
                    <a:pt x="755" y="326"/>
                  </a:lnTo>
                  <a:lnTo>
                    <a:pt x="755" y="325"/>
                  </a:lnTo>
                  <a:lnTo>
                    <a:pt x="755" y="325"/>
                  </a:lnTo>
                  <a:lnTo>
                    <a:pt x="755" y="325"/>
                  </a:lnTo>
                  <a:lnTo>
                    <a:pt x="754" y="325"/>
                  </a:lnTo>
                  <a:lnTo>
                    <a:pt x="754" y="324"/>
                  </a:lnTo>
                  <a:lnTo>
                    <a:pt x="755" y="325"/>
                  </a:lnTo>
                  <a:lnTo>
                    <a:pt x="755" y="324"/>
                  </a:lnTo>
                  <a:lnTo>
                    <a:pt x="756" y="324"/>
                  </a:lnTo>
                  <a:lnTo>
                    <a:pt x="757" y="324"/>
                  </a:lnTo>
                  <a:lnTo>
                    <a:pt x="757" y="324"/>
                  </a:lnTo>
                  <a:lnTo>
                    <a:pt x="757" y="324"/>
                  </a:lnTo>
                  <a:lnTo>
                    <a:pt x="758" y="324"/>
                  </a:lnTo>
                  <a:lnTo>
                    <a:pt x="758" y="324"/>
                  </a:lnTo>
                  <a:lnTo>
                    <a:pt x="759" y="324"/>
                  </a:lnTo>
                  <a:lnTo>
                    <a:pt x="760" y="324"/>
                  </a:lnTo>
                  <a:lnTo>
                    <a:pt x="760" y="324"/>
                  </a:lnTo>
                  <a:lnTo>
                    <a:pt x="760" y="324"/>
                  </a:lnTo>
                  <a:lnTo>
                    <a:pt x="761" y="324"/>
                  </a:lnTo>
                  <a:lnTo>
                    <a:pt x="761" y="324"/>
                  </a:lnTo>
                  <a:lnTo>
                    <a:pt x="761" y="324"/>
                  </a:lnTo>
                  <a:lnTo>
                    <a:pt x="762" y="324"/>
                  </a:lnTo>
                  <a:lnTo>
                    <a:pt x="762" y="324"/>
                  </a:lnTo>
                  <a:lnTo>
                    <a:pt x="763" y="323"/>
                  </a:lnTo>
                  <a:lnTo>
                    <a:pt x="764" y="323"/>
                  </a:lnTo>
                  <a:lnTo>
                    <a:pt x="764" y="323"/>
                  </a:lnTo>
                  <a:lnTo>
                    <a:pt x="764" y="322"/>
                  </a:lnTo>
                  <a:lnTo>
                    <a:pt x="764" y="322"/>
                  </a:lnTo>
                  <a:lnTo>
                    <a:pt x="763" y="322"/>
                  </a:lnTo>
                  <a:lnTo>
                    <a:pt x="763" y="322"/>
                  </a:lnTo>
                  <a:lnTo>
                    <a:pt x="762" y="322"/>
                  </a:lnTo>
                  <a:lnTo>
                    <a:pt x="762" y="322"/>
                  </a:lnTo>
                  <a:lnTo>
                    <a:pt x="761" y="322"/>
                  </a:lnTo>
                  <a:lnTo>
                    <a:pt x="761" y="322"/>
                  </a:lnTo>
                  <a:lnTo>
                    <a:pt x="761" y="322"/>
                  </a:lnTo>
                  <a:lnTo>
                    <a:pt x="760" y="322"/>
                  </a:lnTo>
                  <a:lnTo>
                    <a:pt x="760" y="322"/>
                  </a:lnTo>
                  <a:lnTo>
                    <a:pt x="760" y="321"/>
                  </a:lnTo>
                  <a:lnTo>
                    <a:pt x="759" y="321"/>
                  </a:lnTo>
                  <a:lnTo>
                    <a:pt x="760" y="321"/>
                  </a:lnTo>
                  <a:lnTo>
                    <a:pt x="760" y="321"/>
                  </a:lnTo>
                  <a:lnTo>
                    <a:pt x="759" y="321"/>
                  </a:lnTo>
                  <a:lnTo>
                    <a:pt x="759" y="320"/>
                  </a:lnTo>
                  <a:lnTo>
                    <a:pt x="759" y="319"/>
                  </a:lnTo>
                  <a:lnTo>
                    <a:pt x="758" y="319"/>
                  </a:lnTo>
                  <a:lnTo>
                    <a:pt x="758" y="319"/>
                  </a:lnTo>
                  <a:lnTo>
                    <a:pt x="758" y="319"/>
                  </a:lnTo>
                  <a:lnTo>
                    <a:pt x="757" y="319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6" y="318"/>
                  </a:lnTo>
                  <a:lnTo>
                    <a:pt x="756" y="318"/>
                  </a:lnTo>
                  <a:lnTo>
                    <a:pt x="755" y="318"/>
                  </a:lnTo>
                  <a:lnTo>
                    <a:pt x="756" y="318"/>
                  </a:lnTo>
                  <a:lnTo>
                    <a:pt x="755" y="318"/>
                  </a:lnTo>
                  <a:lnTo>
                    <a:pt x="755" y="318"/>
                  </a:lnTo>
                  <a:lnTo>
                    <a:pt x="754" y="318"/>
                  </a:lnTo>
                  <a:lnTo>
                    <a:pt x="754" y="318"/>
                  </a:lnTo>
                  <a:lnTo>
                    <a:pt x="754" y="318"/>
                  </a:lnTo>
                  <a:lnTo>
                    <a:pt x="753" y="318"/>
                  </a:lnTo>
                  <a:lnTo>
                    <a:pt x="753" y="318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20"/>
                  </a:lnTo>
                  <a:lnTo>
                    <a:pt x="753" y="319"/>
                  </a:lnTo>
                  <a:lnTo>
                    <a:pt x="752" y="319"/>
                  </a:lnTo>
                  <a:lnTo>
                    <a:pt x="752" y="320"/>
                  </a:lnTo>
                  <a:lnTo>
                    <a:pt x="751" y="320"/>
                  </a:lnTo>
                  <a:lnTo>
                    <a:pt x="751" y="319"/>
                  </a:lnTo>
                  <a:lnTo>
                    <a:pt x="751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49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1" y="319"/>
                  </a:lnTo>
                  <a:lnTo>
                    <a:pt x="751" y="319"/>
                  </a:lnTo>
                  <a:lnTo>
                    <a:pt x="751" y="318"/>
                  </a:lnTo>
                  <a:lnTo>
                    <a:pt x="751" y="318"/>
                  </a:lnTo>
                  <a:lnTo>
                    <a:pt x="750" y="318"/>
                  </a:lnTo>
                  <a:lnTo>
                    <a:pt x="750" y="318"/>
                  </a:lnTo>
                  <a:lnTo>
                    <a:pt x="749" y="318"/>
                  </a:lnTo>
                  <a:lnTo>
                    <a:pt x="749" y="318"/>
                  </a:lnTo>
                  <a:lnTo>
                    <a:pt x="749" y="318"/>
                  </a:lnTo>
                  <a:lnTo>
                    <a:pt x="749" y="317"/>
                  </a:lnTo>
                  <a:lnTo>
                    <a:pt x="748" y="317"/>
                  </a:lnTo>
                  <a:lnTo>
                    <a:pt x="747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7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5" y="317"/>
                  </a:lnTo>
                  <a:lnTo>
                    <a:pt x="744" y="317"/>
                  </a:lnTo>
                  <a:lnTo>
                    <a:pt x="744" y="316"/>
                  </a:lnTo>
                  <a:lnTo>
                    <a:pt x="743" y="316"/>
                  </a:lnTo>
                  <a:lnTo>
                    <a:pt x="743" y="316"/>
                  </a:lnTo>
                  <a:lnTo>
                    <a:pt x="742" y="316"/>
                  </a:lnTo>
                  <a:lnTo>
                    <a:pt x="742" y="316"/>
                  </a:lnTo>
                  <a:lnTo>
                    <a:pt x="741" y="316"/>
                  </a:lnTo>
                  <a:lnTo>
                    <a:pt x="740" y="316"/>
                  </a:lnTo>
                  <a:lnTo>
                    <a:pt x="741" y="316"/>
                  </a:lnTo>
                  <a:lnTo>
                    <a:pt x="741" y="315"/>
                  </a:lnTo>
                  <a:lnTo>
                    <a:pt x="741" y="316"/>
                  </a:lnTo>
                  <a:lnTo>
                    <a:pt x="741" y="315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7"/>
                  </a:lnTo>
                  <a:lnTo>
                    <a:pt x="739" y="317"/>
                  </a:lnTo>
                  <a:lnTo>
                    <a:pt x="739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7" y="317"/>
                  </a:lnTo>
                  <a:lnTo>
                    <a:pt x="736" y="317"/>
                  </a:lnTo>
                  <a:lnTo>
                    <a:pt x="737" y="316"/>
                  </a:lnTo>
                  <a:lnTo>
                    <a:pt x="736" y="316"/>
                  </a:lnTo>
                  <a:lnTo>
                    <a:pt x="736" y="315"/>
                  </a:lnTo>
                  <a:lnTo>
                    <a:pt x="736" y="315"/>
                  </a:lnTo>
                  <a:lnTo>
                    <a:pt x="735" y="315"/>
                  </a:lnTo>
                  <a:lnTo>
                    <a:pt x="736" y="315"/>
                  </a:lnTo>
                  <a:lnTo>
                    <a:pt x="736" y="316"/>
                  </a:lnTo>
                  <a:lnTo>
                    <a:pt x="736" y="316"/>
                  </a:lnTo>
                  <a:lnTo>
                    <a:pt x="736" y="317"/>
                  </a:lnTo>
                  <a:lnTo>
                    <a:pt x="737" y="317"/>
                  </a:lnTo>
                  <a:lnTo>
                    <a:pt x="736" y="317"/>
                  </a:lnTo>
                  <a:lnTo>
                    <a:pt x="737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8"/>
                  </a:lnTo>
                  <a:lnTo>
                    <a:pt x="738" y="317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8" y="319"/>
                  </a:lnTo>
                  <a:lnTo>
                    <a:pt x="738" y="319"/>
                  </a:lnTo>
                  <a:lnTo>
                    <a:pt x="737" y="319"/>
                  </a:lnTo>
                  <a:lnTo>
                    <a:pt x="736" y="319"/>
                  </a:lnTo>
                  <a:lnTo>
                    <a:pt x="736" y="319"/>
                  </a:lnTo>
                  <a:lnTo>
                    <a:pt x="737" y="319"/>
                  </a:lnTo>
                  <a:lnTo>
                    <a:pt x="736" y="319"/>
                  </a:lnTo>
                  <a:lnTo>
                    <a:pt x="736" y="318"/>
                  </a:lnTo>
                  <a:lnTo>
                    <a:pt x="736" y="318"/>
                  </a:lnTo>
                  <a:lnTo>
                    <a:pt x="736" y="318"/>
                  </a:lnTo>
                  <a:lnTo>
                    <a:pt x="736" y="319"/>
                  </a:lnTo>
                  <a:lnTo>
                    <a:pt x="735" y="319"/>
                  </a:lnTo>
                  <a:lnTo>
                    <a:pt x="735" y="319"/>
                  </a:lnTo>
                  <a:lnTo>
                    <a:pt x="735" y="320"/>
                  </a:lnTo>
                  <a:lnTo>
                    <a:pt x="735" y="321"/>
                  </a:lnTo>
                  <a:lnTo>
                    <a:pt x="735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7" y="321"/>
                  </a:lnTo>
                  <a:lnTo>
                    <a:pt x="737" y="321"/>
                  </a:lnTo>
                  <a:lnTo>
                    <a:pt x="736" y="321"/>
                  </a:lnTo>
                  <a:lnTo>
                    <a:pt x="737" y="321"/>
                  </a:lnTo>
                  <a:lnTo>
                    <a:pt x="738" y="321"/>
                  </a:lnTo>
                  <a:lnTo>
                    <a:pt x="737" y="321"/>
                  </a:lnTo>
                  <a:lnTo>
                    <a:pt x="737" y="322"/>
                  </a:lnTo>
                  <a:lnTo>
                    <a:pt x="736" y="322"/>
                  </a:lnTo>
                  <a:lnTo>
                    <a:pt x="737" y="322"/>
                  </a:lnTo>
                  <a:lnTo>
                    <a:pt x="737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5" y="322"/>
                  </a:lnTo>
                  <a:lnTo>
                    <a:pt x="735" y="322"/>
                  </a:lnTo>
                  <a:lnTo>
                    <a:pt x="734" y="322"/>
                  </a:lnTo>
                  <a:lnTo>
                    <a:pt x="734" y="322"/>
                  </a:lnTo>
                  <a:lnTo>
                    <a:pt x="733" y="322"/>
                  </a:lnTo>
                  <a:lnTo>
                    <a:pt x="732" y="322"/>
                  </a:lnTo>
                  <a:lnTo>
                    <a:pt x="733" y="322"/>
                  </a:lnTo>
                  <a:lnTo>
                    <a:pt x="733" y="322"/>
                  </a:lnTo>
                  <a:lnTo>
                    <a:pt x="732" y="322"/>
                  </a:lnTo>
                  <a:lnTo>
                    <a:pt x="733" y="321"/>
                  </a:lnTo>
                  <a:lnTo>
                    <a:pt x="732" y="321"/>
                  </a:lnTo>
                  <a:lnTo>
                    <a:pt x="733" y="321"/>
                  </a:lnTo>
                  <a:lnTo>
                    <a:pt x="732" y="321"/>
                  </a:lnTo>
                  <a:lnTo>
                    <a:pt x="732" y="321"/>
                  </a:lnTo>
                  <a:lnTo>
                    <a:pt x="732" y="321"/>
                  </a:lnTo>
                  <a:lnTo>
                    <a:pt x="732" y="320"/>
                  </a:lnTo>
                  <a:lnTo>
                    <a:pt x="731" y="320"/>
                  </a:lnTo>
                  <a:lnTo>
                    <a:pt x="731" y="320"/>
                  </a:lnTo>
                  <a:lnTo>
                    <a:pt x="730" y="320"/>
                  </a:lnTo>
                  <a:lnTo>
                    <a:pt x="730" y="321"/>
                  </a:lnTo>
                  <a:lnTo>
                    <a:pt x="730" y="320"/>
                  </a:lnTo>
                  <a:lnTo>
                    <a:pt x="730" y="321"/>
                  </a:lnTo>
                  <a:lnTo>
                    <a:pt x="729" y="321"/>
                  </a:lnTo>
                  <a:lnTo>
                    <a:pt x="729" y="321"/>
                  </a:lnTo>
                  <a:lnTo>
                    <a:pt x="728" y="321"/>
                  </a:lnTo>
                  <a:lnTo>
                    <a:pt x="728" y="321"/>
                  </a:lnTo>
                  <a:lnTo>
                    <a:pt x="728" y="321"/>
                  </a:lnTo>
                  <a:lnTo>
                    <a:pt x="727" y="321"/>
                  </a:lnTo>
                  <a:lnTo>
                    <a:pt x="728" y="321"/>
                  </a:lnTo>
                  <a:lnTo>
                    <a:pt x="728" y="322"/>
                  </a:lnTo>
                  <a:lnTo>
                    <a:pt x="728" y="322"/>
                  </a:lnTo>
                  <a:lnTo>
                    <a:pt x="728" y="322"/>
                  </a:lnTo>
                  <a:lnTo>
                    <a:pt x="727" y="322"/>
                  </a:lnTo>
                  <a:lnTo>
                    <a:pt x="727" y="322"/>
                  </a:lnTo>
                  <a:lnTo>
                    <a:pt x="727" y="322"/>
                  </a:lnTo>
                  <a:lnTo>
                    <a:pt x="726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6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4" y="322"/>
                  </a:lnTo>
                  <a:lnTo>
                    <a:pt x="724" y="322"/>
                  </a:lnTo>
                  <a:lnTo>
                    <a:pt x="724" y="321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2" y="321"/>
                  </a:lnTo>
                  <a:lnTo>
                    <a:pt x="722" y="321"/>
                  </a:lnTo>
                  <a:lnTo>
                    <a:pt x="722" y="321"/>
                  </a:lnTo>
                  <a:lnTo>
                    <a:pt x="721" y="321"/>
                  </a:lnTo>
                  <a:lnTo>
                    <a:pt x="721" y="321"/>
                  </a:lnTo>
                  <a:lnTo>
                    <a:pt x="721" y="321"/>
                  </a:lnTo>
                  <a:lnTo>
                    <a:pt x="720" y="321"/>
                  </a:lnTo>
                  <a:lnTo>
                    <a:pt x="720" y="321"/>
                  </a:lnTo>
                  <a:lnTo>
                    <a:pt x="719" y="321"/>
                  </a:lnTo>
                  <a:lnTo>
                    <a:pt x="718" y="321"/>
                  </a:lnTo>
                  <a:lnTo>
                    <a:pt x="719" y="320"/>
                  </a:lnTo>
                  <a:lnTo>
                    <a:pt x="718" y="320"/>
                  </a:lnTo>
                  <a:lnTo>
                    <a:pt x="718" y="319"/>
                  </a:lnTo>
                  <a:lnTo>
                    <a:pt x="718" y="320"/>
                  </a:lnTo>
                  <a:lnTo>
                    <a:pt x="718" y="319"/>
                  </a:lnTo>
                  <a:lnTo>
                    <a:pt x="717" y="319"/>
                  </a:lnTo>
                  <a:lnTo>
                    <a:pt x="717" y="319"/>
                  </a:lnTo>
                  <a:lnTo>
                    <a:pt x="716" y="320"/>
                  </a:lnTo>
                  <a:lnTo>
                    <a:pt x="716" y="321"/>
                  </a:lnTo>
                  <a:lnTo>
                    <a:pt x="716" y="321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3"/>
                  </a:lnTo>
                  <a:lnTo>
                    <a:pt x="716" y="323"/>
                  </a:lnTo>
                  <a:lnTo>
                    <a:pt x="715" y="323"/>
                  </a:lnTo>
                  <a:lnTo>
                    <a:pt x="716" y="323"/>
                  </a:lnTo>
                  <a:lnTo>
                    <a:pt x="715" y="323"/>
                  </a:lnTo>
                  <a:lnTo>
                    <a:pt x="714" y="323"/>
                  </a:lnTo>
                  <a:lnTo>
                    <a:pt x="714" y="324"/>
                  </a:lnTo>
                  <a:lnTo>
                    <a:pt x="714" y="323"/>
                  </a:lnTo>
                  <a:lnTo>
                    <a:pt x="714" y="324"/>
                  </a:lnTo>
                  <a:lnTo>
                    <a:pt x="714" y="324"/>
                  </a:lnTo>
                  <a:lnTo>
                    <a:pt x="713" y="324"/>
                  </a:lnTo>
                  <a:lnTo>
                    <a:pt x="713" y="323"/>
                  </a:lnTo>
                  <a:lnTo>
                    <a:pt x="713" y="323"/>
                  </a:lnTo>
                  <a:lnTo>
                    <a:pt x="712" y="323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1"/>
                  </a:lnTo>
                  <a:lnTo>
                    <a:pt x="713" y="321"/>
                  </a:lnTo>
                  <a:lnTo>
                    <a:pt x="713" y="321"/>
                  </a:lnTo>
                  <a:lnTo>
                    <a:pt x="713" y="320"/>
                  </a:lnTo>
                  <a:lnTo>
                    <a:pt x="712" y="320"/>
                  </a:lnTo>
                  <a:lnTo>
                    <a:pt x="712" y="321"/>
                  </a:lnTo>
                  <a:lnTo>
                    <a:pt x="712" y="320"/>
                  </a:lnTo>
                  <a:lnTo>
                    <a:pt x="712" y="320"/>
                  </a:lnTo>
                  <a:lnTo>
                    <a:pt x="712" y="321"/>
                  </a:lnTo>
                  <a:lnTo>
                    <a:pt x="711" y="321"/>
                  </a:lnTo>
                  <a:lnTo>
                    <a:pt x="711" y="320"/>
                  </a:lnTo>
                  <a:lnTo>
                    <a:pt x="710" y="320"/>
                  </a:lnTo>
                  <a:lnTo>
                    <a:pt x="710" y="320"/>
                  </a:lnTo>
                  <a:lnTo>
                    <a:pt x="709" y="320"/>
                  </a:lnTo>
                  <a:lnTo>
                    <a:pt x="709" y="320"/>
                  </a:lnTo>
                  <a:lnTo>
                    <a:pt x="709" y="321"/>
                  </a:lnTo>
                  <a:lnTo>
                    <a:pt x="708" y="321"/>
                  </a:lnTo>
                  <a:lnTo>
                    <a:pt x="708" y="321"/>
                  </a:lnTo>
                  <a:lnTo>
                    <a:pt x="708" y="321"/>
                  </a:lnTo>
                  <a:lnTo>
                    <a:pt x="708" y="320"/>
                  </a:lnTo>
                  <a:lnTo>
                    <a:pt x="707" y="320"/>
                  </a:lnTo>
                  <a:lnTo>
                    <a:pt x="706" y="321"/>
                  </a:lnTo>
                  <a:lnTo>
                    <a:pt x="706" y="321"/>
                  </a:lnTo>
                  <a:lnTo>
                    <a:pt x="705" y="321"/>
                  </a:lnTo>
                  <a:lnTo>
                    <a:pt x="705" y="321"/>
                  </a:lnTo>
                  <a:lnTo>
                    <a:pt x="704" y="321"/>
                  </a:lnTo>
                  <a:lnTo>
                    <a:pt x="703" y="321"/>
                  </a:lnTo>
                  <a:lnTo>
                    <a:pt x="704" y="321"/>
                  </a:lnTo>
                  <a:lnTo>
                    <a:pt x="705" y="321"/>
                  </a:lnTo>
                  <a:lnTo>
                    <a:pt x="705" y="321"/>
                  </a:lnTo>
                  <a:lnTo>
                    <a:pt x="705" y="320"/>
                  </a:lnTo>
                  <a:lnTo>
                    <a:pt x="705" y="319"/>
                  </a:lnTo>
                  <a:lnTo>
                    <a:pt x="705" y="319"/>
                  </a:lnTo>
                  <a:lnTo>
                    <a:pt x="705" y="318"/>
                  </a:lnTo>
                  <a:lnTo>
                    <a:pt x="704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6"/>
                  </a:lnTo>
                  <a:lnTo>
                    <a:pt x="702" y="316"/>
                  </a:lnTo>
                  <a:lnTo>
                    <a:pt x="703" y="316"/>
                  </a:lnTo>
                  <a:lnTo>
                    <a:pt x="703" y="315"/>
                  </a:lnTo>
                  <a:lnTo>
                    <a:pt x="702" y="315"/>
                  </a:lnTo>
                  <a:lnTo>
                    <a:pt x="702" y="315"/>
                  </a:lnTo>
                  <a:lnTo>
                    <a:pt x="702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2" y="314"/>
                  </a:lnTo>
                  <a:lnTo>
                    <a:pt x="702" y="315"/>
                  </a:lnTo>
                  <a:lnTo>
                    <a:pt x="702" y="315"/>
                  </a:lnTo>
                  <a:lnTo>
                    <a:pt x="703" y="315"/>
                  </a:lnTo>
                  <a:lnTo>
                    <a:pt x="703" y="316"/>
                  </a:lnTo>
                  <a:lnTo>
                    <a:pt x="702" y="316"/>
                  </a:lnTo>
                  <a:lnTo>
                    <a:pt x="703" y="316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4" y="318"/>
                  </a:lnTo>
                  <a:lnTo>
                    <a:pt x="705" y="318"/>
                  </a:lnTo>
                  <a:lnTo>
                    <a:pt x="704" y="318"/>
                  </a:lnTo>
                  <a:lnTo>
                    <a:pt x="705" y="318"/>
                  </a:lnTo>
                  <a:lnTo>
                    <a:pt x="705" y="319"/>
                  </a:lnTo>
                  <a:lnTo>
                    <a:pt x="705" y="319"/>
                  </a:lnTo>
                  <a:lnTo>
                    <a:pt x="704" y="319"/>
                  </a:lnTo>
                  <a:lnTo>
                    <a:pt x="705" y="319"/>
                  </a:lnTo>
                  <a:lnTo>
                    <a:pt x="704" y="319"/>
                  </a:lnTo>
                  <a:lnTo>
                    <a:pt x="705" y="319"/>
                  </a:lnTo>
                  <a:lnTo>
                    <a:pt x="705" y="320"/>
                  </a:lnTo>
                  <a:lnTo>
                    <a:pt x="704" y="320"/>
                  </a:lnTo>
                  <a:lnTo>
                    <a:pt x="705" y="320"/>
                  </a:lnTo>
                  <a:lnTo>
                    <a:pt x="704" y="320"/>
                  </a:lnTo>
                  <a:lnTo>
                    <a:pt x="705" y="320"/>
                  </a:lnTo>
                  <a:lnTo>
                    <a:pt x="705" y="321"/>
                  </a:lnTo>
                  <a:lnTo>
                    <a:pt x="704" y="321"/>
                  </a:lnTo>
                  <a:lnTo>
                    <a:pt x="703" y="321"/>
                  </a:lnTo>
                  <a:lnTo>
                    <a:pt x="703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1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1" y="321"/>
                  </a:lnTo>
                  <a:lnTo>
                    <a:pt x="701" y="321"/>
                  </a:lnTo>
                  <a:lnTo>
                    <a:pt x="701" y="320"/>
                  </a:lnTo>
                  <a:lnTo>
                    <a:pt x="701" y="319"/>
                  </a:lnTo>
                  <a:lnTo>
                    <a:pt x="701" y="320"/>
                  </a:lnTo>
                  <a:lnTo>
                    <a:pt x="701" y="319"/>
                  </a:lnTo>
                  <a:lnTo>
                    <a:pt x="701" y="320"/>
                  </a:lnTo>
                  <a:lnTo>
                    <a:pt x="701" y="321"/>
                  </a:lnTo>
                  <a:lnTo>
                    <a:pt x="700" y="321"/>
                  </a:lnTo>
                  <a:lnTo>
                    <a:pt x="699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0" y="321"/>
                  </a:lnTo>
                  <a:lnTo>
                    <a:pt x="699" y="321"/>
                  </a:lnTo>
                  <a:lnTo>
                    <a:pt x="699" y="321"/>
                  </a:lnTo>
                  <a:lnTo>
                    <a:pt x="698" y="321"/>
                  </a:lnTo>
                  <a:lnTo>
                    <a:pt x="697" y="321"/>
                  </a:lnTo>
                  <a:lnTo>
                    <a:pt x="697" y="321"/>
                  </a:lnTo>
                  <a:lnTo>
                    <a:pt x="696" y="321"/>
                  </a:lnTo>
                  <a:lnTo>
                    <a:pt x="695" y="321"/>
                  </a:lnTo>
                  <a:lnTo>
                    <a:pt x="695" y="321"/>
                  </a:lnTo>
                  <a:lnTo>
                    <a:pt x="694" y="321"/>
                  </a:lnTo>
                  <a:lnTo>
                    <a:pt x="694" y="321"/>
                  </a:lnTo>
                  <a:lnTo>
                    <a:pt x="694" y="321"/>
                  </a:lnTo>
                  <a:lnTo>
                    <a:pt x="693" y="321"/>
                  </a:lnTo>
                  <a:lnTo>
                    <a:pt x="693" y="321"/>
                  </a:lnTo>
                  <a:lnTo>
                    <a:pt x="692" y="321"/>
                  </a:lnTo>
                  <a:lnTo>
                    <a:pt x="692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0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0"/>
                  </a:lnTo>
                  <a:lnTo>
                    <a:pt x="691" y="321"/>
                  </a:lnTo>
                  <a:lnTo>
                    <a:pt x="691" y="320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89" y="321"/>
                  </a:lnTo>
                  <a:lnTo>
                    <a:pt x="690" y="321"/>
                  </a:lnTo>
                  <a:lnTo>
                    <a:pt x="689" y="320"/>
                  </a:lnTo>
                  <a:lnTo>
                    <a:pt x="689" y="319"/>
                  </a:lnTo>
                  <a:lnTo>
                    <a:pt x="688" y="319"/>
                  </a:lnTo>
                  <a:lnTo>
                    <a:pt x="688" y="319"/>
                  </a:lnTo>
                  <a:lnTo>
                    <a:pt x="688" y="318"/>
                  </a:lnTo>
                  <a:lnTo>
                    <a:pt x="688" y="319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9"/>
                  </a:lnTo>
                  <a:lnTo>
                    <a:pt x="688" y="319"/>
                  </a:lnTo>
                  <a:lnTo>
                    <a:pt x="689" y="319"/>
                  </a:lnTo>
                  <a:lnTo>
                    <a:pt x="688" y="319"/>
                  </a:lnTo>
                  <a:lnTo>
                    <a:pt x="689" y="319"/>
                  </a:lnTo>
                  <a:lnTo>
                    <a:pt x="689" y="320"/>
                  </a:lnTo>
                  <a:lnTo>
                    <a:pt x="689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89" y="321"/>
                  </a:lnTo>
                  <a:lnTo>
                    <a:pt x="689" y="322"/>
                  </a:lnTo>
                  <a:lnTo>
                    <a:pt x="688" y="322"/>
                  </a:lnTo>
                  <a:lnTo>
                    <a:pt x="688" y="322"/>
                  </a:lnTo>
                  <a:lnTo>
                    <a:pt x="687" y="322"/>
                  </a:lnTo>
                  <a:lnTo>
                    <a:pt x="686" y="322"/>
                  </a:lnTo>
                  <a:lnTo>
                    <a:pt x="686" y="322"/>
                  </a:lnTo>
                  <a:lnTo>
                    <a:pt x="685" y="323"/>
                  </a:lnTo>
                  <a:lnTo>
                    <a:pt x="684" y="323"/>
                  </a:lnTo>
                  <a:lnTo>
                    <a:pt x="684" y="324"/>
                  </a:lnTo>
                  <a:lnTo>
                    <a:pt x="684" y="324"/>
                  </a:lnTo>
                  <a:lnTo>
                    <a:pt x="683" y="324"/>
                  </a:lnTo>
                  <a:lnTo>
                    <a:pt x="683" y="324"/>
                  </a:lnTo>
                  <a:lnTo>
                    <a:pt x="683" y="325"/>
                  </a:lnTo>
                  <a:lnTo>
                    <a:pt x="682" y="325"/>
                  </a:lnTo>
                  <a:lnTo>
                    <a:pt x="682" y="325"/>
                  </a:lnTo>
                  <a:lnTo>
                    <a:pt x="682" y="326"/>
                  </a:lnTo>
                  <a:lnTo>
                    <a:pt x="681" y="326"/>
                  </a:lnTo>
                  <a:lnTo>
                    <a:pt x="681" y="326"/>
                  </a:lnTo>
                  <a:lnTo>
                    <a:pt x="680" y="326"/>
                  </a:lnTo>
                  <a:lnTo>
                    <a:pt x="680" y="327"/>
                  </a:lnTo>
                  <a:lnTo>
                    <a:pt x="680" y="328"/>
                  </a:lnTo>
                  <a:lnTo>
                    <a:pt x="680" y="328"/>
                  </a:lnTo>
                  <a:lnTo>
                    <a:pt x="680" y="328"/>
                  </a:lnTo>
                  <a:lnTo>
                    <a:pt x="679" y="328"/>
                  </a:lnTo>
                  <a:lnTo>
                    <a:pt x="679" y="329"/>
                  </a:lnTo>
                  <a:lnTo>
                    <a:pt x="679" y="329"/>
                  </a:lnTo>
                  <a:lnTo>
                    <a:pt x="679" y="330"/>
                  </a:lnTo>
                  <a:lnTo>
                    <a:pt x="679" y="329"/>
                  </a:lnTo>
                  <a:lnTo>
                    <a:pt x="679" y="330"/>
                  </a:lnTo>
                  <a:lnTo>
                    <a:pt x="678" y="330"/>
                  </a:lnTo>
                  <a:lnTo>
                    <a:pt x="678" y="330"/>
                  </a:lnTo>
                  <a:lnTo>
                    <a:pt x="677" y="330"/>
                  </a:lnTo>
                  <a:lnTo>
                    <a:pt x="677" y="331"/>
                  </a:lnTo>
                  <a:lnTo>
                    <a:pt x="676" y="331"/>
                  </a:lnTo>
                  <a:lnTo>
                    <a:pt x="676" y="332"/>
                  </a:lnTo>
                  <a:lnTo>
                    <a:pt x="676" y="332"/>
                  </a:lnTo>
                  <a:lnTo>
                    <a:pt x="675" y="332"/>
                  </a:lnTo>
                  <a:lnTo>
                    <a:pt x="675" y="332"/>
                  </a:lnTo>
                  <a:lnTo>
                    <a:pt x="675" y="332"/>
                  </a:lnTo>
                  <a:lnTo>
                    <a:pt x="674" y="332"/>
                  </a:lnTo>
                  <a:lnTo>
                    <a:pt x="674" y="333"/>
                  </a:lnTo>
                  <a:lnTo>
                    <a:pt x="673" y="333"/>
                  </a:lnTo>
                  <a:lnTo>
                    <a:pt x="673" y="333"/>
                  </a:lnTo>
                  <a:lnTo>
                    <a:pt x="673" y="333"/>
                  </a:lnTo>
                  <a:lnTo>
                    <a:pt x="672" y="333"/>
                  </a:lnTo>
                  <a:lnTo>
                    <a:pt x="672" y="334"/>
                  </a:lnTo>
                  <a:lnTo>
                    <a:pt x="672" y="334"/>
                  </a:lnTo>
                  <a:lnTo>
                    <a:pt x="672" y="334"/>
                  </a:lnTo>
                  <a:lnTo>
                    <a:pt x="671" y="334"/>
                  </a:lnTo>
                  <a:lnTo>
                    <a:pt x="671" y="335"/>
                  </a:lnTo>
                  <a:lnTo>
                    <a:pt x="671" y="336"/>
                  </a:lnTo>
                  <a:lnTo>
                    <a:pt x="671" y="336"/>
                  </a:lnTo>
                  <a:lnTo>
                    <a:pt x="670" y="337"/>
                  </a:lnTo>
                  <a:lnTo>
                    <a:pt x="670" y="337"/>
                  </a:lnTo>
                  <a:lnTo>
                    <a:pt x="669" y="338"/>
                  </a:lnTo>
                  <a:lnTo>
                    <a:pt x="669" y="339"/>
                  </a:lnTo>
                  <a:lnTo>
                    <a:pt x="669" y="339"/>
                  </a:lnTo>
                  <a:lnTo>
                    <a:pt x="669" y="340"/>
                  </a:lnTo>
                  <a:lnTo>
                    <a:pt x="669" y="340"/>
                  </a:lnTo>
                  <a:lnTo>
                    <a:pt x="668" y="340"/>
                  </a:lnTo>
                  <a:lnTo>
                    <a:pt x="668" y="341"/>
                  </a:lnTo>
                  <a:lnTo>
                    <a:pt x="668" y="341"/>
                  </a:lnTo>
                  <a:lnTo>
                    <a:pt x="668" y="341"/>
                  </a:lnTo>
                  <a:lnTo>
                    <a:pt x="667" y="341"/>
                  </a:lnTo>
                  <a:lnTo>
                    <a:pt x="667" y="341"/>
                  </a:lnTo>
                  <a:lnTo>
                    <a:pt x="666" y="341"/>
                  </a:lnTo>
                  <a:lnTo>
                    <a:pt x="665" y="341"/>
                  </a:lnTo>
                  <a:lnTo>
                    <a:pt x="665" y="342"/>
                  </a:lnTo>
                  <a:lnTo>
                    <a:pt x="665" y="342"/>
                  </a:lnTo>
                  <a:lnTo>
                    <a:pt x="665" y="343"/>
                  </a:lnTo>
                  <a:lnTo>
                    <a:pt x="664" y="343"/>
                  </a:lnTo>
                  <a:lnTo>
                    <a:pt x="664" y="343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664" y="345"/>
                  </a:lnTo>
                  <a:lnTo>
                    <a:pt x="663" y="345"/>
                  </a:lnTo>
                  <a:lnTo>
                    <a:pt x="662" y="345"/>
                  </a:lnTo>
                  <a:lnTo>
                    <a:pt x="662" y="345"/>
                  </a:lnTo>
                  <a:lnTo>
                    <a:pt x="662" y="345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61" y="347"/>
                  </a:lnTo>
                  <a:lnTo>
                    <a:pt x="661" y="347"/>
                  </a:lnTo>
                  <a:lnTo>
                    <a:pt x="661" y="347"/>
                  </a:lnTo>
                  <a:lnTo>
                    <a:pt x="660" y="347"/>
                  </a:lnTo>
                  <a:lnTo>
                    <a:pt x="660" y="347"/>
                  </a:lnTo>
                  <a:lnTo>
                    <a:pt x="659" y="347"/>
                  </a:lnTo>
                  <a:lnTo>
                    <a:pt x="658" y="347"/>
                  </a:lnTo>
                  <a:lnTo>
                    <a:pt x="658" y="348"/>
                  </a:lnTo>
                  <a:lnTo>
                    <a:pt x="658" y="348"/>
                  </a:lnTo>
                  <a:lnTo>
                    <a:pt x="658" y="348"/>
                  </a:lnTo>
                  <a:lnTo>
                    <a:pt x="657" y="348"/>
                  </a:lnTo>
                  <a:lnTo>
                    <a:pt x="657" y="349"/>
                  </a:lnTo>
                  <a:lnTo>
                    <a:pt x="657" y="349"/>
                  </a:lnTo>
                  <a:lnTo>
                    <a:pt x="657" y="350"/>
                  </a:lnTo>
                  <a:lnTo>
                    <a:pt x="656" y="350"/>
                  </a:lnTo>
                  <a:lnTo>
                    <a:pt x="657" y="350"/>
                  </a:lnTo>
                  <a:lnTo>
                    <a:pt x="657" y="350"/>
                  </a:lnTo>
                  <a:lnTo>
                    <a:pt x="656" y="350"/>
                  </a:lnTo>
                  <a:lnTo>
                    <a:pt x="656" y="351"/>
                  </a:lnTo>
                  <a:lnTo>
                    <a:pt x="656" y="351"/>
                  </a:lnTo>
                  <a:lnTo>
                    <a:pt x="655" y="351"/>
                  </a:lnTo>
                  <a:lnTo>
                    <a:pt x="655" y="351"/>
                  </a:lnTo>
                  <a:lnTo>
                    <a:pt x="654" y="351"/>
                  </a:lnTo>
                  <a:lnTo>
                    <a:pt x="654" y="351"/>
                  </a:lnTo>
                  <a:lnTo>
                    <a:pt x="654" y="352"/>
                  </a:lnTo>
                  <a:lnTo>
                    <a:pt x="654" y="352"/>
                  </a:lnTo>
                  <a:lnTo>
                    <a:pt x="654" y="353"/>
                  </a:lnTo>
                  <a:lnTo>
                    <a:pt x="653" y="353"/>
                  </a:lnTo>
                  <a:lnTo>
                    <a:pt x="654" y="353"/>
                  </a:lnTo>
                  <a:lnTo>
                    <a:pt x="654" y="354"/>
                  </a:lnTo>
                  <a:lnTo>
                    <a:pt x="653" y="354"/>
                  </a:lnTo>
                  <a:lnTo>
                    <a:pt x="653" y="353"/>
                  </a:lnTo>
                  <a:lnTo>
                    <a:pt x="654" y="352"/>
                  </a:lnTo>
                  <a:lnTo>
                    <a:pt x="653" y="352"/>
                  </a:lnTo>
                  <a:lnTo>
                    <a:pt x="653" y="353"/>
                  </a:lnTo>
                  <a:lnTo>
                    <a:pt x="653" y="353"/>
                  </a:lnTo>
                  <a:lnTo>
                    <a:pt x="653" y="354"/>
                  </a:lnTo>
                  <a:lnTo>
                    <a:pt x="652" y="354"/>
                  </a:lnTo>
                  <a:lnTo>
                    <a:pt x="652" y="354"/>
                  </a:lnTo>
                  <a:lnTo>
                    <a:pt x="652" y="355"/>
                  </a:lnTo>
                  <a:lnTo>
                    <a:pt x="651" y="354"/>
                  </a:lnTo>
                  <a:lnTo>
                    <a:pt x="651" y="355"/>
                  </a:lnTo>
                  <a:lnTo>
                    <a:pt x="651" y="355"/>
                  </a:lnTo>
                  <a:lnTo>
                    <a:pt x="651" y="355"/>
                  </a:lnTo>
                  <a:lnTo>
                    <a:pt x="651" y="356"/>
                  </a:lnTo>
                  <a:lnTo>
                    <a:pt x="651" y="355"/>
                  </a:lnTo>
                  <a:lnTo>
                    <a:pt x="651" y="356"/>
                  </a:lnTo>
                  <a:lnTo>
                    <a:pt x="650" y="356"/>
                  </a:lnTo>
                  <a:lnTo>
                    <a:pt x="650" y="356"/>
                  </a:lnTo>
                  <a:lnTo>
                    <a:pt x="650" y="356"/>
                  </a:lnTo>
                  <a:lnTo>
                    <a:pt x="650" y="357"/>
                  </a:lnTo>
                  <a:lnTo>
                    <a:pt x="650" y="357"/>
                  </a:lnTo>
                  <a:lnTo>
                    <a:pt x="650" y="358"/>
                  </a:lnTo>
                  <a:lnTo>
                    <a:pt x="651" y="358"/>
                  </a:lnTo>
                  <a:lnTo>
                    <a:pt x="651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49" y="359"/>
                  </a:lnTo>
                  <a:lnTo>
                    <a:pt x="649" y="359"/>
                  </a:lnTo>
                  <a:lnTo>
                    <a:pt x="648" y="359"/>
                  </a:lnTo>
                  <a:lnTo>
                    <a:pt x="648" y="359"/>
                  </a:lnTo>
                  <a:lnTo>
                    <a:pt x="648" y="360"/>
                  </a:lnTo>
                  <a:lnTo>
                    <a:pt x="647" y="360"/>
                  </a:lnTo>
                  <a:lnTo>
                    <a:pt x="647" y="361"/>
                  </a:lnTo>
                  <a:lnTo>
                    <a:pt x="647" y="361"/>
                  </a:lnTo>
                  <a:lnTo>
                    <a:pt x="647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5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5" y="362"/>
                  </a:lnTo>
                  <a:lnTo>
                    <a:pt x="645" y="362"/>
                  </a:lnTo>
                  <a:lnTo>
                    <a:pt x="645" y="363"/>
                  </a:lnTo>
                  <a:lnTo>
                    <a:pt x="645" y="363"/>
                  </a:lnTo>
                  <a:lnTo>
                    <a:pt x="645" y="363"/>
                  </a:lnTo>
                  <a:lnTo>
                    <a:pt x="645" y="364"/>
                  </a:lnTo>
                  <a:lnTo>
                    <a:pt x="644" y="364"/>
                  </a:lnTo>
                  <a:lnTo>
                    <a:pt x="643" y="364"/>
                  </a:lnTo>
                  <a:lnTo>
                    <a:pt x="643" y="364"/>
                  </a:lnTo>
                  <a:lnTo>
                    <a:pt x="643" y="365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2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0" y="366"/>
                  </a:lnTo>
                  <a:lnTo>
                    <a:pt x="640" y="367"/>
                  </a:lnTo>
                  <a:lnTo>
                    <a:pt x="639" y="367"/>
                  </a:lnTo>
                  <a:lnTo>
                    <a:pt x="639" y="367"/>
                  </a:lnTo>
                  <a:lnTo>
                    <a:pt x="639" y="368"/>
                  </a:lnTo>
                  <a:lnTo>
                    <a:pt x="639" y="367"/>
                  </a:lnTo>
                  <a:lnTo>
                    <a:pt x="638" y="368"/>
                  </a:lnTo>
                  <a:lnTo>
                    <a:pt x="638" y="368"/>
                  </a:lnTo>
                  <a:lnTo>
                    <a:pt x="638" y="369"/>
                  </a:lnTo>
                  <a:lnTo>
                    <a:pt x="637" y="369"/>
                  </a:lnTo>
                  <a:lnTo>
                    <a:pt x="636" y="369"/>
                  </a:lnTo>
                  <a:lnTo>
                    <a:pt x="636" y="369"/>
                  </a:lnTo>
                  <a:lnTo>
                    <a:pt x="636" y="369"/>
                  </a:lnTo>
                  <a:lnTo>
                    <a:pt x="636" y="370"/>
                  </a:lnTo>
                  <a:lnTo>
                    <a:pt x="635" y="370"/>
                  </a:lnTo>
                  <a:lnTo>
                    <a:pt x="635" y="370"/>
                  </a:lnTo>
                  <a:lnTo>
                    <a:pt x="635" y="371"/>
                  </a:lnTo>
                  <a:lnTo>
                    <a:pt x="635" y="372"/>
                  </a:lnTo>
                  <a:lnTo>
                    <a:pt x="634" y="372"/>
                  </a:lnTo>
                  <a:lnTo>
                    <a:pt x="634" y="372"/>
                  </a:lnTo>
                  <a:lnTo>
                    <a:pt x="634" y="372"/>
                  </a:lnTo>
                  <a:lnTo>
                    <a:pt x="634" y="373"/>
                  </a:lnTo>
                  <a:lnTo>
                    <a:pt x="633" y="373"/>
                  </a:lnTo>
                  <a:lnTo>
                    <a:pt x="632" y="373"/>
                  </a:lnTo>
                  <a:lnTo>
                    <a:pt x="632" y="373"/>
                  </a:lnTo>
                  <a:lnTo>
                    <a:pt x="632" y="373"/>
                  </a:lnTo>
                  <a:lnTo>
                    <a:pt x="632" y="374"/>
                  </a:lnTo>
                  <a:lnTo>
                    <a:pt x="631" y="374"/>
                  </a:lnTo>
                  <a:lnTo>
                    <a:pt x="631" y="373"/>
                  </a:lnTo>
                  <a:lnTo>
                    <a:pt x="631" y="374"/>
                  </a:lnTo>
                  <a:lnTo>
                    <a:pt x="631" y="374"/>
                  </a:lnTo>
                  <a:lnTo>
                    <a:pt x="631" y="374"/>
                  </a:lnTo>
                  <a:lnTo>
                    <a:pt x="630" y="374"/>
                  </a:lnTo>
                  <a:lnTo>
                    <a:pt x="630" y="374"/>
                  </a:lnTo>
                  <a:lnTo>
                    <a:pt x="629" y="374"/>
                  </a:lnTo>
                  <a:lnTo>
                    <a:pt x="629" y="375"/>
                  </a:lnTo>
                  <a:lnTo>
                    <a:pt x="628" y="375"/>
                  </a:lnTo>
                  <a:lnTo>
                    <a:pt x="628" y="376"/>
                  </a:lnTo>
                  <a:lnTo>
                    <a:pt x="628" y="376"/>
                  </a:lnTo>
                  <a:lnTo>
                    <a:pt x="628" y="376"/>
                  </a:lnTo>
                  <a:lnTo>
                    <a:pt x="627" y="376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6" y="377"/>
                  </a:lnTo>
                  <a:lnTo>
                    <a:pt x="626" y="378"/>
                  </a:lnTo>
                  <a:lnTo>
                    <a:pt x="627" y="378"/>
                  </a:lnTo>
                  <a:lnTo>
                    <a:pt x="627" y="379"/>
                  </a:lnTo>
                  <a:lnTo>
                    <a:pt x="627" y="379"/>
                  </a:lnTo>
                  <a:lnTo>
                    <a:pt x="627" y="379"/>
                  </a:lnTo>
                  <a:lnTo>
                    <a:pt x="627" y="380"/>
                  </a:lnTo>
                  <a:lnTo>
                    <a:pt x="626" y="380"/>
                  </a:lnTo>
                  <a:lnTo>
                    <a:pt x="625" y="380"/>
                  </a:lnTo>
                  <a:lnTo>
                    <a:pt x="625" y="380"/>
                  </a:lnTo>
                  <a:lnTo>
                    <a:pt x="625" y="380"/>
                  </a:lnTo>
                  <a:lnTo>
                    <a:pt x="625" y="381"/>
                  </a:lnTo>
                  <a:lnTo>
                    <a:pt x="624" y="381"/>
                  </a:lnTo>
                  <a:lnTo>
                    <a:pt x="625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2" y="382"/>
                  </a:lnTo>
                  <a:lnTo>
                    <a:pt x="621" y="382"/>
                  </a:lnTo>
                  <a:lnTo>
                    <a:pt x="622" y="382"/>
                  </a:lnTo>
                  <a:lnTo>
                    <a:pt x="621" y="382"/>
                  </a:lnTo>
                  <a:lnTo>
                    <a:pt x="621" y="381"/>
                  </a:lnTo>
                  <a:lnTo>
                    <a:pt x="621" y="382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0" y="381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79"/>
                  </a:lnTo>
                  <a:lnTo>
                    <a:pt x="620" y="380"/>
                  </a:lnTo>
                  <a:lnTo>
                    <a:pt x="619" y="380"/>
                  </a:lnTo>
                  <a:lnTo>
                    <a:pt x="619" y="379"/>
                  </a:lnTo>
                  <a:lnTo>
                    <a:pt x="619" y="378"/>
                  </a:lnTo>
                  <a:lnTo>
                    <a:pt x="618" y="378"/>
                  </a:lnTo>
                  <a:lnTo>
                    <a:pt x="618" y="378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5" y="377"/>
                  </a:lnTo>
                  <a:lnTo>
                    <a:pt x="615" y="377"/>
                  </a:lnTo>
                  <a:lnTo>
                    <a:pt x="615" y="376"/>
                  </a:lnTo>
                  <a:lnTo>
                    <a:pt x="614" y="376"/>
                  </a:lnTo>
                  <a:lnTo>
                    <a:pt x="613" y="376"/>
                  </a:lnTo>
                  <a:lnTo>
                    <a:pt x="613" y="376"/>
                  </a:lnTo>
                  <a:lnTo>
                    <a:pt x="612" y="376"/>
                  </a:lnTo>
                  <a:lnTo>
                    <a:pt x="612" y="377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1" y="376"/>
                  </a:lnTo>
                  <a:lnTo>
                    <a:pt x="612" y="377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3" y="376"/>
                  </a:lnTo>
                  <a:lnTo>
                    <a:pt x="613" y="376"/>
                  </a:lnTo>
                  <a:lnTo>
                    <a:pt x="614" y="376"/>
                  </a:lnTo>
                  <a:lnTo>
                    <a:pt x="615" y="376"/>
                  </a:lnTo>
                  <a:lnTo>
                    <a:pt x="615" y="377"/>
                  </a:lnTo>
                  <a:lnTo>
                    <a:pt x="615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8" y="378"/>
                  </a:lnTo>
                  <a:lnTo>
                    <a:pt x="618" y="378"/>
                  </a:lnTo>
                  <a:lnTo>
                    <a:pt x="619" y="378"/>
                  </a:lnTo>
                  <a:lnTo>
                    <a:pt x="619" y="379"/>
                  </a:lnTo>
                  <a:lnTo>
                    <a:pt x="619" y="380"/>
                  </a:lnTo>
                  <a:lnTo>
                    <a:pt x="619" y="380"/>
                  </a:lnTo>
                  <a:lnTo>
                    <a:pt x="620" y="380"/>
                  </a:lnTo>
                  <a:lnTo>
                    <a:pt x="619" y="380"/>
                  </a:lnTo>
                  <a:lnTo>
                    <a:pt x="620" y="380"/>
                  </a:lnTo>
                  <a:lnTo>
                    <a:pt x="620" y="379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1"/>
                  </a:lnTo>
                  <a:lnTo>
                    <a:pt x="621" y="381"/>
                  </a:lnTo>
                  <a:lnTo>
                    <a:pt x="620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2"/>
                  </a:lnTo>
                  <a:lnTo>
                    <a:pt x="622" y="382"/>
                  </a:lnTo>
                  <a:lnTo>
                    <a:pt x="623" y="382"/>
                  </a:lnTo>
                  <a:lnTo>
                    <a:pt x="622" y="382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5" y="381"/>
                  </a:lnTo>
                  <a:lnTo>
                    <a:pt x="625" y="381"/>
                  </a:lnTo>
                  <a:lnTo>
                    <a:pt x="625" y="380"/>
                  </a:lnTo>
                  <a:lnTo>
                    <a:pt x="626" y="380"/>
                  </a:lnTo>
                  <a:lnTo>
                    <a:pt x="626" y="380"/>
                  </a:lnTo>
                  <a:lnTo>
                    <a:pt x="627" y="380"/>
                  </a:lnTo>
                  <a:lnTo>
                    <a:pt x="627" y="380"/>
                  </a:lnTo>
                  <a:lnTo>
                    <a:pt x="627" y="380"/>
                  </a:lnTo>
                  <a:lnTo>
                    <a:pt x="627" y="379"/>
                  </a:lnTo>
                  <a:lnTo>
                    <a:pt x="628" y="379"/>
                  </a:lnTo>
                  <a:lnTo>
                    <a:pt x="628" y="380"/>
                  </a:lnTo>
                  <a:lnTo>
                    <a:pt x="628" y="380"/>
                  </a:lnTo>
                  <a:lnTo>
                    <a:pt x="629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1" y="380"/>
                  </a:lnTo>
                  <a:lnTo>
                    <a:pt x="631" y="381"/>
                  </a:lnTo>
                  <a:lnTo>
                    <a:pt x="631" y="381"/>
                  </a:lnTo>
                  <a:lnTo>
                    <a:pt x="631" y="381"/>
                  </a:lnTo>
                  <a:lnTo>
                    <a:pt x="632" y="381"/>
                  </a:lnTo>
                  <a:lnTo>
                    <a:pt x="632" y="381"/>
                  </a:lnTo>
                  <a:lnTo>
                    <a:pt x="633" y="381"/>
                  </a:lnTo>
                  <a:lnTo>
                    <a:pt x="634" y="381"/>
                  </a:lnTo>
                  <a:lnTo>
                    <a:pt x="634" y="381"/>
                  </a:lnTo>
                  <a:lnTo>
                    <a:pt x="635" y="381"/>
                  </a:lnTo>
                  <a:lnTo>
                    <a:pt x="635" y="381"/>
                  </a:lnTo>
                  <a:lnTo>
                    <a:pt x="636" y="381"/>
                  </a:lnTo>
                  <a:lnTo>
                    <a:pt x="636" y="381"/>
                  </a:lnTo>
                  <a:lnTo>
                    <a:pt x="637" y="381"/>
                  </a:lnTo>
                  <a:lnTo>
                    <a:pt x="638" y="381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1"/>
                  </a:lnTo>
                  <a:lnTo>
                    <a:pt x="639" y="381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1"/>
                  </a:lnTo>
                  <a:lnTo>
                    <a:pt x="640" y="381"/>
                  </a:lnTo>
                  <a:lnTo>
                    <a:pt x="640" y="381"/>
                  </a:lnTo>
                  <a:lnTo>
                    <a:pt x="639" y="381"/>
                  </a:lnTo>
                  <a:lnTo>
                    <a:pt x="639" y="382"/>
                  </a:lnTo>
                  <a:lnTo>
                    <a:pt x="640" y="382"/>
                  </a:lnTo>
                  <a:lnTo>
                    <a:pt x="639" y="382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6"/>
                  </a:lnTo>
                  <a:lnTo>
                    <a:pt x="639" y="387"/>
                  </a:lnTo>
                  <a:lnTo>
                    <a:pt x="639" y="387"/>
                  </a:lnTo>
                  <a:lnTo>
                    <a:pt x="639" y="388"/>
                  </a:lnTo>
                  <a:lnTo>
                    <a:pt x="639" y="388"/>
                  </a:lnTo>
                  <a:lnTo>
                    <a:pt x="639" y="388"/>
                  </a:lnTo>
                  <a:lnTo>
                    <a:pt x="638" y="388"/>
                  </a:lnTo>
                  <a:lnTo>
                    <a:pt x="639" y="388"/>
                  </a:lnTo>
                  <a:lnTo>
                    <a:pt x="638" y="388"/>
                  </a:lnTo>
                  <a:lnTo>
                    <a:pt x="638" y="389"/>
                  </a:lnTo>
                  <a:lnTo>
                    <a:pt x="638" y="389"/>
                  </a:lnTo>
                  <a:lnTo>
                    <a:pt x="639" y="389"/>
                  </a:lnTo>
                  <a:lnTo>
                    <a:pt x="638" y="389"/>
                  </a:lnTo>
                  <a:lnTo>
                    <a:pt x="639" y="389"/>
                  </a:lnTo>
                  <a:lnTo>
                    <a:pt x="639" y="390"/>
                  </a:lnTo>
                  <a:lnTo>
                    <a:pt x="638" y="390"/>
                  </a:lnTo>
                  <a:lnTo>
                    <a:pt x="639" y="390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40" y="391"/>
                  </a:lnTo>
                  <a:lnTo>
                    <a:pt x="640" y="390"/>
                  </a:lnTo>
                  <a:lnTo>
                    <a:pt x="641" y="390"/>
                  </a:lnTo>
                  <a:lnTo>
                    <a:pt x="641" y="390"/>
                  </a:lnTo>
                  <a:lnTo>
                    <a:pt x="642" y="390"/>
                  </a:lnTo>
                  <a:lnTo>
                    <a:pt x="642" y="391"/>
                  </a:lnTo>
                  <a:lnTo>
                    <a:pt x="642" y="391"/>
                  </a:lnTo>
                  <a:lnTo>
                    <a:pt x="642" y="390"/>
                  </a:lnTo>
                  <a:lnTo>
                    <a:pt x="643" y="390"/>
                  </a:lnTo>
                  <a:lnTo>
                    <a:pt x="642" y="390"/>
                  </a:lnTo>
                  <a:lnTo>
                    <a:pt x="643" y="389"/>
                  </a:lnTo>
                  <a:lnTo>
                    <a:pt x="643" y="389"/>
                  </a:lnTo>
                  <a:lnTo>
                    <a:pt x="643" y="388"/>
                  </a:lnTo>
                  <a:lnTo>
                    <a:pt x="643" y="388"/>
                  </a:lnTo>
                  <a:lnTo>
                    <a:pt x="643" y="388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2" y="388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6"/>
                  </a:lnTo>
                  <a:lnTo>
                    <a:pt x="642" y="387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642" y="385"/>
                  </a:lnTo>
                  <a:lnTo>
                    <a:pt x="643" y="385"/>
                  </a:lnTo>
                  <a:lnTo>
                    <a:pt x="642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4" y="385"/>
                  </a:lnTo>
                  <a:lnTo>
                    <a:pt x="644" y="384"/>
                  </a:lnTo>
                  <a:lnTo>
                    <a:pt x="645" y="384"/>
                  </a:lnTo>
                  <a:lnTo>
                    <a:pt x="645" y="384"/>
                  </a:lnTo>
                  <a:lnTo>
                    <a:pt x="646" y="384"/>
                  </a:lnTo>
                  <a:lnTo>
                    <a:pt x="646" y="384"/>
                  </a:lnTo>
                  <a:lnTo>
                    <a:pt x="647" y="384"/>
                  </a:lnTo>
                  <a:lnTo>
                    <a:pt x="647" y="385"/>
                  </a:lnTo>
                  <a:lnTo>
                    <a:pt x="646" y="385"/>
                  </a:lnTo>
                  <a:lnTo>
                    <a:pt x="646" y="385"/>
                  </a:lnTo>
                  <a:lnTo>
                    <a:pt x="646" y="385"/>
                  </a:lnTo>
                  <a:lnTo>
                    <a:pt x="646" y="386"/>
                  </a:lnTo>
                  <a:lnTo>
                    <a:pt x="645" y="386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6"/>
                  </a:lnTo>
                  <a:lnTo>
                    <a:pt x="645" y="387"/>
                  </a:lnTo>
                  <a:lnTo>
                    <a:pt x="644" y="387"/>
                  </a:lnTo>
                  <a:lnTo>
                    <a:pt x="643" y="387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4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6" y="388"/>
                  </a:lnTo>
                  <a:lnTo>
                    <a:pt x="646" y="389"/>
                  </a:lnTo>
                  <a:lnTo>
                    <a:pt x="646" y="388"/>
                  </a:lnTo>
                  <a:lnTo>
                    <a:pt x="646" y="388"/>
                  </a:lnTo>
                  <a:lnTo>
                    <a:pt x="647" y="388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7" y="388"/>
                  </a:lnTo>
                  <a:lnTo>
                    <a:pt x="648" y="388"/>
                  </a:lnTo>
                  <a:lnTo>
                    <a:pt x="647" y="388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6" y="389"/>
                  </a:lnTo>
                  <a:lnTo>
                    <a:pt x="646" y="390"/>
                  </a:lnTo>
                  <a:lnTo>
                    <a:pt x="646" y="390"/>
                  </a:lnTo>
                  <a:lnTo>
                    <a:pt x="646" y="391"/>
                  </a:lnTo>
                  <a:lnTo>
                    <a:pt x="646" y="391"/>
                  </a:lnTo>
                  <a:lnTo>
                    <a:pt x="645" y="391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4" y="392"/>
                  </a:lnTo>
                  <a:lnTo>
                    <a:pt x="643" y="392"/>
                  </a:lnTo>
                  <a:lnTo>
                    <a:pt x="643" y="392"/>
                  </a:lnTo>
                  <a:lnTo>
                    <a:pt x="643" y="393"/>
                  </a:lnTo>
                  <a:lnTo>
                    <a:pt x="642" y="393"/>
                  </a:lnTo>
                  <a:lnTo>
                    <a:pt x="642" y="394"/>
                  </a:lnTo>
                  <a:lnTo>
                    <a:pt x="642" y="393"/>
                  </a:lnTo>
                  <a:lnTo>
                    <a:pt x="643" y="393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4" y="394"/>
                  </a:lnTo>
                  <a:lnTo>
                    <a:pt x="644" y="394"/>
                  </a:lnTo>
                  <a:lnTo>
                    <a:pt x="644" y="394"/>
                  </a:lnTo>
                  <a:lnTo>
                    <a:pt x="645" y="394"/>
                  </a:lnTo>
                  <a:lnTo>
                    <a:pt x="646" y="394"/>
                  </a:lnTo>
                  <a:lnTo>
                    <a:pt x="646" y="394"/>
                  </a:lnTo>
                  <a:lnTo>
                    <a:pt x="647" y="394"/>
                  </a:lnTo>
                  <a:lnTo>
                    <a:pt x="647" y="394"/>
                  </a:lnTo>
                  <a:lnTo>
                    <a:pt x="648" y="394"/>
                  </a:lnTo>
                  <a:lnTo>
                    <a:pt x="649" y="394"/>
                  </a:lnTo>
                  <a:lnTo>
                    <a:pt x="649" y="393"/>
                  </a:lnTo>
                  <a:lnTo>
                    <a:pt x="649" y="393"/>
                  </a:lnTo>
                  <a:lnTo>
                    <a:pt x="649" y="392"/>
                  </a:lnTo>
                  <a:lnTo>
                    <a:pt x="650" y="392"/>
                  </a:lnTo>
                  <a:lnTo>
                    <a:pt x="650" y="392"/>
                  </a:lnTo>
                  <a:lnTo>
                    <a:pt x="650" y="392"/>
                  </a:lnTo>
                  <a:lnTo>
                    <a:pt x="651" y="392"/>
                  </a:lnTo>
                  <a:lnTo>
                    <a:pt x="651" y="392"/>
                  </a:lnTo>
                  <a:lnTo>
                    <a:pt x="651" y="391"/>
                  </a:lnTo>
                  <a:lnTo>
                    <a:pt x="651" y="391"/>
                  </a:lnTo>
                  <a:lnTo>
                    <a:pt x="651" y="390"/>
                  </a:lnTo>
                  <a:lnTo>
                    <a:pt x="652" y="390"/>
                  </a:lnTo>
                  <a:lnTo>
                    <a:pt x="652" y="389"/>
                  </a:lnTo>
                  <a:lnTo>
                    <a:pt x="652" y="389"/>
                  </a:lnTo>
                  <a:lnTo>
                    <a:pt x="653" y="389"/>
                  </a:lnTo>
                  <a:lnTo>
                    <a:pt x="653" y="389"/>
                  </a:lnTo>
                  <a:lnTo>
                    <a:pt x="653" y="388"/>
                  </a:lnTo>
                  <a:lnTo>
                    <a:pt x="654" y="388"/>
                  </a:lnTo>
                  <a:lnTo>
                    <a:pt x="654" y="389"/>
                  </a:lnTo>
                  <a:lnTo>
                    <a:pt x="654" y="388"/>
                  </a:lnTo>
                  <a:lnTo>
                    <a:pt x="654" y="389"/>
                  </a:lnTo>
                  <a:lnTo>
                    <a:pt x="654" y="389"/>
                  </a:lnTo>
                  <a:lnTo>
                    <a:pt x="654" y="390"/>
                  </a:lnTo>
                  <a:lnTo>
                    <a:pt x="654" y="391"/>
                  </a:lnTo>
                  <a:lnTo>
                    <a:pt x="653" y="391"/>
                  </a:lnTo>
                  <a:lnTo>
                    <a:pt x="653" y="391"/>
                  </a:lnTo>
                  <a:lnTo>
                    <a:pt x="653" y="391"/>
                  </a:lnTo>
                  <a:lnTo>
                    <a:pt x="653" y="392"/>
                  </a:lnTo>
                  <a:lnTo>
                    <a:pt x="652" y="392"/>
                  </a:lnTo>
                  <a:lnTo>
                    <a:pt x="652" y="392"/>
                  </a:lnTo>
                  <a:lnTo>
                    <a:pt x="651" y="392"/>
                  </a:lnTo>
                  <a:lnTo>
                    <a:pt x="651" y="393"/>
                  </a:lnTo>
                  <a:lnTo>
                    <a:pt x="652" y="393"/>
                  </a:lnTo>
                  <a:lnTo>
                    <a:pt x="651" y="393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2" y="394"/>
                  </a:lnTo>
                  <a:lnTo>
                    <a:pt x="653" y="394"/>
                  </a:lnTo>
                  <a:lnTo>
                    <a:pt x="653" y="394"/>
                  </a:lnTo>
                  <a:lnTo>
                    <a:pt x="653" y="394"/>
                  </a:lnTo>
                  <a:lnTo>
                    <a:pt x="653" y="393"/>
                  </a:lnTo>
                  <a:lnTo>
                    <a:pt x="654" y="393"/>
                  </a:lnTo>
                  <a:lnTo>
                    <a:pt x="654" y="392"/>
                  </a:lnTo>
                  <a:lnTo>
                    <a:pt x="654" y="392"/>
                  </a:lnTo>
                  <a:lnTo>
                    <a:pt x="654" y="391"/>
                  </a:lnTo>
                  <a:lnTo>
                    <a:pt x="654" y="391"/>
                  </a:lnTo>
                  <a:lnTo>
                    <a:pt x="654" y="390"/>
                  </a:lnTo>
                  <a:lnTo>
                    <a:pt x="655" y="390"/>
                  </a:lnTo>
                  <a:lnTo>
                    <a:pt x="654" y="390"/>
                  </a:lnTo>
                  <a:lnTo>
                    <a:pt x="655" y="389"/>
                  </a:lnTo>
                  <a:lnTo>
                    <a:pt x="654" y="389"/>
                  </a:lnTo>
                  <a:lnTo>
                    <a:pt x="655" y="389"/>
                  </a:lnTo>
                  <a:lnTo>
                    <a:pt x="654" y="389"/>
                  </a:lnTo>
                  <a:lnTo>
                    <a:pt x="655" y="389"/>
                  </a:lnTo>
                  <a:lnTo>
                    <a:pt x="655" y="389"/>
                  </a:lnTo>
                  <a:lnTo>
                    <a:pt x="655" y="388"/>
                  </a:lnTo>
                  <a:lnTo>
                    <a:pt x="655" y="388"/>
                  </a:lnTo>
                  <a:lnTo>
                    <a:pt x="655" y="387"/>
                  </a:lnTo>
                  <a:lnTo>
                    <a:pt x="654" y="387"/>
                  </a:lnTo>
                  <a:lnTo>
                    <a:pt x="654" y="387"/>
                  </a:lnTo>
                  <a:lnTo>
                    <a:pt x="655" y="387"/>
                  </a:lnTo>
                  <a:lnTo>
                    <a:pt x="655" y="386"/>
                  </a:lnTo>
                  <a:lnTo>
                    <a:pt x="655" y="385"/>
                  </a:lnTo>
                  <a:lnTo>
                    <a:pt x="655" y="385"/>
                  </a:lnTo>
                  <a:lnTo>
                    <a:pt x="654" y="385"/>
                  </a:lnTo>
                  <a:lnTo>
                    <a:pt x="654" y="384"/>
                  </a:lnTo>
                  <a:lnTo>
                    <a:pt x="654" y="385"/>
                  </a:lnTo>
                  <a:lnTo>
                    <a:pt x="654" y="384"/>
                  </a:lnTo>
                  <a:lnTo>
                    <a:pt x="655" y="384"/>
                  </a:lnTo>
                  <a:lnTo>
                    <a:pt x="656" y="385"/>
                  </a:lnTo>
                  <a:lnTo>
                    <a:pt x="656" y="385"/>
                  </a:lnTo>
                  <a:lnTo>
                    <a:pt x="657" y="385"/>
                  </a:lnTo>
                  <a:lnTo>
                    <a:pt x="657" y="385"/>
                  </a:lnTo>
                  <a:lnTo>
                    <a:pt x="658" y="385"/>
                  </a:lnTo>
                  <a:lnTo>
                    <a:pt x="658" y="386"/>
                  </a:lnTo>
                  <a:lnTo>
                    <a:pt x="659" y="386"/>
                  </a:lnTo>
                  <a:lnTo>
                    <a:pt x="660" y="386"/>
                  </a:lnTo>
                  <a:lnTo>
                    <a:pt x="660" y="386"/>
                  </a:lnTo>
                  <a:lnTo>
                    <a:pt x="661" y="386"/>
                  </a:lnTo>
                  <a:lnTo>
                    <a:pt x="661" y="385"/>
                  </a:lnTo>
                  <a:lnTo>
                    <a:pt x="661" y="385"/>
                  </a:lnTo>
                  <a:lnTo>
                    <a:pt x="662" y="385"/>
                  </a:lnTo>
                  <a:lnTo>
                    <a:pt x="662" y="385"/>
                  </a:lnTo>
                  <a:lnTo>
                    <a:pt x="662" y="385"/>
                  </a:lnTo>
                  <a:lnTo>
                    <a:pt x="663" y="384"/>
                  </a:lnTo>
                  <a:lnTo>
                    <a:pt x="664" y="384"/>
                  </a:lnTo>
                  <a:lnTo>
                    <a:pt x="664" y="385"/>
                  </a:lnTo>
                  <a:lnTo>
                    <a:pt x="663" y="385"/>
                  </a:lnTo>
                  <a:lnTo>
                    <a:pt x="664" y="385"/>
                  </a:lnTo>
                  <a:lnTo>
                    <a:pt x="663" y="385"/>
                  </a:lnTo>
                  <a:lnTo>
                    <a:pt x="664" y="385"/>
                  </a:lnTo>
                  <a:lnTo>
                    <a:pt x="664" y="386"/>
                  </a:lnTo>
                  <a:lnTo>
                    <a:pt x="664" y="386"/>
                  </a:lnTo>
                  <a:lnTo>
                    <a:pt x="664" y="385"/>
                  </a:lnTo>
                  <a:lnTo>
                    <a:pt x="664" y="386"/>
                  </a:lnTo>
                  <a:lnTo>
                    <a:pt x="664" y="387"/>
                  </a:lnTo>
                  <a:lnTo>
                    <a:pt x="665" y="387"/>
                  </a:lnTo>
                  <a:lnTo>
                    <a:pt x="665" y="387"/>
                  </a:lnTo>
                  <a:lnTo>
                    <a:pt x="665" y="387"/>
                  </a:lnTo>
                  <a:lnTo>
                    <a:pt x="666" y="387"/>
                  </a:lnTo>
                  <a:lnTo>
                    <a:pt x="667" y="387"/>
                  </a:lnTo>
                  <a:lnTo>
                    <a:pt x="667" y="388"/>
                  </a:lnTo>
                  <a:lnTo>
                    <a:pt x="667" y="388"/>
                  </a:lnTo>
                  <a:lnTo>
                    <a:pt x="667" y="388"/>
                  </a:lnTo>
                  <a:lnTo>
                    <a:pt x="668" y="388"/>
                  </a:lnTo>
                  <a:lnTo>
                    <a:pt x="668" y="389"/>
                  </a:lnTo>
                  <a:lnTo>
                    <a:pt x="667" y="389"/>
                  </a:lnTo>
                  <a:lnTo>
                    <a:pt x="667" y="389"/>
                  </a:lnTo>
                  <a:lnTo>
                    <a:pt x="667" y="390"/>
                  </a:lnTo>
                  <a:lnTo>
                    <a:pt x="668" y="390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9" y="391"/>
                  </a:lnTo>
                  <a:lnTo>
                    <a:pt x="669" y="392"/>
                  </a:lnTo>
                  <a:lnTo>
                    <a:pt x="669" y="392"/>
                  </a:lnTo>
                  <a:lnTo>
                    <a:pt x="669" y="392"/>
                  </a:lnTo>
                  <a:lnTo>
                    <a:pt x="670" y="393"/>
                  </a:lnTo>
                  <a:lnTo>
                    <a:pt x="671" y="393"/>
                  </a:lnTo>
                  <a:lnTo>
                    <a:pt x="671" y="394"/>
                  </a:lnTo>
                  <a:lnTo>
                    <a:pt x="671" y="394"/>
                  </a:lnTo>
                  <a:lnTo>
                    <a:pt x="672" y="394"/>
                  </a:lnTo>
                  <a:lnTo>
                    <a:pt x="672" y="394"/>
                  </a:lnTo>
                  <a:lnTo>
                    <a:pt x="672" y="394"/>
                  </a:lnTo>
                  <a:lnTo>
                    <a:pt x="673" y="394"/>
                  </a:lnTo>
                  <a:lnTo>
                    <a:pt x="673" y="394"/>
                  </a:lnTo>
                  <a:lnTo>
                    <a:pt x="673" y="395"/>
                  </a:lnTo>
                  <a:lnTo>
                    <a:pt x="674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4"/>
                  </a:lnTo>
                  <a:lnTo>
                    <a:pt x="672" y="394"/>
                  </a:lnTo>
                  <a:lnTo>
                    <a:pt x="672" y="395"/>
                  </a:lnTo>
                  <a:lnTo>
                    <a:pt x="672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4" y="395"/>
                  </a:lnTo>
                  <a:lnTo>
                    <a:pt x="674" y="396"/>
                  </a:lnTo>
                  <a:lnTo>
                    <a:pt x="675" y="396"/>
                  </a:lnTo>
                  <a:lnTo>
                    <a:pt x="675" y="396"/>
                  </a:lnTo>
                  <a:lnTo>
                    <a:pt x="676" y="396"/>
                  </a:lnTo>
                  <a:lnTo>
                    <a:pt x="676" y="396"/>
                  </a:lnTo>
                  <a:lnTo>
                    <a:pt x="676" y="397"/>
                  </a:lnTo>
                  <a:lnTo>
                    <a:pt x="676" y="398"/>
                  </a:lnTo>
                  <a:lnTo>
                    <a:pt x="676" y="397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77" y="398"/>
                  </a:lnTo>
                  <a:lnTo>
                    <a:pt x="676" y="398"/>
                  </a:lnTo>
                  <a:lnTo>
                    <a:pt x="677" y="398"/>
                  </a:lnTo>
                  <a:lnTo>
                    <a:pt x="676" y="399"/>
                  </a:lnTo>
                  <a:lnTo>
                    <a:pt x="676" y="398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5" y="399"/>
                  </a:lnTo>
                  <a:lnTo>
                    <a:pt x="675" y="399"/>
                  </a:lnTo>
                  <a:lnTo>
                    <a:pt x="675" y="399"/>
                  </a:lnTo>
                  <a:lnTo>
                    <a:pt x="675" y="400"/>
                  </a:lnTo>
                  <a:lnTo>
                    <a:pt x="675" y="400"/>
                  </a:lnTo>
                  <a:lnTo>
                    <a:pt x="675" y="400"/>
                  </a:lnTo>
                  <a:lnTo>
                    <a:pt x="674" y="400"/>
                  </a:lnTo>
                  <a:lnTo>
                    <a:pt x="674" y="400"/>
                  </a:lnTo>
                  <a:lnTo>
                    <a:pt x="673" y="400"/>
                  </a:lnTo>
                  <a:lnTo>
                    <a:pt x="673" y="400"/>
                  </a:lnTo>
                  <a:lnTo>
                    <a:pt x="673" y="399"/>
                  </a:lnTo>
                  <a:lnTo>
                    <a:pt x="672" y="399"/>
                  </a:lnTo>
                  <a:lnTo>
                    <a:pt x="672" y="399"/>
                  </a:lnTo>
                  <a:lnTo>
                    <a:pt x="672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8"/>
                  </a:lnTo>
                  <a:lnTo>
                    <a:pt x="669" y="399"/>
                  </a:lnTo>
                  <a:lnTo>
                    <a:pt x="669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7" y="398"/>
                  </a:lnTo>
                  <a:lnTo>
                    <a:pt x="667" y="397"/>
                  </a:lnTo>
                  <a:lnTo>
                    <a:pt x="667" y="397"/>
                  </a:lnTo>
                  <a:lnTo>
                    <a:pt x="666" y="397"/>
                  </a:lnTo>
                  <a:lnTo>
                    <a:pt x="665" y="397"/>
                  </a:lnTo>
                  <a:lnTo>
                    <a:pt x="665" y="396"/>
                  </a:lnTo>
                  <a:lnTo>
                    <a:pt x="665" y="397"/>
                  </a:lnTo>
                  <a:lnTo>
                    <a:pt x="664" y="397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3" y="395"/>
                  </a:lnTo>
                  <a:lnTo>
                    <a:pt x="664" y="395"/>
                  </a:lnTo>
                  <a:lnTo>
                    <a:pt x="664" y="395"/>
                  </a:lnTo>
                  <a:lnTo>
                    <a:pt x="664" y="395"/>
                  </a:lnTo>
                  <a:lnTo>
                    <a:pt x="664" y="394"/>
                  </a:lnTo>
                  <a:lnTo>
                    <a:pt x="665" y="394"/>
                  </a:lnTo>
                  <a:lnTo>
                    <a:pt x="665" y="394"/>
                  </a:lnTo>
                  <a:lnTo>
                    <a:pt x="664" y="394"/>
                  </a:lnTo>
                  <a:lnTo>
                    <a:pt x="664" y="393"/>
                  </a:lnTo>
                  <a:lnTo>
                    <a:pt x="664" y="394"/>
                  </a:lnTo>
                  <a:lnTo>
                    <a:pt x="663" y="394"/>
                  </a:lnTo>
                  <a:lnTo>
                    <a:pt x="663" y="394"/>
                  </a:lnTo>
                  <a:lnTo>
                    <a:pt x="662" y="394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6"/>
                  </a:lnTo>
                  <a:lnTo>
                    <a:pt x="663" y="396"/>
                  </a:lnTo>
                  <a:lnTo>
                    <a:pt x="663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7"/>
                  </a:lnTo>
                  <a:lnTo>
                    <a:pt x="664" y="396"/>
                  </a:lnTo>
                  <a:lnTo>
                    <a:pt x="664" y="397"/>
                  </a:lnTo>
                  <a:lnTo>
                    <a:pt x="665" y="397"/>
                  </a:lnTo>
                  <a:lnTo>
                    <a:pt x="665" y="396"/>
                  </a:lnTo>
                  <a:lnTo>
                    <a:pt x="665" y="397"/>
                  </a:lnTo>
                  <a:lnTo>
                    <a:pt x="666" y="397"/>
                  </a:lnTo>
                  <a:lnTo>
                    <a:pt x="667" y="397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6" y="398"/>
                  </a:lnTo>
                  <a:lnTo>
                    <a:pt x="665" y="398"/>
                  </a:lnTo>
                  <a:lnTo>
                    <a:pt x="666" y="398"/>
                  </a:lnTo>
                  <a:lnTo>
                    <a:pt x="665" y="398"/>
                  </a:lnTo>
                  <a:lnTo>
                    <a:pt x="665" y="398"/>
                  </a:lnTo>
                  <a:lnTo>
                    <a:pt x="664" y="398"/>
                  </a:lnTo>
                  <a:lnTo>
                    <a:pt x="664" y="397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9"/>
                  </a:lnTo>
                  <a:lnTo>
                    <a:pt x="664" y="399"/>
                  </a:lnTo>
                  <a:lnTo>
                    <a:pt x="663" y="399"/>
                  </a:lnTo>
                  <a:lnTo>
                    <a:pt x="663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1"/>
                  </a:lnTo>
                  <a:lnTo>
                    <a:pt x="662" y="401"/>
                  </a:lnTo>
                  <a:lnTo>
                    <a:pt x="661" y="401"/>
                  </a:lnTo>
                  <a:lnTo>
                    <a:pt x="661" y="401"/>
                  </a:lnTo>
                  <a:lnTo>
                    <a:pt x="661" y="400"/>
                  </a:lnTo>
                  <a:lnTo>
                    <a:pt x="661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59" y="400"/>
                  </a:lnTo>
                  <a:lnTo>
                    <a:pt x="658" y="400"/>
                  </a:lnTo>
                  <a:lnTo>
                    <a:pt x="658" y="400"/>
                  </a:lnTo>
                  <a:lnTo>
                    <a:pt x="658" y="401"/>
                  </a:lnTo>
                  <a:lnTo>
                    <a:pt x="658" y="402"/>
                  </a:lnTo>
                  <a:lnTo>
                    <a:pt x="658" y="401"/>
                  </a:lnTo>
                  <a:lnTo>
                    <a:pt x="658" y="400"/>
                  </a:lnTo>
                  <a:lnTo>
                    <a:pt x="659" y="400"/>
                  </a:lnTo>
                  <a:lnTo>
                    <a:pt x="659" y="401"/>
                  </a:lnTo>
                  <a:lnTo>
                    <a:pt x="658" y="401"/>
                  </a:lnTo>
                  <a:lnTo>
                    <a:pt x="659" y="401"/>
                  </a:lnTo>
                  <a:lnTo>
                    <a:pt x="659" y="400"/>
                  </a:lnTo>
                  <a:lnTo>
                    <a:pt x="660" y="400"/>
                  </a:lnTo>
                  <a:lnTo>
                    <a:pt x="660" y="401"/>
                  </a:lnTo>
                  <a:lnTo>
                    <a:pt x="660" y="401"/>
                  </a:lnTo>
                  <a:lnTo>
                    <a:pt x="661" y="401"/>
                  </a:lnTo>
                  <a:lnTo>
                    <a:pt x="661" y="402"/>
                  </a:lnTo>
                  <a:lnTo>
                    <a:pt x="661" y="401"/>
                  </a:lnTo>
                  <a:lnTo>
                    <a:pt x="661" y="401"/>
                  </a:lnTo>
                  <a:lnTo>
                    <a:pt x="662" y="401"/>
                  </a:lnTo>
                  <a:lnTo>
                    <a:pt x="662" y="401"/>
                  </a:lnTo>
                  <a:lnTo>
                    <a:pt x="663" y="401"/>
                  </a:lnTo>
                  <a:lnTo>
                    <a:pt x="664" y="402"/>
                  </a:lnTo>
                  <a:lnTo>
                    <a:pt x="664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3"/>
                  </a:lnTo>
                  <a:lnTo>
                    <a:pt x="665" y="403"/>
                  </a:lnTo>
                  <a:lnTo>
                    <a:pt x="665" y="404"/>
                  </a:lnTo>
                  <a:lnTo>
                    <a:pt x="665" y="404"/>
                  </a:lnTo>
                  <a:lnTo>
                    <a:pt x="666" y="404"/>
                  </a:lnTo>
                  <a:lnTo>
                    <a:pt x="665" y="404"/>
                  </a:lnTo>
                  <a:lnTo>
                    <a:pt x="665" y="405"/>
                  </a:lnTo>
                  <a:lnTo>
                    <a:pt x="666" y="405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8"/>
                  </a:lnTo>
                  <a:lnTo>
                    <a:pt x="668" y="409"/>
                  </a:lnTo>
                  <a:lnTo>
                    <a:pt x="668" y="409"/>
                  </a:lnTo>
                  <a:lnTo>
                    <a:pt x="668" y="409"/>
                  </a:lnTo>
                  <a:lnTo>
                    <a:pt x="668" y="410"/>
                  </a:lnTo>
                  <a:lnTo>
                    <a:pt x="668" y="410"/>
                  </a:lnTo>
                  <a:lnTo>
                    <a:pt x="667" y="410"/>
                  </a:lnTo>
                  <a:lnTo>
                    <a:pt x="667" y="411"/>
                  </a:lnTo>
                  <a:lnTo>
                    <a:pt x="667" y="411"/>
                  </a:lnTo>
                  <a:lnTo>
                    <a:pt x="667" y="411"/>
                  </a:lnTo>
                  <a:lnTo>
                    <a:pt x="667" y="412"/>
                  </a:lnTo>
                  <a:lnTo>
                    <a:pt x="666" y="412"/>
                  </a:lnTo>
                  <a:lnTo>
                    <a:pt x="667" y="413"/>
                  </a:lnTo>
                  <a:lnTo>
                    <a:pt x="666" y="413"/>
                  </a:lnTo>
                  <a:lnTo>
                    <a:pt x="667" y="413"/>
                  </a:lnTo>
                  <a:lnTo>
                    <a:pt x="666" y="413"/>
                  </a:lnTo>
                  <a:lnTo>
                    <a:pt x="666" y="413"/>
                  </a:lnTo>
                  <a:lnTo>
                    <a:pt x="667" y="413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6" y="414"/>
                  </a:lnTo>
                  <a:lnTo>
                    <a:pt x="666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6"/>
                  </a:lnTo>
                  <a:lnTo>
                    <a:pt x="664" y="416"/>
                  </a:lnTo>
                  <a:lnTo>
                    <a:pt x="665" y="416"/>
                  </a:lnTo>
                  <a:lnTo>
                    <a:pt x="665" y="417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3" y="417"/>
                  </a:lnTo>
                  <a:lnTo>
                    <a:pt x="662" y="417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7"/>
                  </a:lnTo>
                  <a:lnTo>
                    <a:pt x="661" y="417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9"/>
                  </a:lnTo>
                  <a:lnTo>
                    <a:pt x="660" y="419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59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6" y="420"/>
                  </a:lnTo>
                  <a:lnTo>
                    <a:pt x="656" y="420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5" y="421"/>
                  </a:lnTo>
                  <a:lnTo>
                    <a:pt x="654" y="421"/>
                  </a:lnTo>
                  <a:lnTo>
                    <a:pt x="654" y="422"/>
                  </a:lnTo>
                  <a:lnTo>
                    <a:pt x="654" y="421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4" y="423"/>
                  </a:lnTo>
                  <a:lnTo>
                    <a:pt x="653" y="423"/>
                  </a:lnTo>
                  <a:lnTo>
                    <a:pt x="653" y="423"/>
                  </a:lnTo>
                  <a:lnTo>
                    <a:pt x="652" y="423"/>
                  </a:lnTo>
                  <a:lnTo>
                    <a:pt x="652" y="424"/>
                  </a:lnTo>
                  <a:lnTo>
                    <a:pt x="652" y="424"/>
                  </a:lnTo>
                  <a:lnTo>
                    <a:pt x="651" y="424"/>
                  </a:lnTo>
                  <a:lnTo>
                    <a:pt x="651" y="424"/>
                  </a:lnTo>
                  <a:lnTo>
                    <a:pt x="651" y="425"/>
                  </a:lnTo>
                  <a:lnTo>
                    <a:pt x="650" y="425"/>
                  </a:lnTo>
                  <a:lnTo>
                    <a:pt x="650" y="425"/>
                  </a:lnTo>
                  <a:lnTo>
                    <a:pt x="650" y="425"/>
                  </a:lnTo>
                  <a:lnTo>
                    <a:pt x="651" y="425"/>
                  </a:lnTo>
                  <a:lnTo>
                    <a:pt x="651" y="425"/>
                  </a:lnTo>
                  <a:lnTo>
                    <a:pt x="651" y="424"/>
                  </a:lnTo>
                  <a:lnTo>
                    <a:pt x="652" y="424"/>
                  </a:lnTo>
                  <a:lnTo>
                    <a:pt x="652" y="424"/>
                  </a:lnTo>
                  <a:lnTo>
                    <a:pt x="653" y="424"/>
                  </a:lnTo>
                  <a:lnTo>
                    <a:pt x="653" y="423"/>
                  </a:lnTo>
                  <a:lnTo>
                    <a:pt x="653" y="423"/>
                  </a:lnTo>
                  <a:lnTo>
                    <a:pt x="654" y="423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5" y="422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0"/>
                  </a:lnTo>
                  <a:lnTo>
                    <a:pt x="656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9" y="420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61" y="420"/>
                  </a:lnTo>
                  <a:lnTo>
                    <a:pt x="661" y="419"/>
                  </a:lnTo>
                  <a:lnTo>
                    <a:pt x="661" y="419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3" y="418"/>
                  </a:lnTo>
                  <a:lnTo>
                    <a:pt x="662" y="418"/>
                  </a:lnTo>
                  <a:lnTo>
                    <a:pt x="663" y="418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4" y="418"/>
                  </a:lnTo>
                  <a:lnTo>
                    <a:pt x="664" y="417"/>
                  </a:lnTo>
                  <a:lnTo>
                    <a:pt x="664" y="418"/>
                  </a:lnTo>
                  <a:lnTo>
                    <a:pt x="665" y="418"/>
                  </a:lnTo>
                  <a:lnTo>
                    <a:pt x="665" y="418"/>
                  </a:lnTo>
                  <a:lnTo>
                    <a:pt x="665" y="417"/>
                  </a:lnTo>
                  <a:lnTo>
                    <a:pt x="666" y="417"/>
                  </a:lnTo>
                  <a:lnTo>
                    <a:pt x="665" y="417"/>
                  </a:lnTo>
                  <a:lnTo>
                    <a:pt x="665" y="417"/>
                  </a:lnTo>
                  <a:lnTo>
                    <a:pt x="666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7"/>
                  </a:lnTo>
                  <a:lnTo>
                    <a:pt x="666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6" y="417"/>
                  </a:lnTo>
                  <a:lnTo>
                    <a:pt x="666" y="418"/>
                  </a:lnTo>
                  <a:lnTo>
                    <a:pt x="667" y="418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9" y="417"/>
                  </a:lnTo>
                  <a:lnTo>
                    <a:pt x="669" y="417"/>
                  </a:lnTo>
                  <a:lnTo>
                    <a:pt x="670" y="417"/>
                  </a:lnTo>
                  <a:lnTo>
                    <a:pt x="670" y="417"/>
                  </a:lnTo>
                  <a:lnTo>
                    <a:pt x="669" y="417"/>
                  </a:lnTo>
                  <a:lnTo>
                    <a:pt x="670" y="417"/>
                  </a:lnTo>
                  <a:lnTo>
                    <a:pt x="670" y="416"/>
                  </a:lnTo>
                  <a:lnTo>
                    <a:pt x="671" y="417"/>
                  </a:lnTo>
                  <a:lnTo>
                    <a:pt x="671" y="417"/>
                  </a:lnTo>
                  <a:lnTo>
                    <a:pt x="671" y="417"/>
                  </a:lnTo>
                  <a:lnTo>
                    <a:pt x="671" y="416"/>
                  </a:lnTo>
                  <a:lnTo>
                    <a:pt x="671" y="416"/>
                  </a:lnTo>
                  <a:lnTo>
                    <a:pt x="670" y="416"/>
                  </a:lnTo>
                  <a:lnTo>
                    <a:pt x="669" y="416"/>
                  </a:lnTo>
                  <a:lnTo>
                    <a:pt x="669" y="417"/>
                  </a:lnTo>
                  <a:lnTo>
                    <a:pt x="669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8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5"/>
                  </a:lnTo>
                  <a:lnTo>
                    <a:pt x="667" y="415"/>
                  </a:lnTo>
                  <a:lnTo>
                    <a:pt x="667" y="415"/>
                  </a:lnTo>
                  <a:lnTo>
                    <a:pt x="668" y="415"/>
                  </a:lnTo>
                  <a:lnTo>
                    <a:pt x="668" y="415"/>
                  </a:lnTo>
                  <a:lnTo>
                    <a:pt x="668" y="414"/>
                  </a:lnTo>
                  <a:lnTo>
                    <a:pt x="669" y="414"/>
                  </a:lnTo>
                  <a:lnTo>
                    <a:pt x="668" y="414"/>
                  </a:lnTo>
                  <a:lnTo>
                    <a:pt x="668" y="415"/>
                  </a:lnTo>
                  <a:lnTo>
                    <a:pt x="669" y="415"/>
                  </a:lnTo>
                  <a:lnTo>
                    <a:pt x="668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70" y="414"/>
                  </a:lnTo>
                  <a:lnTo>
                    <a:pt x="671" y="414"/>
                  </a:lnTo>
                  <a:lnTo>
                    <a:pt x="670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68" y="414"/>
                  </a:lnTo>
                  <a:lnTo>
                    <a:pt x="668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9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8" y="412"/>
                  </a:lnTo>
                  <a:lnTo>
                    <a:pt x="668" y="412"/>
                  </a:lnTo>
                  <a:lnTo>
                    <a:pt x="668" y="411"/>
                  </a:lnTo>
                  <a:lnTo>
                    <a:pt x="669" y="411"/>
                  </a:lnTo>
                  <a:lnTo>
                    <a:pt x="669" y="411"/>
                  </a:lnTo>
                  <a:lnTo>
                    <a:pt x="669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0"/>
                  </a:lnTo>
                  <a:lnTo>
                    <a:pt x="668" y="410"/>
                  </a:lnTo>
                  <a:lnTo>
                    <a:pt x="668" y="409"/>
                  </a:lnTo>
                  <a:lnTo>
                    <a:pt x="669" y="409"/>
                  </a:lnTo>
                  <a:lnTo>
                    <a:pt x="668" y="409"/>
                  </a:lnTo>
                  <a:lnTo>
                    <a:pt x="669" y="409"/>
                  </a:lnTo>
                  <a:lnTo>
                    <a:pt x="669" y="408"/>
                  </a:lnTo>
                  <a:lnTo>
                    <a:pt x="668" y="408"/>
                  </a:lnTo>
                  <a:lnTo>
                    <a:pt x="669" y="407"/>
                  </a:lnTo>
                  <a:lnTo>
                    <a:pt x="669" y="407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5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7" y="404"/>
                  </a:lnTo>
                  <a:lnTo>
                    <a:pt x="667" y="405"/>
                  </a:lnTo>
                  <a:lnTo>
                    <a:pt x="666" y="405"/>
                  </a:lnTo>
                  <a:lnTo>
                    <a:pt x="666" y="404"/>
                  </a:lnTo>
                  <a:lnTo>
                    <a:pt x="666" y="404"/>
                  </a:lnTo>
                  <a:lnTo>
                    <a:pt x="666" y="403"/>
                  </a:lnTo>
                  <a:lnTo>
                    <a:pt x="666" y="403"/>
                  </a:lnTo>
                  <a:lnTo>
                    <a:pt x="665" y="403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6" y="402"/>
                  </a:lnTo>
                  <a:lnTo>
                    <a:pt x="665" y="402"/>
                  </a:lnTo>
                  <a:lnTo>
                    <a:pt x="666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1"/>
                  </a:lnTo>
                  <a:lnTo>
                    <a:pt x="664" y="401"/>
                  </a:lnTo>
                  <a:lnTo>
                    <a:pt x="664" y="401"/>
                  </a:lnTo>
                  <a:lnTo>
                    <a:pt x="663" y="401"/>
                  </a:lnTo>
                  <a:lnTo>
                    <a:pt x="663" y="400"/>
                  </a:lnTo>
                  <a:lnTo>
                    <a:pt x="663" y="400"/>
                  </a:lnTo>
                  <a:lnTo>
                    <a:pt x="664" y="399"/>
                  </a:lnTo>
                  <a:lnTo>
                    <a:pt x="664" y="400"/>
                  </a:lnTo>
                  <a:lnTo>
                    <a:pt x="664" y="399"/>
                  </a:lnTo>
                  <a:lnTo>
                    <a:pt x="664" y="400"/>
                  </a:lnTo>
                  <a:lnTo>
                    <a:pt x="664" y="399"/>
                  </a:lnTo>
                  <a:lnTo>
                    <a:pt x="664" y="399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5" y="398"/>
                  </a:lnTo>
                  <a:lnTo>
                    <a:pt x="665" y="398"/>
                  </a:lnTo>
                  <a:lnTo>
                    <a:pt x="666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8" y="398"/>
                  </a:lnTo>
                  <a:lnTo>
                    <a:pt x="667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9"/>
                  </a:lnTo>
                  <a:lnTo>
                    <a:pt x="668" y="399"/>
                  </a:lnTo>
                  <a:lnTo>
                    <a:pt x="668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70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2" y="399"/>
                  </a:lnTo>
                  <a:lnTo>
                    <a:pt x="672" y="400"/>
                  </a:lnTo>
                  <a:lnTo>
                    <a:pt x="672" y="400"/>
                  </a:lnTo>
                  <a:lnTo>
                    <a:pt x="672" y="400"/>
                  </a:lnTo>
                  <a:lnTo>
                    <a:pt x="673" y="400"/>
                  </a:lnTo>
                  <a:lnTo>
                    <a:pt x="673" y="401"/>
                  </a:lnTo>
                  <a:lnTo>
                    <a:pt x="673" y="401"/>
                  </a:lnTo>
                  <a:lnTo>
                    <a:pt x="673" y="402"/>
                  </a:lnTo>
                  <a:lnTo>
                    <a:pt x="674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3"/>
                  </a:lnTo>
                  <a:lnTo>
                    <a:pt x="675" y="403"/>
                  </a:lnTo>
                  <a:lnTo>
                    <a:pt x="675" y="403"/>
                  </a:lnTo>
                  <a:lnTo>
                    <a:pt x="675" y="404"/>
                  </a:lnTo>
                  <a:lnTo>
                    <a:pt x="675" y="404"/>
                  </a:lnTo>
                  <a:lnTo>
                    <a:pt x="675" y="405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74" y="406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4" y="408"/>
                  </a:lnTo>
                  <a:lnTo>
                    <a:pt x="675" y="408"/>
                  </a:lnTo>
                  <a:lnTo>
                    <a:pt x="674" y="408"/>
                  </a:lnTo>
                  <a:lnTo>
                    <a:pt x="675" y="408"/>
                  </a:lnTo>
                  <a:lnTo>
                    <a:pt x="675" y="409"/>
                  </a:lnTo>
                  <a:lnTo>
                    <a:pt x="675" y="409"/>
                  </a:lnTo>
                  <a:lnTo>
                    <a:pt x="675" y="409"/>
                  </a:lnTo>
                  <a:lnTo>
                    <a:pt x="676" y="409"/>
                  </a:lnTo>
                  <a:lnTo>
                    <a:pt x="676" y="410"/>
                  </a:lnTo>
                  <a:lnTo>
                    <a:pt x="677" y="410"/>
                  </a:lnTo>
                  <a:lnTo>
                    <a:pt x="677" y="409"/>
                  </a:lnTo>
                  <a:lnTo>
                    <a:pt x="677" y="409"/>
                  </a:lnTo>
                  <a:lnTo>
                    <a:pt x="677" y="410"/>
                  </a:lnTo>
                  <a:lnTo>
                    <a:pt x="677" y="410"/>
                  </a:lnTo>
                  <a:lnTo>
                    <a:pt x="677" y="410"/>
                  </a:lnTo>
                  <a:lnTo>
                    <a:pt x="676" y="410"/>
                  </a:lnTo>
                  <a:lnTo>
                    <a:pt x="676" y="411"/>
                  </a:lnTo>
                  <a:lnTo>
                    <a:pt x="676" y="411"/>
                  </a:lnTo>
                  <a:lnTo>
                    <a:pt x="676" y="411"/>
                  </a:lnTo>
                  <a:lnTo>
                    <a:pt x="676" y="412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4"/>
                  </a:lnTo>
                  <a:lnTo>
                    <a:pt x="675" y="414"/>
                  </a:lnTo>
                  <a:lnTo>
                    <a:pt x="675" y="414"/>
                  </a:lnTo>
                  <a:lnTo>
                    <a:pt x="675" y="415"/>
                  </a:lnTo>
                  <a:lnTo>
                    <a:pt x="674" y="415"/>
                  </a:lnTo>
                  <a:lnTo>
                    <a:pt x="674" y="415"/>
                  </a:lnTo>
                  <a:lnTo>
                    <a:pt x="674" y="416"/>
                  </a:lnTo>
                  <a:lnTo>
                    <a:pt x="673" y="416"/>
                  </a:lnTo>
                  <a:lnTo>
                    <a:pt x="673" y="416"/>
                  </a:lnTo>
                  <a:lnTo>
                    <a:pt x="673" y="417"/>
                  </a:lnTo>
                  <a:lnTo>
                    <a:pt x="672" y="417"/>
                  </a:lnTo>
                  <a:lnTo>
                    <a:pt x="672" y="417"/>
                  </a:lnTo>
                  <a:lnTo>
                    <a:pt x="672" y="418"/>
                  </a:lnTo>
                  <a:lnTo>
                    <a:pt x="672" y="418"/>
                  </a:lnTo>
                  <a:lnTo>
                    <a:pt x="672" y="418"/>
                  </a:lnTo>
                  <a:lnTo>
                    <a:pt x="671" y="418"/>
                  </a:lnTo>
                  <a:lnTo>
                    <a:pt x="671" y="419"/>
                  </a:lnTo>
                  <a:lnTo>
                    <a:pt x="671" y="418"/>
                  </a:lnTo>
                  <a:lnTo>
                    <a:pt x="671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1" y="420"/>
                  </a:lnTo>
                  <a:lnTo>
                    <a:pt x="671" y="420"/>
                  </a:lnTo>
                  <a:lnTo>
                    <a:pt x="671" y="421"/>
                  </a:lnTo>
                  <a:lnTo>
                    <a:pt x="671" y="421"/>
                  </a:lnTo>
                  <a:lnTo>
                    <a:pt x="670" y="421"/>
                  </a:lnTo>
                  <a:lnTo>
                    <a:pt x="670" y="422"/>
                  </a:lnTo>
                  <a:lnTo>
                    <a:pt x="671" y="422"/>
                  </a:lnTo>
                  <a:lnTo>
                    <a:pt x="671" y="422"/>
                  </a:lnTo>
                  <a:lnTo>
                    <a:pt x="670" y="423"/>
                  </a:lnTo>
                  <a:lnTo>
                    <a:pt x="671" y="423"/>
                  </a:lnTo>
                  <a:lnTo>
                    <a:pt x="671" y="424"/>
                  </a:lnTo>
                  <a:lnTo>
                    <a:pt x="670" y="424"/>
                  </a:lnTo>
                  <a:lnTo>
                    <a:pt x="670" y="425"/>
                  </a:lnTo>
                  <a:lnTo>
                    <a:pt x="671" y="425"/>
                  </a:lnTo>
                  <a:lnTo>
                    <a:pt x="670" y="425"/>
                  </a:lnTo>
                  <a:lnTo>
                    <a:pt x="670" y="425"/>
                  </a:lnTo>
                  <a:lnTo>
                    <a:pt x="669" y="425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7"/>
                  </a:lnTo>
                  <a:lnTo>
                    <a:pt x="669" y="428"/>
                  </a:lnTo>
                  <a:lnTo>
                    <a:pt x="668" y="428"/>
                  </a:lnTo>
                  <a:lnTo>
                    <a:pt x="669" y="428"/>
                  </a:lnTo>
                  <a:lnTo>
                    <a:pt x="669" y="428"/>
                  </a:lnTo>
                  <a:lnTo>
                    <a:pt x="669" y="429"/>
                  </a:lnTo>
                  <a:lnTo>
                    <a:pt x="669" y="429"/>
                  </a:lnTo>
                  <a:lnTo>
                    <a:pt x="668" y="429"/>
                  </a:lnTo>
                  <a:lnTo>
                    <a:pt x="668" y="430"/>
                  </a:lnTo>
                  <a:lnTo>
                    <a:pt x="669" y="431"/>
                  </a:lnTo>
                  <a:lnTo>
                    <a:pt x="669" y="431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4"/>
                  </a:lnTo>
                  <a:lnTo>
                    <a:pt x="669" y="435"/>
                  </a:lnTo>
                  <a:lnTo>
                    <a:pt x="670" y="435"/>
                  </a:lnTo>
                  <a:lnTo>
                    <a:pt x="670" y="435"/>
                  </a:lnTo>
                  <a:lnTo>
                    <a:pt x="671" y="435"/>
                  </a:lnTo>
                  <a:lnTo>
                    <a:pt x="670" y="435"/>
                  </a:lnTo>
                  <a:lnTo>
                    <a:pt x="670" y="436"/>
                  </a:lnTo>
                  <a:lnTo>
                    <a:pt x="669" y="436"/>
                  </a:lnTo>
                  <a:lnTo>
                    <a:pt x="669" y="436"/>
                  </a:lnTo>
                  <a:lnTo>
                    <a:pt x="669" y="437"/>
                  </a:lnTo>
                  <a:lnTo>
                    <a:pt x="668" y="437"/>
                  </a:lnTo>
                  <a:lnTo>
                    <a:pt x="669" y="437"/>
                  </a:lnTo>
                  <a:lnTo>
                    <a:pt x="668" y="437"/>
                  </a:lnTo>
                  <a:lnTo>
                    <a:pt x="668" y="438"/>
                  </a:lnTo>
                  <a:lnTo>
                    <a:pt x="669" y="438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40"/>
                  </a:lnTo>
                  <a:lnTo>
                    <a:pt x="669" y="440"/>
                  </a:lnTo>
                  <a:lnTo>
                    <a:pt x="669" y="441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3"/>
                  </a:lnTo>
                  <a:lnTo>
                    <a:pt x="668" y="443"/>
                  </a:lnTo>
                  <a:lnTo>
                    <a:pt x="669" y="443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5"/>
                  </a:lnTo>
                  <a:lnTo>
                    <a:pt x="667" y="445"/>
                  </a:lnTo>
                  <a:lnTo>
                    <a:pt x="667" y="444"/>
                  </a:lnTo>
                  <a:lnTo>
                    <a:pt x="667" y="445"/>
                  </a:lnTo>
                  <a:lnTo>
                    <a:pt x="668" y="445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5"/>
                  </a:lnTo>
                  <a:lnTo>
                    <a:pt x="668" y="445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7"/>
                  </a:lnTo>
                  <a:lnTo>
                    <a:pt x="667" y="447"/>
                  </a:lnTo>
                  <a:lnTo>
                    <a:pt x="668" y="447"/>
                  </a:lnTo>
                  <a:lnTo>
                    <a:pt x="668" y="447"/>
                  </a:lnTo>
                  <a:lnTo>
                    <a:pt x="667" y="448"/>
                  </a:lnTo>
                  <a:lnTo>
                    <a:pt x="667" y="447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8" y="448"/>
                  </a:lnTo>
                  <a:lnTo>
                    <a:pt x="668" y="448"/>
                  </a:lnTo>
                  <a:lnTo>
                    <a:pt x="668" y="448"/>
                  </a:lnTo>
                  <a:lnTo>
                    <a:pt x="668" y="449"/>
                  </a:lnTo>
                  <a:lnTo>
                    <a:pt x="668" y="449"/>
                  </a:lnTo>
                  <a:lnTo>
                    <a:pt x="668" y="450"/>
                  </a:lnTo>
                  <a:lnTo>
                    <a:pt x="667" y="450"/>
                  </a:lnTo>
                  <a:lnTo>
                    <a:pt x="667" y="450"/>
                  </a:lnTo>
                  <a:lnTo>
                    <a:pt x="667" y="450"/>
                  </a:lnTo>
                  <a:lnTo>
                    <a:pt x="667" y="451"/>
                  </a:lnTo>
                  <a:lnTo>
                    <a:pt x="667" y="451"/>
                  </a:lnTo>
                  <a:lnTo>
                    <a:pt x="667" y="452"/>
                  </a:lnTo>
                  <a:lnTo>
                    <a:pt x="667" y="453"/>
                  </a:lnTo>
                  <a:lnTo>
                    <a:pt x="667" y="453"/>
                  </a:lnTo>
                  <a:lnTo>
                    <a:pt x="667" y="454"/>
                  </a:lnTo>
                  <a:lnTo>
                    <a:pt x="667" y="454"/>
                  </a:lnTo>
                  <a:lnTo>
                    <a:pt x="667" y="455"/>
                  </a:lnTo>
                  <a:lnTo>
                    <a:pt x="666" y="455"/>
                  </a:lnTo>
                  <a:lnTo>
                    <a:pt x="665" y="455"/>
                  </a:lnTo>
                  <a:lnTo>
                    <a:pt x="665" y="455"/>
                  </a:lnTo>
                  <a:lnTo>
                    <a:pt x="665" y="456"/>
                  </a:lnTo>
                  <a:lnTo>
                    <a:pt x="665" y="456"/>
                  </a:lnTo>
                  <a:lnTo>
                    <a:pt x="664" y="456"/>
                  </a:lnTo>
                  <a:lnTo>
                    <a:pt x="664" y="457"/>
                  </a:lnTo>
                  <a:lnTo>
                    <a:pt x="664" y="457"/>
                  </a:lnTo>
                  <a:lnTo>
                    <a:pt x="664" y="457"/>
                  </a:lnTo>
                  <a:lnTo>
                    <a:pt x="663" y="457"/>
                  </a:lnTo>
                  <a:lnTo>
                    <a:pt x="663" y="458"/>
                  </a:lnTo>
                  <a:lnTo>
                    <a:pt x="662" y="458"/>
                  </a:lnTo>
                  <a:lnTo>
                    <a:pt x="662" y="458"/>
                  </a:lnTo>
                  <a:lnTo>
                    <a:pt x="662" y="459"/>
                  </a:lnTo>
                  <a:lnTo>
                    <a:pt x="662" y="459"/>
                  </a:lnTo>
                  <a:lnTo>
                    <a:pt x="662" y="459"/>
                  </a:lnTo>
                  <a:lnTo>
                    <a:pt x="661" y="459"/>
                  </a:lnTo>
                  <a:lnTo>
                    <a:pt x="661" y="460"/>
                  </a:lnTo>
                  <a:lnTo>
                    <a:pt x="661" y="460"/>
                  </a:lnTo>
                  <a:lnTo>
                    <a:pt x="661" y="461"/>
                  </a:lnTo>
                  <a:lnTo>
                    <a:pt x="661" y="460"/>
                  </a:lnTo>
                  <a:lnTo>
                    <a:pt x="661" y="461"/>
                  </a:lnTo>
                  <a:lnTo>
                    <a:pt x="660" y="461"/>
                  </a:lnTo>
                  <a:lnTo>
                    <a:pt x="660" y="461"/>
                  </a:lnTo>
                  <a:lnTo>
                    <a:pt x="660" y="461"/>
                  </a:lnTo>
                  <a:lnTo>
                    <a:pt x="660" y="462"/>
                  </a:lnTo>
                  <a:lnTo>
                    <a:pt x="659" y="462"/>
                  </a:lnTo>
                  <a:lnTo>
                    <a:pt x="659" y="462"/>
                  </a:lnTo>
                  <a:lnTo>
                    <a:pt x="659" y="463"/>
                  </a:lnTo>
                  <a:lnTo>
                    <a:pt x="658" y="463"/>
                  </a:lnTo>
                  <a:lnTo>
                    <a:pt x="658" y="464"/>
                  </a:lnTo>
                  <a:lnTo>
                    <a:pt x="658" y="464"/>
                  </a:lnTo>
                  <a:lnTo>
                    <a:pt x="658" y="465"/>
                  </a:lnTo>
                  <a:lnTo>
                    <a:pt x="658" y="465"/>
                  </a:lnTo>
                  <a:lnTo>
                    <a:pt x="657" y="465"/>
                  </a:lnTo>
                  <a:lnTo>
                    <a:pt x="657" y="466"/>
                  </a:lnTo>
                  <a:lnTo>
                    <a:pt x="657" y="466"/>
                  </a:lnTo>
                  <a:lnTo>
                    <a:pt x="657" y="467"/>
                  </a:lnTo>
                  <a:lnTo>
                    <a:pt x="657" y="467"/>
                  </a:lnTo>
                  <a:lnTo>
                    <a:pt x="657" y="468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56" y="469"/>
                  </a:lnTo>
                  <a:lnTo>
                    <a:pt x="655" y="469"/>
                  </a:lnTo>
                  <a:lnTo>
                    <a:pt x="655" y="469"/>
                  </a:lnTo>
                  <a:lnTo>
                    <a:pt x="654" y="470"/>
                  </a:lnTo>
                  <a:lnTo>
                    <a:pt x="654" y="470"/>
                  </a:lnTo>
                  <a:lnTo>
                    <a:pt x="654" y="471"/>
                  </a:lnTo>
                  <a:lnTo>
                    <a:pt x="653" y="471"/>
                  </a:lnTo>
                  <a:lnTo>
                    <a:pt x="653" y="472"/>
                  </a:lnTo>
                  <a:lnTo>
                    <a:pt x="653" y="472"/>
                  </a:lnTo>
                  <a:lnTo>
                    <a:pt x="653" y="473"/>
                  </a:lnTo>
                  <a:lnTo>
                    <a:pt x="653" y="473"/>
                  </a:lnTo>
                  <a:lnTo>
                    <a:pt x="653" y="473"/>
                  </a:lnTo>
                  <a:lnTo>
                    <a:pt x="652" y="473"/>
                  </a:lnTo>
                  <a:lnTo>
                    <a:pt x="652" y="474"/>
                  </a:lnTo>
                  <a:lnTo>
                    <a:pt x="652" y="474"/>
                  </a:lnTo>
                  <a:lnTo>
                    <a:pt x="652" y="475"/>
                  </a:lnTo>
                  <a:lnTo>
                    <a:pt x="651" y="475"/>
                  </a:lnTo>
                  <a:lnTo>
                    <a:pt x="651" y="476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651" y="476"/>
                  </a:lnTo>
                  <a:lnTo>
                    <a:pt x="651" y="477"/>
                  </a:lnTo>
                  <a:lnTo>
                    <a:pt x="651" y="477"/>
                  </a:lnTo>
                  <a:lnTo>
                    <a:pt x="651" y="477"/>
                  </a:lnTo>
                  <a:lnTo>
                    <a:pt x="650" y="477"/>
                  </a:lnTo>
                  <a:lnTo>
                    <a:pt x="650" y="478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0" y="480"/>
                  </a:lnTo>
                  <a:lnTo>
                    <a:pt x="650" y="480"/>
                  </a:lnTo>
                  <a:lnTo>
                    <a:pt x="649" y="480"/>
                  </a:lnTo>
                  <a:lnTo>
                    <a:pt x="649" y="481"/>
                  </a:lnTo>
                  <a:lnTo>
                    <a:pt x="649" y="481"/>
                  </a:lnTo>
                  <a:lnTo>
                    <a:pt x="649" y="482"/>
                  </a:lnTo>
                  <a:lnTo>
                    <a:pt x="648" y="482"/>
                  </a:lnTo>
                  <a:lnTo>
                    <a:pt x="648" y="483"/>
                  </a:lnTo>
                  <a:lnTo>
                    <a:pt x="647" y="483"/>
                  </a:lnTo>
                  <a:lnTo>
                    <a:pt x="647" y="483"/>
                  </a:lnTo>
                  <a:lnTo>
                    <a:pt x="647" y="483"/>
                  </a:lnTo>
                  <a:lnTo>
                    <a:pt x="647" y="484"/>
                  </a:lnTo>
                  <a:lnTo>
                    <a:pt x="647" y="484"/>
                  </a:lnTo>
                  <a:lnTo>
                    <a:pt x="646" y="484"/>
                  </a:lnTo>
                  <a:lnTo>
                    <a:pt x="646" y="485"/>
                  </a:lnTo>
                  <a:lnTo>
                    <a:pt x="646" y="485"/>
                  </a:lnTo>
                  <a:lnTo>
                    <a:pt x="646" y="485"/>
                  </a:lnTo>
                  <a:lnTo>
                    <a:pt x="645" y="486"/>
                  </a:lnTo>
                  <a:lnTo>
                    <a:pt x="645" y="487"/>
                  </a:lnTo>
                  <a:lnTo>
                    <a:pt x="645" y="487"/>
                  </a:lnTo>
                  <a:lnTo>
                    <a:pt x="644" y="487"/>
                  </a:lnTo>
                  <a:lnTo>
                    <a:pt x="644" y="487"/>
                  </a:lnTo>
                  <a:lnTo>
                    <a:pt x="643" y="487"/>
                  </a:lnTo>
                  <a:lnTo>
                    <a:pt x="643" y="488"/>
                  </a:lnTo>
                  <a:lnTo>
                    <a:pt x="643" y="488"/>
                  </a:lnTo>
                  <a:lnTo>
                    <a:pt x="643" y="488"/>
                  </a:lnTo>
                  <a:lnTo>
                    <a:pt x="643" y="489"/>
                  </a:lnTo>
                  <a:lnTo>
                    <a:pt x="642" y="489"/>
                  </a:lnTo>
                  <a:lnTo>
                    <a:pt x="642" y="490"/>
                  </a:lnTo>
                  <a:lnTo>
                    <a:pt x="642" y="490"/>
                  </a:lnTo>
                  <a:lnTo>
                    <a:pt x="641" y="490"/>
                  </a:lnTo>
                  <a:lnTo>
                    <a:pt x="641" y="491"/>
                  </a:lnTo>
                  <a:lnTo>
                    <a:pt x="641" y="491"/>
                  </a:lnTo>
                  <a:lnTo>
                    <a:pt x="641" y="491"/>
                  </a:lnTo>
                  <a:lnTo>
                    <a:pt x="640" y="491"/>
                  </a:lnTo>
                  <a:lnTo>
                    <a:pt x="639" y="492"/>
                  </a:lnTo>
                  <a:lnTo>
                    <a:pt x="639" y="492"/>
                  </a:lnTo>
                  <a:lnTo>
                    <a:pt x="639" y="493"/>
                  </a:lnTo>
                  <a:lnTo>
                    <a:pt x="639" y="493"/>
                  </a:lnTo>
                  <a:lnTo>
                    <a:pt x="639" y="494"/>
                  </a:lnTo>
                  <a:lnTo>
                    <a:pt x="638" y="494"/>
                  </a:lnTo>
                  <a:lnTo>
                    <a:pt x="638" y="494"/>
                  </a:lnTo>
                  <a:lnTo>
                    <a:pt x="638" y="494"/>
                  </a:lnTo>
                  <a:lnTo>
                    <a:pt x="638" y="495"/>
                  </a:lnTo>
                  <a:lnTo>
                    <a:pt x="638" y="495"/>
                  </a:lnTo>
                  <a:lnTo>
                    <a:pt x="637" y="495"/>
                  </a:lnTo>
                  <a:lnTo>
                    <a:pt x="637" y="496"/>
                  </a:lnTo>
                  <a:lnTo>
                    <a:pt x="636" y="496"/>
                  </a:lnTo>
                  <a:lnTo>
                    <a:pt x="636" y="496"/>
                  </a:lnTo>
                  <a:lnTo>
                    <a:pt x="636" y="496"/>
                  </a:lnTo>
                  <a:lnTo>
                    <a:pt x="636" y="497"/>
                  </a:lnTo>
                  <a:lnTo>
                    <a:pt x="635" y="497"/>
                  </a:lnTo>
                  <a:lnTo>
                    <a:pt x="636" y="497"/>
                  </a:lnTo>
                  <a:lnTo>
                    <a:pt x="635" y="498"/>
                  </a:lnTo>
                  <a:lnTo>
                    <a:pt x="635" y="498"/>
                  </a:lnTo>
                  <a:lnTo>
                    <a:pt x="635" y="498"/>
                  </a:lnTo>
                  <a:lnTo>
                    <a:pt x="635" y="499"/>
                  </a:lnTo>
                  <a:lnTo>
                    <a:pt x="635" y="498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4" y="500"/>
                  </a:lnTo>
                  <a:lnTo>
                    <a:pt x="634" y="500"/>
                  </a:lnTo>
                  <a:lnTo>
                    <a:pt x="634" y="501"/>
                  </a:lnTo>
                  <a:lnTo>
                    <a:pt x="633" y="501"/>
                  </a:lnTo>
                  <a:lnTo>
                    <a:pt x="632" y="501"/>
                  </a:lnTo>
                  <a:lnTo>
                    <a:pt x="632" y="501"/>
                  </a:lnTo>
                  <a:lnTo>
                    <a:pt x="632" y="501"/>
                  </a:lnTo>
                  <a:lnTo>
                    <a:pt x="631" y="501"/>
                  </a:lnTo>
                  <a:lnTo>
                    <a:pt x="631" y="502"/>
                  </a:lnTo>
                  <a:lnTo>
                    <a:pt x="632" y="502"/>
                  </a:lnTo>
                  <a:lnTo>
                    <a:pt x="631" y="502"/>
                  </a:lnTo>
                  <a:lnTo>
                    <a:pt x="631" y="502"/>
                  </a:lnTo>
                  <a:lnTo>
                    <a:pt x="631" y="503"/>
                  </a:lnTo>
                  <a:lnTo>
                    <a:pt x="631" y="503"/>
                  </a:lnTo>
                  <a:lnTo>
                    <a:pt x="630" y="503"/>
                  </a:lnTo>
                  <a:lnTo>
                    <a:pt x="630" y="504"/>
                  </a:lnTo>
                  <a:lnTo>
                    <a:pt x="630" y="505"/>
                  </a:lnTo>
                  <a:lnTo>
                    <a:pt x="630" y="505"/>
                  </a:lnTo>
                  <a:lnTo>
                    <a:pt x="630" y="505"/>
                  </a:lnTo>
                  <a:lnTo>
                    <a:pt x="629" y="505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8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9" y="507"/>
                  </a:lnTo>
                  <a:lnTo>
                    <a:pt x="628" y="507"/>
                  </a:lnTo>
                  <a:lnTo>
                    <a:pt x="629" y="507"/>
                  </a:lnTo>
                  <a:lnTo>
                    <a:pt x="629" y="506"/>
                  </a:lnTo>
                  <a:lnTo>
                    <a:pt x="629" y="507"/>
                  </a:lnTo>
                  <a:lnTo>
                    <a:pt x="629" y="507"/>
                  </a:lnTo>
                  <a:lnTo>
                    <a:pt x="628" y="507"/>
                  </a:lnTo>
                  <a:lnTo>
                    <a:pt x="628" y="508"/>
                  </a:lnTo>
                  <a:lnTo>
                    <a:pt x="628" y="508"/>
                  </a:lnTo>
                  <a:lnTo>
                    <a:pt x="628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8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6" y="511"/>
                  </a:lnTo>
                  <a:lnTo>
                    <a:pt x="625" y="511"/>
                  </a:lnTo>
                  <a:lnTo>
                    <a:pt x="625" y="512"/>
                  </a:lnTo>
                  <a:lnTo>
                    <a:pt x="625" y="512"/>
                  </a:lnTo>
                  <a:lnTo>
                    <a:pt x="624" y="512"/>
                  </a:lnTo>
                  <a:lnTo>
                    <a:pt x="625" y="512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23" y="513"/>
                  </a:lnTo>
                  <a:lnTo>
                    <a:pt x="623" y="513"/>
                  </a:lnTo>
                  <a:lnTo>
                    <a:pt x="623" y="513"/>
                  </a:lnTo>
                  <a:lnTo>
                    <a:pt x="622" y="513"/>
                  </a:lnTo>
                  <a:lnTo>
                    <a:pt x="623" y="513"/>
                  </a:lnTo>
                  <a:lnTo>
                    <a:pt x="622" y="514"/>
                  </a:lnTo>
                  <a:lnTo>
                    <a:pt x="621" y="514"/>
                  </a:lnTo>
                  <a:lnTo>
                    <a:pt x="621" y="514"/>
                  </a:lnTo>
                  <a:lnTo>
                    <a:pt x="621" y="514"/>
                  </a:lnTo>
                  <a:lnTo>
                    <a:pt x="620" y="515"/>
                  </a:lnTo>
                  <a:lnTo>
                    <a:pt x="620" y="514"/>
                  </a:lnTo>
                  <a:lnTo>
                    <a:pt x="620" y="514"/>
                  </a:lnTo>
                  <a:lnTo>
                    <a:pt x="620" y="514"/>
                  </a:lnTo>
                  <a:lnTo>
                    <a:pt x="620" y="515"/>
                  </a:lnTo>
                  <a:lnTo>
                    <a:pt x="620" y="515"/>
                  </a:lnTo>
                  <a:lnTo>
                    <a:pt x="620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8" y="517"/>
                  </a:lnTo>
                  <a:lnTo>
                    <a:pt x="617" y="517"/>
                  </a:lnTo>
                  <a:lnTo>
                    <a:pt x="617" y="517"/>
                  </a:lnTo>
                  <a:lnTo>
                    <a:pt x="617" y="517"/>
                  </a:lnTo>
                  <a:lnTo>
                    <a:pt x="617" y="518"/>
                  </a:lnTo>
                  <a:lnTo>
                    <a:pt x="616" y="518"/>
                  </a:lnTo>
                  <a:lnTo>
                    <a:pt x="616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9"/>
                  </a:lnTo>
                  <a:lnTo>
                    <a:pt x="615" y="518"/>
                  </a:lnTo>
                  <a:lnTo>
                    <a:pt x="614" y="518"/>
                  </a:lnTo>
                  <a:lnTo>
                    <a:pt x="614" y="518"/>
                  </a:lnTo>
                  <a:lnTo>
                    <a:pt x="614" y="518"/>
                  </a:lnTo>
                  <a:lnTo>
                    <a:pt x="613" y="518"/>
                  </a:lnTo>
                  <a:lnTo>
                    <a:pt x="614" y="518"/>
                  </a:lnTo>
                  <a:lnTo>
                    <a:pt x="613" y="518"/>
                  </a:lnTo>
                  <a:lnTo>
                    <a:pt x="613" y="518"/>
                  </a:lnTo>
                  <a:lnTo>
                    <a:pt x="613" y="519"/>
                  </a:lnTo>
                  <a:lnTo>
                    <a:pt x="612" y="519"/>
                  </a:lnTo>
                  <a:lnTo>
                    <a:pt x="612" y="519"/>
                  </a:lnTo>
                  <a:lnTo>
                    <a:pt x="612" y="520"/>
                  </a:lnTo>
                  <a:lnTo>
                    <a:pt x="612" y="519"/>
                  </a:lnTo>
                  <a:lnTo>
                    <a:pt x="611" y="519"/>
                  </a:lnTo>
                  <a:lnTo>
                    <a:pt x="611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19"/>
                  </a:lnTo>
                  <a:lnTo>
                    <a:pt x="609" y="520"/>
                  </a:lnTo>
                  <a:lnTo>
                    <a:pt x="609" y="519"/>
                  </a:lnTo>
                  <a:lnTo>
                    <a:pt x="609" y="519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8" y="518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20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20"/>
                  </a:lnTo>
                  <a:lnTo>
                    <a:pt x="608" y="520"/>
                  </a:lnTo>
                  <a:lnTo>
                    <a:pt x="607" y="520"/>
                  </a:lnTo>
                  <a:lnTo>
                    <a:pt x="607" y="519"/>
                  </a:lnTo>
                  <a:lnTo>
                    <a:pt x="608" y="519"/>
                  </a:lnTo>
                  <a:lnTo>
                    <a:pt x="607" y="519"/>
                  </a:lnTo>
                  <a:lnTo>
                    <a:pt x="608" y="519"/>
                  </a:lnTo>
                  <a:lnTo>
                    <a:pt x="607" y="519"/>
                  </a:lnTo>
                  <a:lnTo>
                    <a:pt x="607" y="518"/>
                  </a:lnTo>
                  <a:lnTo>
                    <a:pt x="607" y="518"/>
                  </a:lnTo>
                  <a:lnTo>
                    <a:pt x="606" y="518"/>
                  </a:lnTo>
                  <a:lnTo>
                    <a:pt x="607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7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4" y="516"/>
                  </a:lnTo>
                  <a:lnTo>
                    <a:pt x="603" y="516"/>
                  </a:lnTo>
                  <a:lnTo>
                    <a:pt x="604" y="516"/>
                  </a:lnTo>
                  <a:lnTo>
                    <a:pt x="603" y="516"/>
                  </a:lnTo>
                  <a:lnTo>
                    <a:pt x="603" y="516"/>
                  </a:lnTo>
                  <a:lnTo>
                    <a:pt x="603" y="516"/>
                  </a:lnTo>
                  <a:lnTo>
                    <a:pt x="604" y="516"/>
                  </a:lnTo>
                  <a:lnTo>
                    <a:pt x="604" y="516"/>
                  </a:lnTo>
                  <a:lnTo>
                    <a:pt x="604" y="515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3"/>
                  </a:lnTo>
                  <a:lnTo>
                    <a:pt x="603" y="513"/>
                  </a:lnTo>
                  <a:lnTo>
                    <a:pt x="603" y="513"/>
                  </a:lnTo>
                  <a:lnTo>
                    <a:pt x="603" y="513"/>
                  </a:lnTo>
                  <a:lnTo>
                    <a:pt x="603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5"/>
                  </a:lnTo>
                  <a:lnTo>
                    <a:pt x="601" y="515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5"/>
                  </a:lnTo>
                  <a:lnTo>
                    <a:pt x="600" y="514"/>
                  </a:lnTo>
                  <a:lnTo>
                    <a:pt x="601" y="514"/>
                  </a:lnTo>
                  <a:lnTo>
                    <a:pt x="601" y="514"/>
                  </a:lnTo>
                  <a:lnTo>
                    <a:pt x="601" y="514"/>
                  </a:lnTo>
                  <a:lnTo>
                    <a:pt x="601" y="513"/>
                  </a:lnTo>
                  <a:lnTo>
                    <a:pt x="601" y="513"/>
                  </a:lnTo>
                  <a:lnTo>
                    <a:pt x="601" y="513"/>
                  </a:lnTo>
                  <a:lnTo>
                    <a:pt x="601" y="514"/>
                  </a:lnTo>
                  <a:lnTo>
                    <a:pt x="601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599" y="513"/>
                  </a:lnTo>
                  <a:lnTo>
                    <a:pt x="600" y="513"/>
                  </a:lnTo>
                  <a:lnTo>
                    <a:pt x="599" y="513"/>
                  </a:lnTo>
                  <a:lnTo>
                    <a:pt x="600" y="512"/>
                  </a:lnTo>
                  <a:lnTo>
                    <a:pt x="599" y="512"/>
                  </a:lnTo>
                  <a:lnTo>
                    <a:pt x="600" y="512"/>
                  </a:lnTo>
                  <a:lnTo>
                    <a:pt x="599" y="512"/>
                  </a:lnTo>
                  <a:lnTo>
                    <a:pt x="599" y="513"/>
                  </a:lnTo>
                  <a:lnTo>
                    <a:pt x="599" y="513"/>
                  </a:lnTo>
                  <a:lnTo>
                    <a:pt x="599" y="514"/>
                  </a:lnTo>
                  <a:lnTo>
                    <a:pt x="599" y="514"/>
                  </a:lnTo>
                  <a:lnTo>
                    <a:pt x="598" y="514"/>
                  </a:lnTo>
                  <a:lnTo>
                    <a:pt x="599" y="514"/>
                  </a:lnTo>
                  <a:lnTo>
                    <a:pt x="599" y="515"/>
                  </a:lnTo>
                  <a:lnTo>
                    <a:pt x="598" y="515"/>
                  </a:lnTo>
                  <a:lnTo>
                    <a:pt x="598" y="514"/>
                  </a:lnTo>
                  <a:lnTo>
                    <a:pt x="598" y="515"/>
                  </a:lnTo>
                  <a:lnTo>
                    <a:pt x="598" y="515"/>
                  </a:lnTo>
                  <a:lnTo>
                    <a:pt x="598" y="515"/>
                  </a:lnTo>
                  <a:lnTo>
                    <a:pt x="598" y="514"/>
                  </a:lnTo>
                  <a:lnTo>
                    <a:pt x="598" y="515"/>
                  </a:lnTo>
                  <a:lnTo>
                    <a:pt x="598" y="516"/>
                  </a:lnTo>
                  <a:lnTo>
                    <a:pt x="598" y="516"/>
                  </a:lnTo>
                  <a:lnTo>
                    <a:pt x="597" y="516"/>
                  </a:lnTo>
                  <a:lnTo>
                    <a:pt x="597" y="517"/>
                  </a:lnTo>
                  <a:lnTo>
                    <a:pt x="597" y="517"/>
                  </a:lnTo>
                  <a:lnTo>
                    <a:pt x="596" y="517"/>
                  </a:lnTo>
                  <a:lnTo>
                    <a:pt x="596" y="517"/>
                  </a:lnTo>
                  <a:lnTo>
                    <a:pt x="596" y="517"/>
                  </a:lnTo>
                  <a:lnTo>
                    <a:pt x="597" y="517"/>
                  </a:lnTo>
                  <a:lnTo>
                    <a:pt x="597" y="517"/>
                  </a:lnTo>
                  <a:lnTo>
                    <a:pt x="596" y="517"/>
                  </a:lnTo>
                  <a:lnTo>
                    <a:pt x="596" y="518"/>
                  </a:lnTo>
                  <a:lnTo>
                    <a:pt x="597" y="518"/>
                  </a:lnTo>
                  <a:lnTo>
                    <a:pt x="597" y="518"/>
                  </a:lnTo>
                  <a:lnTo>
                    <a:pt x="596" y="518"/>
                  </a:lnTo>
                  <a:lnTo>
                    <a:pt x="595" y="518"/>
                  </a:lnTo>
                  <a:lnTo>
                    <a:pt x="595" y="519"/>
                  </a:lnTo>
                  <a:lnTo>
                    <a:pt x="596" y="519"/>
                  </a:lnTo>
                  <a:lnTo>
                    <a:pt x="595" y="519"/>
                  </a:lnTo>
                  <a:lnTo>
                    <a:pt x="595" y="519"/>
                  </a:lnTo>
                  <a:lnTo>
                    <a:pt x="595" y="520"/>
                  </a:lnTo>
                  <a:lnTo>
                    <a:pt x="595" y="520"/>
                  </a:lnTo>
                  <a:lnTo>
                    <a:pt x="594" y="520"/>
                  </a:lnTo>
                  <a:lnTo>
                    <a:pt x="595" y="520"/>
                  </a:lnTo>
                  <a:lnTo>
                    <a:pt x="594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4" y="521"/>
                  </a:lnTo>
                  <a:lnTo>
                    <a:pt x="594" y="522"/>
                  </a:lnTo>
                  <a:lnTo>
                    <a:pt x="594" y="521"/>
                  </a:lnTo>
                  <a:lnTo>
                    <a:pt x="594" y="522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0"/>
                  </a:lnTo>
                  <a:lnTo>
                    <a:pt x="594" y="521"/>
                  </a:lnTo>
                  <a:lnTo>
                    <a:pt x="593" y="521"/>
                  </a:lnTo>
                  <a:lnTo>
                    <a:pt x="594" y="521"/>
                  </a:lnTo>
                  <a:lnTo>
                    <a:pt x="593" y="521"/>
                  </a:lnTo>
                  <a:lnTo>
                    <a:pt x="593" y="521"/>
                  </a:lnTo>
                  <a:lnTo>
                    <a:pt x="592" y="521"/>
                  </a:lnTo>
                  <a:lnTo>
                    <a:pt x="592" y="521"/>
                  </a:lnTo>
                  <a:lnTo>
                    <a:pt x="591" y="521"/>
                  </a:lnTo>
                  <a:lnTo>
                    <a:pt x="592" y="521"/>
                  </a:lnTo>
                  <a:lnTo>
                    <a:pt x="591" y="521"/>
                  </a:lnTo>
                  <a:lnTo>
                    <a:pt x="592" y="521"/>
                  </a:lnTo>
                  <a:lnTo>
                    <a:pt x="593" y="521"/>
                  </a:lnTo>
                  <a:lnTo>
                    <a:pt x="592" y="521"/>
                  </a:lnTo>
                  <a:lnTo>
                    <a:pt x="592" y="520"/>
                  </a:lnTo>
                  <a:lnTo>
                    <a:pt x="592" y="521"/>
                  </a:lnTo>
                  <a:lnTo>
                    <a:pt x="592" y="520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2" y="520"/>
                  </a:lnTo>
                  <a:lnTo>
                    <a:pt x="591" y="520"/>
                  </a:lnTo>
                  <a:lnTo>
                    <a:pt x="591" y="520"/>
                  </a:lnTo>
                  <a:lnTo>
                    <a:pt x="590" y="520"/>
                  </a:lnTo>
                  <a:lnTo>
                    <a:pt x="590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0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2"/>
                  </a:lnTo>
                  <a:lnTo>
                    <a:pt x="592" y="522"/>
                  </a:lnTo>
                  <a:lnTo>
                    <a:pt x="591" y="522"/>
                  </a:lnTo>
                  <a:lnTo>
                    <a:pt x="591" y="523"/>
                  </a:lnTo>
                  <a:lnTo>
                    <a:pt x="591" y="523"/>
                  </a:lnTo>
                  <a:lnTo>
                    <a:pt x="591" y="523"/>
                  </a:lnTo>
                  <a:lnTo>
                    <a:pt x="591" y="524"/>
                  </a:lnTo>
                  <a:lnTo>
                    <a:pt x="591" y="524"/>
                  </a:lnTo>
                  <a:lnTo>
                    <a:pt x="590" y="524"/>
                  </a:lnTo>
                  <a:lnTo>
                    <a:pt x="590" y="525"/>
                  </a:lnTo>
                  <a:lnTo>
                    <a:pt x="590" y="524"/>
                  </a:lnTo>
                  <a:lnTo>
                    <a:pt x="590" y="524"/>
                  </a:lnTo>
                  <a:lnTo>
                    <a:pt x="590" y="524"/>
                  </a:lnTo>
                  <a:lnTo>
                    <a:pt x="590" y="523"/>
                  </a:lnTo>
                  <a:lnTo>
                    <a:pt x="590" y="523"/>
                  </a:lnTo>
                  <a:lnTo>
                    <a:pt x="589" y="523"/>
                  </a:lnTo>
                  <a:lnTo>
                    <a:pt x="589" y="522"/>
                  </a:lnTo>
                  <a:lnTo>
                    <a:pt x="589" y="521"/>
                  </a:lnTo>
                  <a:lnTo>
                    <a:pt x="590" y="521"/>
                  </a:lnTo>
                  <a:lnTo>
                    <a:pt x="590" y="522"/>
                  </a:lnTo>
                  <a:lnTo>
                    <a:pt x="590" y="521"/>
                  </a:lnTo>
                  <a:lnTo>
                    <a:pt x="590" y="521"/>
                  </a:lnTo>
                  <a:lnTo>
                    <a:pt x="590" y="520"/>
                  </a:lnTo>
                  <a:lnTo>
                    <a:pt x="589" y="520"/>
                  </a:lnTo>
                  <a:lnTo>
                    <a:pt x="589" y="520"/>
                  </a:lnTo>
                  <a:lnTo>
                    <a:pt x="588" y="520"/>
                  </a:lnTo>
                  <a:lnTo>
                    <a:pt x="588" y="520"/>
                  </a:lnTo>
                  <a:lnTo>
                    <a:pt x="589" y="520"/>
                  </a:lnTo>
                  <a:lnTo>
                    <a:pt x="589" y="519"/>
                  </a:lnTo>
                  <a:lnTo>
                    <a:pt x="589" y="519"/>
                  </a:lnTo>
                  <a:lnTo>
                    <a:pt x="589" y="518"/>
                  </a:lnTo>
                  <a:lnTo>
                    <a:pt x="590" y="519"/>
                  </a:lnTo>
                  <a:lnTo>
                    <a:pt x="590" y="518"/>
                  </a:lnTo>
                  <a:lnTo>
                    <a:pt x="590" y="518"/>
                  </a:lnTo>
                  <a:lnTo>
                    <a:pt x="591" y="518"/>
                  </a:lnTo>
                  <a:lnTo>
                    <a:pt x="591" y="518"/>
                  </a:lnTo>
                  <a:lnTo>
                    <a:pt x="591" y="518"/>
                  </a:lnTo>
                  <a:lnTo>
                    <a:pt x="592" y="518"/>
                  </a:lnTo>
                  <a:lnTo>
                    <a:pt x="592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7"/>
                  </a:lnTo>
                  <a:lnTo>
                    <a:pt x="594" y="518"/>
                  </a:lnTo>
                  <a:lnTo>
                    <a:pt x="594" y="517"/>
                  </a:lnTo>
                  <a:lnTo>
                    <a:pt x="594" y="517"/>
                  </a:lnTo>
                  <a:lnTo>
                    <a:pt x="594" y="516"/>
                  </a:lnTo>
                  <a:lnTo>
                    <a:pt x="594" y="516"/>
                  </a:lnTo>
                  <a:lnTo>
                    <a:pt x="594" y="516"/>
                  </a:lnTo>
                  <a:lnTo>
                    <a:pt x="594" y="515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5" y="514"/>
                  </a:lnTo>
                  <a:lnTo>
                    <a:pt x="595" y="513"/>
                  </a:lnTo>
                  <a:lnTo>
                    <a:pt x="595" y="513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1"/>
                  </a:lnTo>
                  <a:lnTo>
                    <a:pt x="594" y="511"/>
                  </a:lnTo>
                  <a:lnTo>
                    <a:pt x="594" y="510"/>
                  </a:lnTo>
                  <a:lnTo>
                    <a:pt x="594" y="510"/>
                  </a:lnTo>
                  <a:lnTo>
                    <a:pt x="595" y="510"/>
                  </a:lnTo>
                  <a:lnTo>
                    <a:pt x="595" y="510"/>
                  </a:lnTo>
                  <a:lnTo>
                    <a:pt x="594" y="510"/>
                  </a:lnTo>
                  <a:lnTo>
                    <a:pt x="595" y="510"/>
                  </a:lnTo>
                  <a:lnTo>
                    <a:pt x="595" y="509"/>
                  </a:lnTo>
                  <a:lnTo>
                    <a:pt x="594" y="509"/>
                  </a:lnTo>
                  <a:lnTo>
                    <a:pt x="594" y="509"/>
                  </a:lnTo>
                  <a:lnTo>
                    <a:pt x="595" y="509"/>
                  </a:lnTo>
                  <a:lnTo>
                    <a:pt x="594" y="508"/>
                  </a:lnTo>
                  <a:lnTo>
                    <a:pt x="594" y="507"/>
                  </a:lnTo>
                  <a:lnTo>
                    <a:pt x="594" y="507"/>
                  </a:lnTo>
                  <a:lnTo>
                    <a:pt x="595" y="507"/>
                  </a:lnTo>
                  <a:lnTo>
                    <a:pt x="595" y="506"/>
                  </a:lnTo>
                  <a:lnTo>
                    <a:pt x="595" y="506"/>
                  </a:lnTo>
                  <a:lnTo>
                    <a:pt x="595" y="505"/>
                  </a:lnTo>
                  <a:lnTo>
                    <a:pt x="595" y="505"/>
                  </a:lnTo>
                  <a:lnTo>
                    <a:pt x="595" y="504"/>
                  </a:lnTo>
                  <a:lnTo>
                    <a:pt x="595" y="503"/>
                  </a:lnTo>
                  <a:lnTo>
                    <a:pt x="595" y="502"/>
                  </a:lnTo>
                  <a:lnTo>
                    <a:pt x="594" y="501"/>
                  </a:lnTo>
                  <a:lnTo>
                    <a:pt x="594" y="501"/>
                  </a:lnTo>
                  <a:lnTo>
                    <a:pt x="594" y="499"/>
                  </a:lnTo>
                  <a:lnTo>
                    <a:pt x="594" y="498"/>
                  </a:lnTo>
                  <a:lnTo>
                    <a:pt x="594" y="497"/>
                  </a:lnTo>
                  <a:lnTo>
                    <a:pt x="593" y="497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4" y="495"/>
                  </a:lnTo>
                  <a:lnTo>
                    <a:pt x="593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95"/>
                  </a:lnTo>
                  <a:lnTo>
                    <a:pt x="595" y="495"/>
                  </a:lnTo>
                  <a:lnTo>
                    <a:pt x="595" y="494"/>
                  </a:lnTo>
                  <a:lnTo>
                    <a:pt x="596" y="494"/>
                  </a:lnTo>
                  <a:lnTo>
                    <a:pt x="596" y="495"/>
                  </a:lnTo>
                  <a:lnTo>
                    <a:pt x="597" y="495"/>
                  </a:lnTo>
                  <a:lnTo>
                    <a:pt x="597" y="494"/>
                  </a:lnTo>
                  <a:lnTo>
                    <a:pt x="597" y="494"/>
                  </a:lnTo>
                  <a:lnTo>
                    <a:pt x="597" y="494"/>
                  </a:lnTo>
                  <a:lnTo>
                    <a:pt x="598" y="494"/>
                  </a:lnTo>
                  <a:lnTo>
                    <a:pt x="598" y="493"/>
                  </a:lnTo>
                  <a:lnTo>
                    <a:pt x="598" y="493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1"/>
                  </a:lnTo>
                  <a:lnTo>
                    <a:pt x="599" y="492"/>
                  </a:lnTo>
                  <a:lnTo>
                    <a:pt x="599" y="491"/>
                  </a:lnTo>
                  <a:lnTo>
                    <a:pt x="600" y="491"/>
                  </a:lnTo>
                  <a:lnTo>
                    <a:pt x="600" y="490"/>
                  </a:lnTo>
                  <a:lnTo>
                    <a:pt x="600" y="490"/>
                  </a:lnTo>
                  <a:lnTo>
                    <a:pt x="600" y="491"/>
                  </a:lnTo>
                  <a:lnTo>
                    <a:pt x="601" y="491"/>
                  </a:lnTo>
                  <a:lnTo>
                    <a:pt x="601" y="491"/>
                  </a:lnTo>
                  <a:lnTo>
                    <a:pt x="601" y="491"/>
                  </a:lnTo>
                  <a:lnTo>
                    <a:pt x="603" y="492"/>
                  </a:lnTo>
                  <a:lnTo>
                    <a:pt x="604" y="492"/>
                  </a:lnTo>
                  <a:lnTo>
                    <a:pt x="605" y="492"/>
                  </a:lnTo>
                  <a:lnTo>
                    <a:pt x="607" y="493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8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10" y="490"/>
                  </a:lnTo>
                  <a:lnTo>
                    <a:pt x="610" y="490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8"/>
                  </a:lnTo>
                  <a:lnTo>
                    <a:pt x="611" y="488"/>
                  </a:lnTo>
                  <a:lnTo>
                    <a:pt x="610" y="488"/>
                  </a:lnTo>
                  <a:lnTo>
                    <a:pt x="611" y="488"/>
                  </a:lnTo>
                  <a:lnTo>
                    <a:pt x="611" y="488"/>
                  </a:lnTo>
                  <a:lnTo>
                    <a:pt x="612" y="488"/>
                  </a:lnTo>
                  <a:lnTo>
                    <a:pt x="611" y="488"/>
                  </a:lnTo>
                  <a:lnTo>
                    <a:pt x="612" y="488"/>
                  </a:lnTo>
                  <a:lnTo>
                    <a:pt x="612" y="487"/>
                  </a:lnTo>
                  <a:lnTo>
                    <a:pt x="612" y="487"/>
                  </a:lnTo>
                  <a:lnTo>
                    <a:pt x="612" y="488"/>
                  </a:lnTo>
                  <a:lnTo>
                    <a:pt x="612" y="487"/>
                  </a:lnTo>
                  <a:lnTo>
                    <a:pt x="612" y="487"/>
                  </a:lnTo>
                  <a:lnTo>
                    <a:pt x="613" y="487"/>
                  </a:lnTo>
                  <a:lnTo>
                    <a:pt x="612" y="487"/>
                  </a:lnTo>
                  <a:lnTo>
                    <a:pt x="613" y="487"/>
                  </a:lnTo>
                  <a:lnTo>
                    <a:pt x="613" y="486"/>
                  </a:lnTo>
                  <a:lnTo>
                    <a:pt x="612" y="486"/>
                  </a:lnTo>
                  <a:lnTo>
                    <a:pt x="612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4" y="484"/>
                  </a:lnTo>
                  <a:lnTo>
                    <a:pt x="613" y="484"/>
                  </a:lnTo>
                  <a:lnTo>
                    <a:pt x="613" y="483"/>
                  </a:lnTo>
                  <a:lnTo>
                    <a:pt x="614" y="483"/>
                  </a:lnTo>
                  <a:lnTo>
                    <a:pt x="615" y="483"/>
                  </a:lnTo>
                  <a:lnTo>
                    <a:pt x="615" y="483"/>
                  </a:lnTo>
                  <a:lnTo>
                    <a:pt x="615" y="482"/>
                  </a:lnTo>
                  <a:lnTo>
                    <a:pt x="615" y="481"/>
                  </a:lnTo>
                  <a:lnTo>
                    <a:pt x="615" y="481"/>
                  </a:lnTo>
                  <a:lnTo>
                    <a:pt x="615" y="481"/>
                  </a:lnTo>
                  <a:lnTo>
                    <a:pt x="615" y="480"/>
                  </a:lnTo>
                  <a:lnTo>
                    <a:pt x="616" y="480"/>
                  </a:lnTo>
                  <a:lnTo>
                    <a:pt x="616" y="480"/>
                  </a:lnTo>
                  <a:lnTo>
                    <a:pt x="616" y="480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8"/>
                  </a:lnTo>
                  <a:lnTo>
                    <a:pt x="616" y="477"/>
                  </a:lnTo>
                  <a:lnTo>
                    <a:pt x="616" y="477"/>
                  </a:lnTo>
                  <a:lnTo>
                    <a:pt x="616" y="477"/>
                  </a:lnTo>
                  <a:lnTo>
                    <a:pt x="616" y="476"/>
                  </a:lnTo>
                  <a:lnTo>
                    <a:pt x="616" y="476"/>
                  </a:lnTo>
                  <a:lnTo>
                    <a:pt x="616" y="476"/>
                  </a:lnTo>
                  <a:lnTo>
                    <a:pt x="617" y="476"/>
                  </a:lnTo>
                  <a:lnTo>
                    <a:pt x="617" y="475"/>
                  </a:lnTo>
                  <a:lnTo>
                    <a:pt x="617" y="474"/>
                  </a:lnTo>
                  <a:lnTo>
                    <a:pt x="617" y="474"/>
                  </a:lnTo>
                  <a:lnTo>
                    <a:pt x="617" y="474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2"/>
                  </a:lnTo>
                  <a:lnTo>
                    <a:pt x="617" y="472"/>
                  </a:lnTo>
                  <a:lnTo>
                    <a:pt x="617" y="471"/>
                  </a:lnTo>
                  <a:lnTo>
                    <a:pt x="618" y="470"/>
                  </a:lnTo>
                  <a:lnTo>
                    <a:pt x="618" y="470"/>
                  </a:lnTo>
                  <a:lnTo>
                    <a:pt x="619" y="470"/>
                  </a:lnTo>
                  <a:lnTo>
                    <a:pt x="619" y="469"/>
                  </a:lnTo>
                  <a:lnTo>
                    <a:pt x="619" y="469"/>
                  </a:lnTo>
                  <a:lnTo>
                    <a:pt x="618" y="469"/>
                  </a:lnTo>
                  <a:lnTo>
                    <a:pt x="618" y="468"/>
                  </a:lnTo>
                  <a:lnTo>
                    <a:pt x="618" y="468"/>
                  </a:lnTo>
                  <a:lnTo>
                    <a:pt x="619" y="468"/>
                  </a:lnTo>
                  <a:lnTo>
                    <a:pt x="619" y="467"/>
                  </a:lnTo>
                  <a:lnTo>
                    <a:pt x="619" y="467"/>
                  </a:lnTo>
                  <a:lnTo>
                    <a:pt x="619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1" y="466"/>
                  </a:lnTo>
                  <a:lnTo>
                    <a:pt x="621" y="466"/>
                  </a:lnTo>
                  <a:lnTo>
                    <a:pt x="621" y="465"/>
                  </a:lnTo>
                  <a:lnTo>
                    <a:pt x="622" y="465"/>
                  </a:lnTo>
                  <a:lnTo>
                    <a:pt x="622" y="464"/>
                  </a:lnTo>
                  <a:lnTo>
                    <a:pt x="623" y="464"/>
                  </a:lnTo>
                  <a:lnTo>
                    <a:pt x="622" y="464"/>
                  </a:lnTo>
                  <a:lnTo>
                    <a:pt x="623" y="464"/>
                  </a:lnTo>
                  <a:lnTo>
                    <a:pt x="623" y="464"/>
                  </a:lnTo>
                  <a:lnTo>
                    <a:pt x="623" y="463"/>
                  </a:lnTo>
                  <a:lnTo>
                    <a:pt x="623" y="462"/>
                  </a:lnTo>
                  <a:lnTo>
                    <a:pt x="623" y="462"/>
                  </a:lnTo>
                  <a:lnTo>
                    <a:pt x="623" y="462"/>
                  </a:lnTo>
                  <a:lnTo>
                    <a:pt x="622" y="462"/>
                  </a:lnTo>
                  <a:lnTo>
                    <a:pt x="622" y="461"/>
                  </a:lnTo>
                  <a:lnTo>
                    <a:pt x="622" y="461"/>
                  </a:lnTo>
                  <a:lnTo>
                    <a:pt x="621" y="461"/>
                  </a:lnTo>
                  <a:lnTo>
                    <a:pt x="621" y="460"/>
                  </a:lnTo>
                  <a:lnTo>
                    <a:pt x="621" y="459"/>
                  </a:lnTo>
                  <a:lnTo>
                    <a:pt x="621" y="459"/>
                  </a:lnTo>
                  <a:lnTo>
                    <a:pt x="622" y="458"/>
                  </a:lnTo>
                  <a:lnTo>
                    <a:pt x="622" y="458"/>
                  </a:lnTo>
                  <a:lnTo>
                    <a:pt x="622" y="457"/>
                  </a:lnTo>
                  <a:lnTo>
                    <a:pt x="622" y="457"/>
                  </a:lnTo>
                  <a:lnTo>
                    <a:pt x="623" y="457"/>
                  </a:lnTo>
                  <a:lnTo>
                    <a:pt x="623" y="456"/>
                  </a:lnTo>
                  <a:lnTo>
                    <a:pt x="623" y="455"/>
                  </a:lnTo>
                  <a:lnTo>
                    <a:pt x="623" y="455"/>
                  </a:lnTo>
                  <a:lnTo>
                    <a:pt x="623" y="455"/>
                  </a:lnTo>
                  <a:lnTo>
                    <a:pt x="622" y="455"/>
                  </a:lnTo>
                  <a:lnTo>
                    <a:pt x="621" y="455"/>
                  </a:lnTo>
                  <a:lnTo>
                    <a:pt x="621" y="455"/>
                  </a:lnTo>
                  <a:lnTo>
                    <a:pt x="620" y="455"/>
                  </a:lnTo>
                  <a:lnTo>
                    <a:pt x="620" y="455"/>
                  </a:lnTo>
                  <a:lnTo>
                    <a:pt x="619" y="455"/>
                  </a:lnTo>
                  <a:lnTo>
                    <a:pt x="619" y="455"/>
                  </a:lnTo>
                  <a:lnTo>
                    <a:pt x="618" y="455"/>
                  </a:lnTo>
                  <a:lnTo>
                    <a:pt x="619" y="455"/>
                  </a:lnTo>
                  <a:lnTo>
                    <a:pt x="619" y="456"/>
                  </a:lnTo>
                  <a:lnTo>
                    <a:pt x="618" y="456"/>
                  </a:lnTo>
                  <a:lnTo>
                    <a:pt x="617" y="456"/>
                  </a:lnTo>
                  <a:lnTo>
                    <a:pt x="617" y="455"/>
                  </a:lnTo>
                  <a:lnTo>
                    <a:pt x="617" y="456"/>
                  </a:lnTo>
                  <a:lnTo>
                    <a:pt x="617" y="457"/>
                  </a:lnTo>
                  <a:lnTo>
                    <a:pt x="616" y="457"/>
                  </a:lnTo>
                  <a:lnTo>
                    <a:pt x="616" y="457"/>
                  </a:lnTo>
                  <a:lnTo>
                    <a:pt x="616" y="457"/>
                  </a:lnTo>
                  <a:lnTo>
                    <a:pt x="615" y="457"/>
                  </a:lnTo>
                  <a:lnTo>
                    <a:pt x="615" y="458"/>
                  </a:lnTo>
                  <a:lnTo>
                    <a:pt x="615" y="458"/>
                  </a:lnTo>
                  <a:lnTo>
                    <a:pt x="614" y="458"/>
                  </a:lnTo>
                  <a:lnTo>
                    <a:pt x="613" y="458"/>
                  </a:lnTo>
                  <a:lnTo>
                    <a:pt x="613" y="458"/>
                  </a:lnTo>
                  <a:lnTo>
                    <a:pt x="613" y="458"/>
                  </a:lnTo>
                  <a:lnTo>
                    <a:pt x="613" y="459"/>
                  </a:lnTo>
                  <a:lnTo>
                    <a:pt x="612" y="459"/>
                  </a:lnTo>
                  <a:lnTo>
                    <a:pt x="612" y="458"/>
                  </a:lnTo>
                  <a:lnTo>
                    <a:pt x="612" y="458"/>
                  </a:lnTo>
                  <a:lnTo>
                    <a:pt x="611" y="458"/>
                  </a:lnTo>
                  <a:lnTo>
                    <a:pt x="610" y="458"/>
                  </a:lnTo>
                  <a:lnTo>
                    <a:pt x="610" y="458"/>
                  </a:lnTo>
                  <a:lnTo>
                    <a:pt x="609" y="458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8" y="459"/>
                  </a:lnTo>
                  <a:lnTo>
                    <a:pt x="608" y="459"/>
                  </a:lnTo>
                  <a:lnTo>
                    <a:pt x="608" y="460"/>
                  </a:lnTo>
                  <a:lnTo>
                    <a:pt x="607" y="461"/>
                  </a:lnTo>
                  <a:lnTo>
                    <a:pt x="606" y="460"/>
                  </a:lnTo>
                  <a:lnTo>
                    <a:pt x="606" y="460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2"/>
                  </a:lnTo>
                  <a:lnTo>
                    <a:pt x="606" y="462"/>
                  </a:lnTo>
                  <a:lnTo>
                    <a:pt x="606" y="462"/>
                  </a:lnTo>
                  <a:lnTo>
                    <a:pt x="606" y="463"/>
                  </a:lnTo>
                  <a:lnTo>
                    <a:pt x="605" y="463"/>
                  </a:lnTo>
                  <a:lnTo>
                    <a:pt x="605" y="463"/>
                  </a:lnTo>
                  <a:lnTo>
                    <a:pt x="604" y="463"/>
                  </a:lnTo>
                  <a:lnTo>
                    <a:pt x="604" y="463"/>
                  </a:lnTo>
                  <a:lnTo>
                    <a:pt x="603" y="463"/>
                  </a:lnTo>
                  <a:lnTo>
                    <a:pt x="602" y="463"/>
                  </a:lnTo>
                  <a:lnTo>
                    <a:pt x="602" y="463"/>
                  </a:lnTo>
                  <a:lnTo>
                    <a:pt x="601" y="463"/>
                  </a:lnTo>
                  <a:lnTo>
                    <a:pt x="601" y="463"/>
                  </a:lnTo>
                  <a:lnTo>
                    <a:pt x="601" y="464"/>
                  </a:lnTo>
                  <a:lnTo>
                    <a:pt x="600" y="464"/>
                  </a:lnTo>
                  <a:lnTo>
                    <a:pt x="600" y="464"/>
                  </a:lnTo>
                  <a:lnTo>
                    <a:pt x="599" y="464"/>
                  </a:lnTo>
                  <a:lnTo>
                    <a:pt x="599" y="463"/>
                  </a:lnTo>
                  <a:lnTo>
                    <a:pt x="598" y="463"/>
                  </a:lnTo>
                  <a:lnTo>
                    <a:pt x="598" y="464"/>
                  </a:lnTo>
                  <a:lnTo>
                    <a:pt x="597" y="464"/>
                  </a:lnTo>
                  <a:lnTo>
                    <a:pt x="597" y="463"/>
                  </a:lnTo>
                  <a:lnTo>
                    <a:pt x="597" y="463"/>
                  </a:lnTo>
                  <a:lnTo>
                    <a:pt x="597" y="462"/>
                  </a:lnTo>
                  <a:lnTo>
                    <a:pt x="596" y="462"/>
                  </a:lnTo>
                  <a:lnTo>
                    <a:pt x="596" y="463"/>
                  </a:lnTo>
                  <a:lnTo>
                    <a:pt x="595" y="463"/>
                  </a:lnTo>
                  <a:lnTo>
                    <a:pt x="595" y="463"/>
                  </a:lnTo>
                  <a:lnTo>
                    <a:pt x="594" y="463"/>
                  </a:lnTo>
                  <a:lnTo>
                    <a:pt x="594" y="464"/>
                  </a:lnTo>
                  <a:lnTo>
                    <a:pt x="593" y="464"/>
                  </a:lnTo>
                  <a:lnTo>
                    <a:pt x="593" y="463"/>
                  </a:lnTo>
                  <a:lnTo>
                    <a:pt x="593" y="463"/>
                  </a:lnTo>
                  <a:lnTo>
                    <a:pt x="593" y="462"/>
                  </a:lnTo>
                  <a:lnTo>
                    <a:pt x="593" y="462"/>
                  </a:lnTo>
                  <a:lnTo>
                    <a:pt x="592" y="462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1" y="461"/>
                  </a:lnTo>
                  <a:lnTo>
                    <a:pt x="591" y="460"/>
                  </a:lnTo>
                  <a:lnTo>
                    <a:pt x="591" y="459"/>
                  </a:lnTo>
                  <a:lnTo>
                    <a:pt x="590" y="459"/>
                  </a:lnTo>
                  <a:lnTo>
                    <a:pt x="590" y="459"/>
                  </a:lnTo>
                  <a:lnTo>
                    <a:pt x="590" y="458"/>
                  </a:lnTo>
                  <a:lnTo>
                    <a:pt x="590" y="458"/>
                  </a:lnTo>
                  <a:lnTo>
                    <a:pt x="591" y="458"/>
                  </a:lnTo>
                  <a:lnTo>
                    <a:pt x="591" y="457"/>
                  </a:lnTo>
                  <a:lnTo>
                    <a:pt x="591" y="457"/>
                  </a:lnTo>
                  <a:lnTo>
                    <a:pt x="591" y="457"/>
                  </a:lnTo>
                  <a:lnTo>
                    <a:pt x="591" y="456"/>
                  </a:lnTo>
                  <a:lnTo>
                    <a:pt x="591" y="455"/>
                  </a:lnTo>
                  <a:lnTo>
                    <a:pt x="591" y="455"/>
                  </a:lnTo>
                  <a:lnTo>
                    <a:pt x="591" y="455"/>
                  </a:lnTo>
                  <a:lnTo>
                    <a:pt x="591" y="454"/>
                  </a:lnTo>
                  <a:lnTo>
                    <a:pt x="591" y="454"/>
                  </a:lnTo>
                  <a:lnTo>
                    <a:pt x="590" y="454"/>
                  </a:lnTo>
                  <a:lnTo>
                    <a:pt x="590" y="454"/>
                  </a:lnTo>
                  <a:lnTo>
                    <a:pt x="590" y="453"/>
                  </a:lnTo>
                  <a:lnTo>
                    <a:pt x="590" y="453"/>
                  </a:lnTo>
                  <a:lnTo>
                    <a:pt x="589" y="453"/>
                  </a:lnTo>
                  <a:lnTo>
                    <a:pt x="589" y="452"/>
                  </a:lnTo>
                  <a:lnTo>
                    <a:pt x="589" y="451"/>
                  </a:lnTo>
                  <a:lnTo>
                    <a:pt x="590" y="451"/>
                  </a:lnTo>
                  <a:lnTo>
                    <a:pt x="590" y="451"/>
                  </a:lnTo>
                  <a:lnTo>
                    <a:pt x="590" y="450"/>
                  </a:lnTo>
                  <a:lnTo>
                    <a:pt x="590" y="450"/>
                  </a:lnTo>
                  <a:lnTo>
                    <a:pt x="590" y="449"/>
                  </a:lnTo>
                  <a:lnTo>
                    <a:pt x="590" y="449"/>
                  </a:lnTo>
                  <a:lnTo>
                    <a:pt x="590" y="450"/>
                  </a:lnTo>
                  <a:lnTo>
                    <a:pt x="589" y="450"/>
                  </a:lnTo>
                  <a:lnTo>
                    <a:pt x="589" y="450"/>
                  </a:lnTo>
                  <a:lnTo>
                    <a:pt x="589" y="449"/>
                  </a:lnTo>
                  <a:lnTo>
                    <a:pt x="588" y="449"/>
                  </a:lnTo>
                  <a:lnTo>
                    <a:pt x="587" y="449"/>
                  </a:lnTo>
                  <a:lnTo>
                    <a:pt x="587" y="450"/>
                  </a:lnTo>
                  <a:lnTo>
                    <a:pt x="587" y="450"/>
                  </a:lnTo>
                  <a:lnTo>
                    <a:pt x="586" y="449"/>
                  </a:lnTo>
                  <a:lnTo>
                    <a:pt x="586" y="448"/>
                  </a:lnTo>
                  <a:lnTo>
                    <a:pt x="585" y="448"/>
                  </a:lnTo>
                  <a:lnTo>
                    <a:pt x="585" y="448"/>
                  </a:lnTo>
                  <a:lnTo>
                    <a:pt x="584" y="448"/>
                  </a:lnTo>
                  <a:lnTo>
                    <a:pt x="584" y="447"/>
                  </a:lnTo>
                  <a:lnTo>
                    <a:pt x="584" y="447"/>
                  </a:lnTo>
                  <a:lnTo>
                    <a:pt x="584" y="447"/>
                  </a:lnTo>
                  <a:lnTo>
                    <a:pt x="583" y="447"/>
                  </a:lnTo>
                  <a:lnTo>
                    <a:pt x="583" y="446"/>
                  </a:lnTo>
                  <a:lnTo>
                    <a:pt x="583" y="446"/>
                  </a:lnTo>
                  <a:lnTo>
                    <a:pt x="583" y="446"/>
                  </a:lnTo>
                  <a:lnTo>
                    <a:pt x="583" y="445"/>
                  </a:lnTo>
                  <a:lnTo>
                    <a:pt x="583" y="444"/>
                  </a:lnTo>
                  <a:lnTo>
                    <a:pt x="582" y="444"/>
                  </a:lnTo>
                  <a:lnTo>
                    <a:pt x="582" y="444"/>
                  </a:lnTo>
                  <a:lnTo>
                    <a:pt x="581" y="444"/>
                  </a:lnTo>
                  <a:lnTo>
                    <a:pt x="581" y="444"/>
                  </a:lnTo>
                  <a:lnTo>
                    <a:pt x="581" y="443"/>
                  </a:lnTo>
                  <a:lnTo>
                    <a:pt x="580" y="443"/>
                  </a:lnTo>
                  <a:lnTo>
                    <a:pt x="580" y="443"/>
                  </a:lnTo>
                  <a:lnTo>
                    <a:pt x="580" y="444"/>
                  </a:lnTo>
                  <a:lnTo>
                    <a:pt x="579" y="444"/>
                  </a:lnTo>
                  <a:lnTo>
                    <a:pt x="579" y="443"/>
                  </a:lnTo>
                  <a:lnTo>
                    <a:pt x="579" y="443"/>
                  </a:lnTo>
                  <a:lnTo>
                    <a:pt x="578" y="443"/>
                  </a:lnTo>
                  <a:lnTo>
                    <a:pt x="578" y="444"/>
                  </a:lnTo>
                  <a:lnTo>
                    <a:pt x="578" y="444"/>
                  </a:lnTo>
                  <a:lnTo>
                    <a:pt x="577" y="444"/>
                  </a:lnTo>
                  <a:lnTo>
                    <a:pt x="577" y="443"/>
                  </a:lnTo>
                  <a:lnTo>
                    <a:pt x="577" y="443"/>
                  </a:lnTo>
                  <a:lnTo>
                    <a:pt x="576" y="443"/>
                  </a:lnTo>
                  <a:lnTo>
                    <a:pt x="576" y="443"/>
                  </a:lnTo>
                  <a:lnTo>
                    <a:pt x="576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1"/>
                  </a:lnTo>
                  <a:lnTo>
                    <a:pt x="575" y="441"/>
                  </a:lnTo>
                  <a:lnTo>
                    <a:pt x="575" y="442"/>
                  </a:lnTo>
                  <a:lnTo>
                    <a:pt x="574" y="442"/>
                  </a:lnTo>
                  <a:lnTo>
                    <a:pt x="574" y="441"/>
                  </a:lnTo>
                  <a:lnTo>
                    <a:pt x="574" y="441"/>
                  </a:lnTo>
                  <a:lnTo>
                    <a:pt x="573" y="441"/>
                  </a:lnTo>
                  <a:lnTo>
                    <a:pt x="572" y="441"/>
                  </a:lnTo>
                  <a:lnTo>
                    <a:pt x="572" y="442"/>
                  </a:lnTo>
                  <a:lnTo>
                    <a:pt x="571" y="442"/>
                  </a:lnTo>
                  <a:lnTo>
                    <a:pt x="571" y="442"/>
                  </a:lnTo>
                  <a:lnTo>
                    <a:pt x="570" y="442"/>
                  </a:lnTo>
                  <a:lnTo>
                    <a:pt x="569" y="442"/>
                  </a:lnTo>
                  <a:lnTo>
                    <a:pt x="569" y="442"/>
                  </a:lnTo>
                  <a:lnTo>
                    <a:pt x="568" y="442"/>
                  </a:lnTo>
                  <a:lnTo>
                    <a:pt x="568" y="441"/>
                  </a:lnTo>
                  <a:lnTo>
                    <a:pt x="568" y="441"/>
                  </a:lnTo>
                  <a:lnTo>
                    <a:pt x="567" y="441"/>
                  </a:lnTo>
                  <a:lnTo>
                    <a:pt x="567" y="441"/>
                  </a:lnTo>
                  <a:lnTo>
                    <a:pt x="567" y="440"/>
                  </a:lnTo>
                  <a:lnTo>
                    <a:pt x="566" y="440"/>
                  </a:lnTo>
                  <a:lnTo>
                    <a:pt x="566" y="440"/>
                  </a:lnTo>
                  <a:lnTo>
                    <a:pt x="566" y="439"/>
                  </a:lnTo>
                  <a:lnTo>
                    <a:pt x="566" y="439"/>
                  </a:lnTo>
                  <a:lnTo>
                    <a:pt x="565" y="439"/>
                  </a:lnTo>
                  <a:lnTo>
                    <a:pt x="565" y="439"/>
                  </a:lnTo>
                  <a:lnTo>
                    <a:pt x="565" y="438"/>
                  </a:lnTo>
                  <a:lnTo>
                    <a:pt x="565" y="437"/>
                  </a:lnTo>
                  <a:lnTo>
                    <a:pt x="565" y="437"/>
                  </a:lnTo>
                  <a:lnTo>
                    <a:pt x="565" y="436"/>
                  </a:lnTo>
                  <a:lnTo>
                    <a:pt x="565" y="436"/>
                  </a:lnTo>
                  <a:lnTo>
                    <a:pt x="565" y="435"/>
                  </a:lnTo>
                  <a:lnTo>
                    <a:pt x="565" y="435"/>
                  </a:lnTo>
                  <a:lnTo>
                    <a:pt x="565" y="434"/>
                  </a:lnTo>
                  <a:lnTo>
                    <a:pt x="565" y="433"/>
                  </a:lnTo>
                  <a:lnTo>
                    <a:pt x="565" y="433"/>
                  </a:lnTo>
                  <a:lnTo>
                    <a:pt x="565" y="433"/>
                  </a:lnTo>
                  <a:lnTo>
                    <a:pt x="564" y="433"/>
                  </a:lnTo>
                  <a:lnTo>
                    <a:pt x="564" y="433"/>
                  </a:lnTo>
                  <a:lnTo>
                    <a:pt x="563" y="432"/>
                  </a:lnTo>
                  <a:lnTo>
                    <a:pt x="563" y="432"/>
                  </a:lnTo>
                  <a:lnTo>
                    <a:pt x="564" y="432"/>
                  </a:lnTo>
                  <a:lnTo>
                    <a:pt x="564" y="431"/>
                  </a:lnTo>
                  <a:lnTo>
                    <a:pt x="563" y="431"/>
                  </a:lnTo>
                  <a:lnTo>
                    <a:pt x="563" y="431"/>
                  </a:lnTo>
                  <a:lnTo>
                    <a:pt x="563" y="430"/>
                  </a:lnTo>
                  <a:lnTo>
                    <a:pt x="564" y="430"/>
                  </a:lnTo>
                  <a:lnTo>
                    <a:pt x="564" y="429"/>
                  </a:lnTo>
                  <a:lnTo>
                    <a:pt x="564" y="429"/>
                  </a:lnTo>
                  <a:lnTo>
                    <a:pt x="563" y="429"/>
                  </a:lnTo>
                  <a:lnTo>
                    <a:pt x="563" y="428"/>
                  </a:lnTo>
                  <a:lnTo>
                    <a:pt x="563" y="428"/>
                  </a:lnTo>
                  <a:lnTo>
                    <a:pt x="563" y="427"/>
                  </a:lnTo>
                  <a:lnTo>
                    <a:pt x="563" y="427"/>
                  </a:lnTo>
                  <a:lnTo>
                    <a:pt x="563" y="426"/>
                  </a:lnTo>
                  <a:lnTo>
                    <a:pt x="562" y="426"/>
                  </a:lnTo>
                  <a:lnTo>
                    <a:pt x="562" y="426"/>
                  </a:lnTo>
                  <a:lnTo>
                    <a:pt x="562" y="425"/>
                  </a:lnTo>
                  <a:lnTo>
                    <a:pt x="561" y="425"/>
                  </a:lnTo>
                  <a:lnTo>
                    <a:pt x="561" y="425"/>
                  </a:lnTo>
                  <a:lnTo>
                    <a:pt x="561" y="425"/>
                  </a:lnTo>
                  <a:lnTo>
                    <a:pt x="561" y="424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60" y="423"/>
                  </a:lnTo>
                  <a:lnTo>
                    <a:pt x="560" y="422"/>
                  </a:lnTo>
                  <a:lnTo>
                    <a:pt x="560" y="422"/>
                  </a:lnTo>
                  <a:lnTo>
                    <a:pt x="560" y="422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60" y="420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59" y="421"/>
                  </a:lnTo>
                  <a:lnTo>
                    <a:pt x="559" y="421"/>
                  </a:lnTo>
                  <a:lnTo>
                    <a:pt x="559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59" y="420"/>
                  </a:lnTo>
                  <a:lnTo>
                    <a:pt x="559" y="419"/>
                  </a:lnTo>
                  <a:lnTo>
                    <a:pt x="559" y="418"/>
                  </a:lnTo>
                  <a:lnTo>
                    <a:pt x="560" y="418"/>
                  </a:lnTo>
                  <a:lnTo>
                    <a:pt x="559" y="418"/>
                  </a:lnTo>
                  <a:lnTo>
                    <a:pt x="558" y="418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6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7" y="415"/>
                  </a:lnTo>
                  <a:lnTo>
                    <a:pt x="557" y="414"/>
                  </a:lnTo>
                  <a:lnTo>
                    <a:pt x="557" y="414"/>
                  </a:lnTo>
                  <a:lnTo>
                    <a:pt x="557" y="413"/>
                  </a:lnTo>
                  <a:lnTo>
                    <a:pt x="556" y="413"/>
                  </a:lnTo>
                  <a:lnTo>
                    <a:pt x="556" y="413"/>
                  </a:lnTo>
                  <a:lnTo>
                    <a:pt x="556" y="412"/>
                  </a:lnTo>
                  <a:lnTo>
                    <a:pt x="557" y="412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0"/>
                  </a:lnTo>
                  <a:lnTo>
                    <a:pt x="556" y="410"/>
                  </a:lnTo>
                  <a:lnTo>
                    <a:pt x="556" y="410"/>
                  </a:lnTo>
                  <a:lnTo>
                    <a:pt x="555" y="410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5" y="409"/>
                  </a:lnTo>
                  <a:lnTo>
                    <a:pt x="555" y="408"/>
                  </a:lnTo>
                  <a:lnTo>
                    <a:pt x="556" y="408"/>
                  </a:lnTo>
                  <a:lnTo>
                    <a:pt x="556" y="407"/>
                  </a:lnTo>
                  <a:lnTo>
                    <a:pt x="555" y="407"/>
                  </a:lnTo>
                  <a:lnTo>
                    <a:pt x="555" y="407"/>
                  </a:lnTo>
                  <a:lnTo>
                    <a:pt x="554" y="407"/>
                  </a:lnTo>
                  <a:lnTo>
                    <a:pt x="554" y="407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5"/>
                  </a:lnTo>
                  <a:lnTo>
                    <a:pt x="553" y="405"/>
                  </a:lnTo>
                  <a:lnTo>
                    <a:pt x="553" y="405"/>
                  </a:lnTo>
                  <a:lnTo>
                    <a:pt x="552" y="405"/>
                  </a:lnTo>
                  <a:lnTo>
                    <a:pt x="552" y="404"/>
                  </a:lnTo>
                  <a:lnTo>
                    <a:pt x="553" y="404"/>
                  </a:lnTo>
                  <a:lnTo>
                    <a:pt x="553" y="404"/>
                  </a:lnTo>
                  <a:lnTo>
                    <a:pt x="553" y="404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2" y="403"/>
                  </a:lnTo>
                  <a:lnTo>
                    <a:pt x="552" y="403"/>
                  </a:lnTo>
                  <a:lnTo>
                    <a:pt x="552" y="402"/>
                  </a:lnTo>
                  <a:lnTo>
                    <a:pt x="552" y="402"/>
                  </a:lnTo>
                  <a:lnTo>
                    <a:pt x="552" y="402"/>
                  </a:lnTo>
                  <a:lnTo>
                    <a:pt x="551" y="402"/>
                  </a:lnTo>
                  <a:lnTo>
                    <a:pt x="550" y="402"/>
                  </a:lnTo>
                  <a:lnTo>
                    <a:pt x="550" y="402"/>
                  </a:lnTo>
                  <a:lnTo>
                    <a:pt x="550" y="402"/>
                  </a:lnTo>
                  <a:lnTo>
                    <a:pt x="550" y="401"/>
                  </a:lnTo>
                  <a:lnTo>
                    <a:pt x="550" y="401"/>
                  </a:lnTo>
                  <a:lnTo>
                    <a:pt x="550" y="400"/>
                  </a:lnTo>
                  <a:lnTo>
                    <a:pt x="550" y="400"/>
                  </a:lnTo>
                  <a:lnTo>
                    <a:pt x="550" y="400"/>
                  </a:lnTo>
                  <a:lnTo>
                    <a:pt x="550" y="399"/>
                  </a:lnTo>
                  <a:lnTo>
                    <a:pt x="549" y="399"/>
                  </a:lnTo>
                  <a:lnTo>
                    <a:pt x="549" y="399"/>
                  </a:lnTo>
                  <a:lnTo>
                    <a:pt x="549" y="400"/>
                  </a:lnTo>
                  <a:lnTo>
                    <a:pt x="549" y="399"/>
                  </a:lnTo>
                  <a:lnTo>
                    <a:pt x="548" y="399"/>
                  </a:lnTo>
                  <a:lnTo>
                    <a:pt x="548" y="399"/>
                  </a:lnTo>
                  <a:lnTo>
                    <a:pt x="547" y="399"/>
                  </a:lnTo>
                  <a:lnTo>
                    <a:pt x="547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5" y="398"/>
                  </a:lnTo>
                  <a:lnTo>
                    <a:pt x="545" y="398"/>
                  </a:lnTo>
                  <a:lnTo>
                    <a:pt x="544" y="398"/>
                  </a:lnTo>
                  <a:lnTo>
                    <a:pt x="543" y="398"/>
                  </a:lnTo>
                  <a:lnTo>
                    <a:pt x="543" y="399"/>
                  </a:lnTo>
                  <a:lnTo>
                    <a:pt x="544" y="399"/>
                  </a:lnTo>
                  <a:lnTo>
                    <a:pt x="543" y="399"/>
                  </a:lnTo>
                  <a:lnTo>
                    <a:pt x="543" y="399"/>
                  </a:lnTo>
                  <a:lnTo>
                    <a:pt x="543" y="399"/>
                  </a:lnTo>
                  <a:lnTo>
                    <a:pt x="542" y="399"/>
                  </a:lnTo>
                  <a:lnTo>
                    <a:pt x="542" y="398"/>
                  </a:lnTo>
                  <a:lnTo>
                    <a:pt x="542" y="398"/>
                  </a:lnTo>
                  <a:lnTo>
                    <a:pt x="542" y="398"/>
                  </a:lnTo>
                  <a:lnTo>
                    <a:pt x="541" y="398"/>
                  </a:lnTo>
                  <a:lnTo>
                    <a:pt x="541" y="398"/>
                  </a:lnTo>
                  <a:lnTo>
                    <a:pt x="540" y="398"/>
                  </a:lnTo>
                  <a:lnTo>
                    <a:pt x="540" y="397"/>
                  </a:lnTo>
                  <a:lnTo>
                    <a:pt x="539" y="397"/>
                  </a:lnTo>
                  <a:lnTo>
                    <a:pt x="539" y="396"/>
                  </a:lnTo>
                  <a:lnTo>
                    <a:pt x="539" y="396"/>
                  </a:lnTo>
                  <a:lnTo>
                    <a:pt x="539" y="396"/>
                  </a:lnTo>
                  <a:lnTo>
                    <a:pt x="538" y="396"/>
                  </a:lnTo>
                  <a:lnTo>
                    <a:pt x="538" y="396"/>
                  </a:lnTo>
                  <a:lnTo>
                    <a:pt x="537" y="396"/>
                  </a:lnTo>
                  <a:lnTo>
                    <a:pt x="537" y="395"/>
                  </a:lnTo>
                  <a:lnTo>
                    <a:pt x="537" y="395"/>
                  </a:lnTo>
                  <a:lnTo>
                    <a:pt x="537" y="395"/>
                  </a:lnTo>
                  <a:lnTo>
                    <a:pt x="536" y="395"/>
                  </a:lnTo>
                  <a:lnTo>
                    <a:pt x="535" y="394"/>
                  </a:lnTo>
                  <a:lnTo>
                    <a:pt x="535" y="394"/>
                  </a:lnTo>
                  <a:lnTo>
                    <a:pt x="534" y="394"/>
                  </a:lnTo>
                  <a:lnTo>
                    <a:pt x="534" y="394"/>
                  </a:lnTo>
                  <a:lnTo>
                    <a:pt x="534" y="394"/>
                  </a:lnTo>
                  <a:lnTo>
                    <a:pt x="533" y="394"/>
                  </a:lnTo>
                  <a:lnTo>
                    <a:pt x="533" y="394"/>
                  </a:lnTo>
                  <a:lnTo>
                    <a:pt x="532" y="394"/>
                  </a:lnTo>
                  <a:lnTo>
                    <a:pt x="533" y="394"/>
                  </a:lnTo>
                  <a:lnTo>
                    <a:pt x="533" y="394"/>
                  </a:lnTo>
                  <a:lnTo>
                    <a:pt x="532" y="394"/>
                  </a:lnTo>
                  <a:lnTo>
                    <a:pt x="532" y="394"/>
                  </a:lnTo>
                  <a:lnTo>
                    <a:pt x="532" y="394"/>
                  </a:lnTo>
                  <a:lnTo>
                    <a:pt x="531" y="394"/>
                  </a:lnTo>
                  <a:lnTo>
                    <a:pt x="531" y="394"/>
                  </a:lnTo>
                  <a:lnTo>
                    <a:pt x="530" y="394"/>
                  </a:lnTo>
                  <a:lnTo>
                    <a:pt x="530" y="394"/>
                  </a:lnTo>
                  <a:lnTo>
                    <a:pt x="530" y="394"/>
                  </a:lnTo>
                  <a:lnTo>
                    <a:pt x="529" y="394"/>
                  </a:lnTo>
                  <a:lnTo>
                    <a:pt x="528" y="394"/>
                  </a:lnTo>
                  <a:lnTo>
                    <a:pt x="528" y="395"/>
                  </a:lnTo>
                  <a:lnTo>
                    <a:pt x="527" y="395"/>
                  </a:lnTo>
                  <a:lnTo>
                    <a:pt x="527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5" y="395"/>
                  </a:lnTo>
                  <a:lnTo>
                    <a:pt x="524" y="395"/>
                  </a:lnTo>
                  <a:lnTo>
                    <a:pt x="524" y="395"/>
                  </a:lnTo>
                  <a:lnTo>
                    <a:pt x="523" y="395"/>
                  </a:lnTo>
                  <a:lnTo>
                    <a:pt x="523" y="394"/>
                  </a:lnTo>
                  <a:lnTo>
                    <a:pt x="523" y="394"/>
                  </a:lnTo>
                  <a:lnTo>
                    <a:pt x="523" y="395"/>
                  </a:lnTo>
                  <a:lnTo>
                    <a:pt x="522" y="395"/>
                  </a:lnTo>
                  <a:lnTo>
                    <a:pt x="522" y="395"/>
                  </a:lnTo>
                  <a:lnTo>
                    <a:pt x="522" y="395"/>
                  </a:lnTo>
                  <a:lnTo>
                    <a:pt x="521" y="395"/>
                  </a:lnTo>
                  <a:lnTo>
                    <a:pt x="520" y="395"/>
                  </a:lnTo>
                  <a:lnTo>
                    <a:pt x="520" y="395"/>
                  </a:lnTo>
                  <a:lnTo>
                    <a:pt x="519" y="395"/>
                  </a:lnTo>
                  <a:lnTo>
                    <a:pt x="519" y="395"/>
                  </a:lnTo>
                  <a:lnTo>
                    <a:pt x="519" y="396"/>
                  </a:lnTo>
                  <a:lnTo>
                    <a:pt x="518" y="395"/>
                  </a:lnTo>
                  <a:lnTo>
                    <a:pt x="517" y="396"/>
                  </a:lnTo>
                  <a:lnTo>
                    <a:pt x="517" y="396"/>
                  </a:lnTo>
                  <a:lnTo>
                    <a:pt x="516" y="396"/>
                  </a:lnTo>
                  <a:lnTo>
                    <a:pt x="516" y="396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5" y="397"/>
                  </a:lnTo>
                  <a:lnTo>
                    <a:pt x="515" y="396"/>
                  </a:lnTo>
                  <a:lnTo>
                    <a:pt x="515" y="397"/>
                  </a:lnTo>
                  <a:lnTo>
                    <a:pt x="514" y="397"/>
                  </a:lnTo>
                  <a:lnTo>
                    <a:pt x="513" y="397"/>
                  </a:lnTo>
                  <a:lnTo>
                    <a:pt x="513" y="396"/>
                  </a:lnTo>
                  <a:lnTo>
                    <a:pt x="513" y="396"/>
                  </a:lnTo>
                  <a:lnTo>
                    <a:pt x="513" y="397"/>
                  </a:lnTo>
                  <a:lnTo>
                    <a:pt x="512" y="397"/>
                  </a:lnTo>
                  <a:lnTo>
                    <a:pt x="512" y="396"/>
                  </a:lnTo>
                  <a:lnTo>
                    <a:pt x="512" y="397"/>
                  </a:lnTo>
                  <a:lnTo>
                    <a:pt x="512" y="396"/>
                  </a:lnTo>
                  <a:lnTo>
                    <a:pt x="512" y="397"/>
                  </a:lnTo>
                  <a:lnTo>
                    <a:pt x="511" y="397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0" y="398"/>
                  </a:lnTo>
                  <a:lnTo>
                    <a:pt x="510" y="399"/>
                  </a:lnTo>
                  <a:lnTo>
                    <a:pt x="509" y="399"/>
                  </a:lnTo>
                  <a:lnTo>
                    <a:pt x="509" y="399"/>
                  </a:lnTo>
                  <a:lnTo>
                    <a:pt x="509" y="399"/>
                  </a:lnTo>
                  <a:lnTo>
                    <a:pt x="509" y="400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08" y="401"/>
                  </a:lnTo>
                  <a:lnTo>
                    <a:pt x="507" y="401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6" y="402"/>
                  </a:lnTo>
                  <a:lnTo>
                    <a:pt x="506" y="403"/>
                  </a:lnTo>
                  <a:lnTo>
                    <a:pt x="505" y="403"/>
                  </a:lnTo>
                  <a:lnTo>
                    <a:pt x="505" y="403"/>
                  </a:lnTo>
                  <a:lnTo>
                    <a:pt x="505" y="403"/>
                  </a:lnTo>
                  <a:lnTo>
                    <a:pt x="505" y="404"/>
                  </a:lnTo>
                  <a:lnTo>
                    <a:pt x="505" y="404"/>
                  </a:lnTo>
                  <a:lnTo>
                    <a:pt x="505" y="405"/>
                  </a:lnTo>
                  <a:lnTo>
                    <a:pt x="505" y="405"/>
                  </a:lnTo>
                  <a:lnTo>
                    <a:pt x="506" y="405"/>
                  </a:lnTo>
                  <a:lnTo>
                    <a:pt x="507" y="405"/>
                  </a:lnTo>
                  <a:lnTo>
                    <a:pt x="507" y="405"/>
                  </a:lnTo>
                  <a:lnTo>
                    <a:pt x="508" y="405"/>
                  </a:lnTo>
                  <a:lnTo>
                    <a:pt x="508" y="404"/>
                  </a:lnTo>
                  <a:lnTo>
                    <a:pt x="508" y="404"/>
                  </a:lnTo>
                  <a:lnTo>
                    <a:pt x="509" y="405"/>
                  </a:lnTo>
                  <a:lnTo>
                    <a:pt x="509" y="405"/>
                  </a:lnTo>
                  <a:lnTo>
                    <a:pt x="509" y="406"/>
                  </a:lnTo>
                  <a:lnTo>
                    <a:pt x="510" y="406"/>
                  </a:lnTo>
                  <a:lnTo>
                    <a:pt x="511" y="406"/>
                  </a:lnTo>
                  <a:lnTo>
                    <a:pt x="510" y="406"/>
                  </a:lnTo>
                  <a:lnTo>
                    <a:pt x="510" y="407"/>
                  </a:lnTo>
                  <a:lnTo>
                    <a:pt x="510" y="407"/>
                  </a:lnTo>
                  <a:lnTo>
                    <a:pt x="509" y="407"/>
                  </a:lnTo>
                  <a:lnTo>
                    <a:pt x="509" y="408"/>
                  </a:lnTo>
                  <a:lnTo>
                    <a:pt x="509" y="409"/>
                  </a:lnTo>
                  <a:lnTo>
                    <a:pt x="510" y="409"/>
                  </a:lnTo>
                  <a:lnTo>
                    <a:pt x="510" y="409"/>
                  </a:lnTo>
                  <a:lnTo>
                    <a:pt x="511" y="409"/>
                  </a:lnTo>
                  <a:lnTo>
                    <a:pt x="511" y="410"/>
                  </a:lnTo>
                  <a:lnTo>
                    <a:pt x="511" y="410"/>
                  </a:lnTo>
                  <a:lnTo>
                    <a:pt x="511" y="411"/>
                  </a:lnTo>
                  <a:lnTo>
                    <a:pt x="511" y="411"/>
                  </a:lnTo>
                  <a:lnTo>
                    <a:pt x="510" y="411"/>
                  </a:lnTo>
                  <a:lnTo>
                    <a:pt x="510" y="412"/>
                  </a:lnTo>
                  <a:lnTo>
                    <a:pt x="510" y="413"/>
                  </a:lnTo>
                  <a:lnTo>
                    <a:pt x="510" y="413"/>
                  </a:lnTo>
                  <a:lnTo>
                    <a:pt x="509" y="413"/>
                  </a:lnTo>
                  <a:lnTo>
                    <a:pt x="509" y="413"/>
                  </a:lnTo>
                  <a:lnTo>
                    <a:pt x="509" y="414"/>
                  </a:lnTo>
                  <a:lnTo>
                    <a:pt x="508" y="414"/>
                  </a:lnTo>
                  <a:lnTo>
                    <a:pt x="508" y="414"/>
                  </a:lnTo>
                  <a:lnTo>
                    <a:pt x="508" y="414"/>
                  </a:lnTo>
                  <a:lnTo>
                    <a:pt x="508" y="415"/>
                  </a:lnTo>
                  <a:lnTo>
                    <a:pt x="507" y="415"/>
                  </a:lnTo>
                  <a:lnTo>
                    <a:pt x="507" y="415"/>
                  </a:lnTo>
                  <a:lnTo>
                    <a:pt x="507" y="415"/>
                  </a:lnTo>
                  <a:lnTo>
                    <a:pt x="506" y="415"/>
                  </a:lnTo>
                  <a:lnTo>
                    <a:pt x="506" y="416"/>
                  </a:lnTo>
                  <a:lnTo>
                    <a:pt x="505" y="416"/>
                  </a:lnTo>
                  <a:lnTo>
                    <a:pt x="505" y="417"/>
                  </a:lnTo>
                  <a:lnTo>
                    <a:pt x="505" y="417"/>
                  </a:lnTo>
                  <a:lnTo>
                    <a:pt x="505" y="417"/>
                  </a:lnTo>
                  <a:lnTo>
                    <a:pt x="505" y="418"/>
                  </a:lnTo>
                  <a:lnTo>
                    <a:pt x="504" y="418"/>
                  </a:lnTo>
                  <a:lnTo>
                    <a:pt x="504" y="419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1"/>
                  </a:lnTo>
                  <a:lnTo>
                    <a:pt x="503" y="421"/>
                  </a:lnTo>
                  <a:lnTo>
                    <a:pt x="503" y="421"/>
                  </a:lnTo>
                  <a:lnTo>
                    <a:pt x="503" y="422"/>
                  </a:lnTo>
                  <a:lnTo>
                    <a:pt x="502" y="422"/>
                  </a:lnTo>
                  <a:lnTo>
                    <a:pt x="502" y="422"/>
                  </a:lnTo>
                  <a:lnTo>
                    <a:pt x="502" y="423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1" y="424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501" y="426"/>
                  </a:lnTo>
                  <a:lnTo>
                    <a:pt x="500" y="426"/>
                  </a:lnTo>
                  <a:lnTo>
                    <a:pt x="500" y="426"/>
                  </a:lnTo>
                  <a:lnTo>
                    <a:pt x="501" y="426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0" y="428"/>
                  </a:lnTo>
                  <a:lnTo>
                    <a:pt x="500" y="428"/>
                  </a:lnTo>
                  <a:lnTo>
                    <a:pt x="500" y="428"/>
                  </a:lnTo>
                  <a:lnTo>
                    <a:pt x="500" y="429"/>
                  </a:lnTo>
                  <a:lnTo>
                    <a:pt x="499" y="429"/>
                  </a:lnTo>
                  <a:lnTo>
                    <a:pt x="498" y="429"/>
                  </a:lnTo>
                  <a:lnTo>
                    <a:pt x="498" y="429"/>
                  </a:lnTo>
                  <a:lnTo>
                    <a:pt x="499" y="429"/>
                  </a:lnTo>
                  <a:lnTo>
                    <a:pt x="498" y="429"/>
                  </a:lnTo>
                  <a:lnTo>
                    <a:pt x="498" y="430"/>
                  </a:lnTo>
                  <a:lnTo>
                    <a:pt x="498" y="431"/>
                  </a:lnTo>
                  <a:lnTo>
                    <a:pt x="498" y="431"/>
                  </a:lnTo>
                  <a:lnTo>
                    <a:pt x="498" y="431"/>
                  </a:lnTo>
                  <a:lnTo>
                    <a:pt x="497" y="431"/>
                  </a:lnTo>
                  <a:lnTo>
                    <a:pt x="497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4"/>
                  </a:lnTo>
                  <a:lnTo>
                    <a:pt x="499" y="435"/>
                  </a:lnTo>
                  <a:lnTo>
                    <a:pt x="499" y="435"/>
                  </a:lnTo>
                  <a:lnTo>
                    <a:pt x="498" y="435"/>
                  </a:lnTo>
                  <a:lnTo>
                    <a:pt x="498" y="436"/>
                  </a:lnTo>
                  <a:lnTo>
                    <a:pt x="497" y="436"/>
                  </a:lnTo>
                  <a:lnTo>
                    <a:pt x="497" y="436"/>
                  </a:lnTo>
                  <a:lnTo>
                    <a:pt x="497" y="436"/>
                  </a:lnTo>
                  <a:lnTo>
                    <a:pt x="496" y="436"/>
                  </a:lnTo>
                  <a:lnTo>
                    <a:pt x="496" y="436"/>
                  </a:lnTo>
                  <a:lnTo>
                    <a:pt x="495" y="436"/>
                  </a:lnTo>
                  <a:lnTo>
                    <a:pt x="495" y="437"/>
                  </a:lnTo>
                  <a:lnTo>
                    <a:pt x="495" y="436"/>
                  </a:lnTo>
                  <a:lnTo>
                    <a:pt x="495" y="437"/>
                  </a:lnTo>
                  <a:lnTo>
                    <a:pt x="494" y="437"/>
                  </a:lnTo>
                  <a:lnTo>
                    <a:pt x="494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2" y="437"/>
                  </a:lnTo>
                  <a:lnTo>
                    <a:pt x="493" y="437"/>
                  </a:lnTo>
                  <a:lnTo>
                    <a:pt x="492" y="437"/>
                  </a:lnTo>
                  <a:lnTo>
                    <a:pt x="492" y="438"/>
                  </a:lnTo>
                  <a:lnTo>
                    <a:pt x="493" y="438"/>
                  </a:lnTo>
                  <a:lnTo>
                    <a:pt x="492" y="438"/>
                  </a:lnTo>
                  <a:lnTo>
                    <a:pt x="493" y="438"/>
                  </a:lnTo>
                  <a:lnTo>
                    <a:pt x="492" y="438"/>
                  </a:lnTo>
                  <a:lnTo>
                    <a:pt x="491" y="438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0" y="439"/>
                  </a:lnTo>
                  <a:lnTo>
                    <a:pt x="490" y="440"/>
                  </a:lnTo>
                  <a:lnTo>
                    <a:pt x="490" y="439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89" y="440"/>
                  </a:lnTo>
                  <a:lnTo>
                    <a:pt x="489" y="440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8" y="441"/>
                  </a:lnTo>
                  <a:lnTo>
                    <a:pt x="488" y="442"/>
                  </a:lnTo>
                  <a:lnTo>
                    <a:pt x="487" y="442"/>
                  </a:lnTo>
                  <a:lnTo>
                    <a:pt x="487" y="442"/>
                  </a:lnTo>
                  <a:lnTo>
                    <a:pt x="487" y="442"/>
                  </a:lnTo>
                  <a:lnTo>
                    <a:pt x="486" y="442"/>
                  </a:lnTo>
                  <a:lnTo>
                    <a:pt x="486" y="441"/>
                  </a:lnTo>
                  <a:lnTo>
                    <a:pt x="485" y="441"/>
                  </a:lnTo>
                  <a:lnTo>
                    <a:pt x="485" y="441"/>
                  </a:lnTo>
                  <a:lnTo>
                    <a:pt x="484" y="440"/>
                  </a:lnTo>
                  <a:lnTo>
                    <a:pt x="483" y="440"/>
                  </a:lnTo>
                  <a:lnTo>
                    <a:pt x="482" y="440"/>
                  </a:lnTo>
                  <a:lnTo>
                    <a:pt x="482" y="440"/>
                  </a:lnTo>
                  <a:lnTo>
                    <a:pt x="481" y="440"/>
                  </a:lnTo>
                  <a:lnTo>
                    <a:pt x="481" y="440"/>
                  </a:lnTo>
                  <a:lnTo>
                    <a:pt x="480" y="439"/>
                  </a:lnTo>
                  <a:lnTo>
                    <a:pt x="479" y="439"/>
                  </a:lnTo>
                  <a:lnTo>
                    <a:pt x="478" y="438"/>
                  </a:lnTo>
                  <a:lnTo>
                    <a:pt x="478" y="437"/>
                  </a:lnTo>
                  <a:lnTo>
                    <a:pt x="477" y="437"/>
                  </a:lnTo>
                  <a:lnTo>
                    <a:pt x="476" y="436"/>
                  </a:lnTo>
                  <a:lnTo>
                    <a:pt x="476" y="436"/>
                  </a:lnTo>
                  <a:lnTo>
                    <a:pt x="475" y="436"/>
                  </a:lnTo>
                  <a:lnTo>
                    <a:pt x="474" y="436"/>
                  </a:lnTo>
                  <a:lnTo>
                    <a:pt x="474" y="436"/>
                  </a:lnTo>
                  <a:lnTo>
                    <a:pt x="473" y="436"/>
                  </a:lnTo>
                  <a:lnTo>
                    <a:pt x="473" y="436"/>
                  </a:lnTo>
                  <a:lnTo>
                    <a:pt x="472" y="436"/>
                  </a:lnTo>
                  <a:lnTo>
                    <a:pt x="471" y="437"/>
                  </a:lnTo>
                  <a:lnTo>
                    <a:pt x="471" y="437"/>
                  </a:lnTo>
                  <a:lnTo>
                    <a:pt x="470" y="437"/>
                  </a:lnTo>
                  <a:lnTo>
                    <a:pt x="470" y="437"/>
                  </a:lnTo>
                  <a:lnTo>
                    <a:pt x="469" y="437"/>
                  </a:lnTo>
                  <a:lnTo>
                    <a:pt x="468" y="437"/>
                  </a:lnTo>
                  <a:lnTo>
                    <a:pt x="468" y="437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7" y="436"/>
                  </a:lnTo>
                  <a:lnTo>
                    <a:pt x="466" y="436"/>
                  </a:lnTo>
                  <a:lnTo>
                    <a:pt x="466" y="436"/>
                  </a:lnTo>
                  <a:lnTo>
                    <a:pt x="465" y="436"/>
                  </a:lnTo>
                  <a:lnTo>
                    <a:pt x="465" y="435"/>
                  </a:lnTo>
                  <a:lnTo>
                    <a:pt x="465" y="435"/>
                  </a:lnTo>
                  <a:lnTo>
                    <a:pt x="464" y="435"/>
                  </a:lnTo>
                  <a:lnTo>
                    <a:pt x="464" y="434"/>
                  </a:lnTo>
                  <a:lnTo>
                    <a:pt x="463" y="433"/>
                  </a:lnTo>
                  <a:lnTo>
                    <a:pt x="463" y="433"/>
                  </a:lnTo>
                  <a:lnTo>
                    <a:pt x="462" y="433"/>
                  </a:lnTo>
                  <a:lnTo>
                    <a:pt x="461" y="433"/>
                  </a:lnTo>
                  <a:lnTo>
                    <a:pt x="461" y="433"/>
                  </a:lnTo>
                  <a:lnTo>
                    <a:pt x="460" y="433"/>
                  </a:lnTo>
                  <a:lnTo>
                    <a:pt x="460" y="433"/>
                  </a:lnTo>
                  <a:lnTo>
                    <a:pt x="460" y="43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58" y="433"/>
                  </a:lnTo>
                  <a:lnTo>
                    <a:pt x="458" y="433"/>
                  </a:lnTo>
                  <a:lnTo>
                    <a:pt x="457" y="433"/>
                  </a:lnTo>
                  <a:lnTo>
                    <a:pt x="456" y="434"/>
                  </a:lnTo>
                  <a:lnTo>
                    <a:pt x="456" y="435"/>
                  </a:lnTo>
                  <a:lnTo>
                    <a:pt x="455" y="435"/>
                  </a:lnTo>
                  <a:lnTo>
                    <a:pt x="454" y="435"/>
                  </a:lnTo>
                  <a:lnTo>
                    <a:pt x="453" y="436"/>
                  </a:lnTo>
                  <a:lnTo>
                    <a:pt x="453" y="436"/>
                  </a:lnTo>
                  <a:lnTo>
                    <a:pt x="452" y="436"/>
                  </a:lnTo>
                  <a:lnTo>
                    <a:pt x="452" y="437"/>
                  </a:lnTo>
                  <a:lnTo>
                    <a:pt x="452" y="437"/>
                  </a:lnTo>
                  <a:lnTo>
                    <a:pt x="450" y="438"/>
                  </a:lnTo>
                  <a:lnTo>
                    <a:pt x="450" y="438"/>
                  </a:lnTo>
                  <a:lnTo>
                    <a:pt x="449" y="439"/>
                  </a:lnTo>
                  <a:lnTo>
                    <a:pt x="449" y="439"/>
                  </a:lnTo>
                  <a:lnTo>
                    <a:pt x="449" y="440"/>
                  </a:lnTo>
                  <a:lnTo>
                    <a:pt x="449" y="441"/>
                  </a:lnTo>
                  <a:lnTo>
                    <a:pt x="448" y="441"/>
                  </a:lnTo>
                  <a:lnTo>
                    <a:pt x="448" y="441"/>
                  </a:lnTo>
                  <a:lnTo>
                    <a:pt x="448" y="442"/>
                  </a:lnTo>
                  <a:lnTo>
                    <a:pt x="448" y="441"/>
                  </a:lnTo>
                  <a:lnTo>
                    <a:pt x="448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5" y="442"/>
                  </a:lnTo>
                  <a:lnTo>
                    <a:pt x="445" y="442"/>
                  </a:lnTo>
                  <a:lnTo>
                    <a:pt x="444" y="442"/>
                  </a:lnTo>
                  <a:lnTo>
                    <a:pt x="444" y="442"/>
                  </a:lnTo>
                  <a:lnTo>
                    <a:pt x="444" y="442"/>
                  </a:lnTo>
                  <a:lnTo>
                    <a:pt x="443" y="442"/>
                  </a:lnTo>
                  <a:lnTo>
                    <a:pt x="442" y="442"/>
                  </a:lnTo>
                  <a:lnTo>
                    <a:pt x="442" y="443"/>
                  </a:lnTo>
                  <a:lnTo>
                    <a:pt x="441" y="443"/>
                  </a:lnTo>
                  <a:lnTo>
                    <a:pt x="440" y="443"/>
                  </a:lnTo>
                  <a:lnTo>
                    <a:pt x="439" y="443"/>
                  </a:lnTo>
                  <a:lnTo>
                    <a:pt x="439" y="443"/>
                  </a:lnTo>
                  <a:lnTo>
                    <a:pt x="438" y="443"/>
                  </a:lnTo>
                  <a:lnTo>
                    <a:pt x="438" y="443"/>
                  </a:lnTo>
                  <a:lnTo>
                    <a:pt x="437" y="444"/>
                  </a:lnTo>
                  <a:lnTo>
                    <a:pt x="436" y="444"/>
                  </a:lnTo>
                  <a:lnTo>
                    <a:pt x="435" y="444"/>
                  </a:lnTo>
                  <a:lnTo>
                    <a:pt x="434" y="444"/>
                  </a:lnTo>
                  <a:lnTo>
                    <a:pt x="434" y="444"/>
                  </a:lnTo>
                  <a:lnTo>
                    <a:pt x="433" y="445"/>
                  </a:lnTo>
                  <a:lnTo>
                    <a:pt x="432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0" y="446"/>
                  </a:lnTo>
                  <a:lnTo>
                    <a:pt x="430" y="446"/>
                  </a:lnTo>
                  <a:lnTo>
                    <a:pt x="429" y="446"/>
                  </a:lnTo>
                  <a:lnTo>
                    <a:pt x="429" y="446"/>
                  </a:lnTo>
                  <a:lnTo>
                    <a:pt x="428" y="446"/>
                  </a:lnTo>
                  <a:lnTo>
                    <a:pt x="427" y="446"/>
                  </a:lnTo>
                  <a:lnTo>
                    <a:pt x="427" y="445"/>
                  </a:lnTo>
                  <a:lnTo>
                    <a:pt x="427" y="445"/>
                  </a:lnTo>
                  <a:lnTo>
                    <a:pt x="427" y="446"/>
                  </a:lnTo>
                  <a:lnTo>
                    <a:pt x="426" y="446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6"/>
                  </a:lnTo>
                  <a:lnTo>
                    <a:pt x="424" y="446"/>
                  </a:lnTo>
                  <a:lnTo>
                    <a:pt x="424" y="446"/>
                  </a:lnTo>
                  <a:lnTo>
                    <a:pt x="423" y="446"/>
                  </a:lnTo>
                  <a:lnTo>
                    <a:pt x="423" y="446"/>
                  </a:lnTo>
                  <a:lnTo>
                    <a:pt x="422" y="446"/>
                  </a:lnTo>
                  <a:lnTo>
                    <a:pt x="422" y="445"/>
                  </a:lnTo>
                  <a:lnTo>
                    <a:pt x="422" y="446"/>
                  </a:lnTo>
                  <a:lnTo>
                    <a:pt x="421" y="446"/>
                  </a:lnTo>
                  <a:lnTo>
                    <a:pt x="420" y="446"/>
                  </a:lnTo>
                  <a:lnTo>
                    <a:pt x="420" y="445"/>
                  </a:lnTo>
                  <a:lnTo>
                    <a:pt x="420" y="444"/>
                  </a:lnTo>
                  <a:lnTo>
                    <a:pt x="419" y="444"/>
                  </a:lnTo>
                  <a:lnTo>
                    <a:pt x="419" y="444"/>
                  </a:lnTo>
                  <a:lnTo>
                    <a:pt x="418" y="444"/>
                  </a:lnTo>
                  <a:lnTo>
                    <a:pt x="418" y="444"/>
                  </a:lnTo>
                  <a:lnTo>
                    <a:pt x="417" y="444"/>
                  </a:lnTo>
                  <a:lnTo>
                    <a:pt x="416" y="444"/>
                  </a:lnTo>
                  <a:lnTo>
                    <a:pt x="416" y="444"/>
                  </a:lnTo>
                  <a:lnTo>
                    <a:pt x="415" y="444"/>
                  </a:lnTo>
                  <a:lnTo>
                    <a:pt x="415" y="444"/>
                  </a:lnTo>
                  <a:lnTo>
                    <a:pt x="414" y="444"/>
                  </a:lnTo>
                  <a:lnTo>
                    <a:pt x="413" y="444"/>
                  </a:lnTo>
                  <a:lnTo>
                    <a:pt x="413" y="444"/>
                  </a:lnTo>
                  <a:lnTo>
                    <a:pt x="412" y="444"/>
                  </a:lnTo>
                  <a:lnTo>
                    <a:pt x="412" y="444"/>
                  </a:lnTo>
                  <a:lnTo>
                    <a:pt x="412" y="443"/>
                  </a:lnTo>
                  <a:lnTo>
                    <a:pt x="412" y="443"/>
                  </a:lnTo>
                  <a:lnTo>
                    <a:pt x="411" y="443"/>
                  </a:lnTo>
                  <a:lnTo>
                    <a:pt x="411" y="442"/>
                  </a:lnTo>
                  <a:lnTo>
                    <a:pt x="411" y="442"/>
                  </a:lnTo>
                  <a:lnTo>
                    <a:pt x="411" y="442"/>
                  </a:lnTo>
                  <a:lnTo>
                    <a:pt x="410" y="442"/>
                  </a:lnTo>
                  <a:lnTo>
                    <a:pt x="409" y="442"/>
                  </a:lnTo>
                  <a:lnTo>
                    <a:pt x="409" y="441"/>
                  </a:lnTo>
                  <a:lnTo>
                    <a:pt x="409" y="441"/>
                  </a:lnTo>
                  <a:lnTo>
                    <a:pt x="408" y="441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39"/>
                  </a:lnTo>
                  <a:lnTo>
                    <a:pt x="408" y="439"/>
                  </a:lnTo>
                  <a:lnTo>
                    <a:pt x="408" y="438"/>
                  </a:lnTo>
                  <a:lnTo>
                    <a:pt x="408" y="437"/>
                  </a:lnTo>
                  <a:lnTo>
                    <a:pt x="408" y="437"/>
                  </a:lnTo>
                  <a:lnTo>
                    <a:pt x="407" y="437"/>
                  </a:lnTo>
                  <a:lnTo>
                    <a:pt x="407" y="436"/>
                  </a:lnTo>
                  <a:lnTo>
                    <a:pt x="407" y="437"/>
                  </a:lnTo>
                  <a:lnTo>
                    <a:pt x="406" y="437"/>
                  </a:lnTo>
                  <a:lnTo>
                    <a:pt x="406" y="436"/>
                  </a:lnTo>
                  <a:lnTo>
                    <a:pt x="405" y="436"/>
                  </a:lnTo>
                  <a:lnTo>
                    <a:pt x="405" y="436"/>
                  </a:lnTo>
                  <a:lnTo>
                    <a:pt x="404" y="436"/>
                  </a:lnTo>
                  <a:lnTo>
                    <a:pt x="404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2" y="436"/>
                  </a:lnTo>
                  <a:lnTo>
                    <a:pt x="401" y="436"/>
                  </a:lnTo>
                  <a:lnTo>
                    <a:pt x="401" y="436"/>
                  </a:lnTo>
                  <a:lnTo>
                    <a:pt x="401" y="436"/>
                  </a:lnTo>
                  <a:lnTo>
                    <a:pt x="401" y="435"/>
                  </a:lnTo>
                  <a:lnTo>
                    <a:pt x="400" y="435"/>
                  </a:lnTo>
                  <a:lnTo>
                    <a:pt x="400" y="435"/>
                  </a:lnTo>
                  <a:lnTo>
                    <a:pt x="401" y="435"/>
                  </a:lnTo>
                  <a:lnTo>
                    <a:pt x="400" y="435"/>
                  </a:lnTo>
                  <a:lnTo>
                    <a:pt x="400" y="434"/>
                  </a:lnTo>
                  <a:lnTo>
                    <a:pt x="401" y="434"/>
                  </a:lnTo>
                  <a:lnTo>
                    <a:pt x="400" y="434"/>
                  </a:lnTo>
                  <a:lnTo>
                    <a:pt x="400" y="433"/>
                  </a:lnTo>
                  <a:lnTo>
                    <a:pt x="400" y="433"/>
                  </a:lnTo>
                  <a:lnTo>
                    <a:pt x="399" y="433"/>
                  </a:lnTo>
                  <a:lnTo>
                    <a:pt x="398" y="433"/>
                  </a:lnTo>
                  <a:lnTo>
                    <a:pt x="398" y="432"/>
                  </a:lnTo>
                  <a:lnTo>
                    <a:pt x="397" y="432"/>
                  </a:lnTo>
                  <a:lnTo>
                    <a:pt x="396" y="432"/>
                  </a:lnTo>
                  <a:lnTo>
                    <a:pt x="396" y="432"/>
                  </a:lnTo>
                  <a:lnTo>
                    <a:pt x="395" y="432"/>
                  </a:lnTo>
                  <a:lnTo>
                    <a:pt x="394" y="432"/>
                  </a:lnTo>
                  <a:lnTo>
                    <a:pt x="394" y="433"/>
                  </a:lnTo>
                  <a:lnTo>
                    <a:pt x="394" y="432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2"/>
                  </a:lnTo>
                  <a:lnTo>
                    <a:pt x="393" y="432"/>
                  </a:lnTo>
                  <a:lnTo>
                    <a:pt x="393" y="432"/>
                  </a:lnTo>
                  <a:lnTo>
                    <a:pt x="393" y="432"/>
                  </a:lnTo>
                  <a:lnTo>
                    <a:pt x="393" y="431"/>
                  </a:lnTo>
                  <a:lnTo>
                    <a:pt x="392" y="431"/>
                  </a:lnTo>
                  <a:lnTo>
                    <a:pt x="392" y="431"/>
                  </a:lnTo>
                  <a:lnTo>
                    <a:pt x="391" y="431"/>
                  </a:lnTo>
                  <a:lnTo>
                    <a:pt x="390" y="431"/>
                  </a:lnTo>
                  <a:lnTo>
                    <a:pt x="390" y="431"/>
                  </a:lnTo>
                  <a:lnTo>
                    <a:pt x="389" y="431"/>
                  </a:lnTo>
                  <a:lnTo>
                    <a:pt x="389" y="431"/>
                  </a:lnTo>
                  <a:lnTo>
                    <a:pt x="389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7" y="431"/>
                  </a:lnTo>
                  <a:lnTo>
                    <a:pt x="386" y="431"/>
                  </a:lnTo>
                  <a:lnTo>
                    <a:pt x="386" y="431"/>
                  </a:lnTo>
                  <a:lnTo>
                    <a:pt x="385" y="431"/>
                  </a:lnTo>
                  <a:lnTo>
                    <a:pt x="385" y="432"/>
                  </a:lnTo>
                  <a:lnTo>
                    <a:pt x="385" y="432"/>
                  </a:lnTo>
                  <a:lnTo>
                    <a:pt x="384" y="432"/>
                  </a:lnTo>
                  <a:lnTo>
                    <a:pt x="384" y="431"/>
                  </a:lnTo>
                  <a:lnTo>
                    <a:pt x="383" y="431"/>
                  </a:lnTo>
                  <a:lnTo>
                    <a:pt x="383" y="431"/>
                  </a:lnTo>
                  <a:lnTo>
                    <a:pt x="383" y="432"/>
                  </a:lnTo>
                  <a:lnTo>
                    <a:pt x="382" y="432"/>
                  </a:lnTo>
                  <a:lnTo>
                    <a:pt x="382" y="432"/>
                  </a:lnTo>
                  <a:lnTo>
                    <a:pt x="381" y="432"/>
                  </a:lnTo>
                  <a:lnTo>
                    <a:pt x="381" y="432"/>
                  </a:lnTo>
                  <a:lnTo>
                    <a:pt x="381" y="432"/>
                  </a:lnTo>
                  <a:lnTo>
                    <a:pt x="381" y="433"/>
                  </a:lnTo>
                  <a:lnTo>
                    <a:pt x="381" y="432"/>
                  </a:lnTo>
                  <a:lnTo>
                    <a:pt x="380" y="432"/>
                  </a:lnTo>
                  <a:lnTo>
                    <a:pt x="379" y="432"/>
                  </a:lnTo>
                  <a:lnTo>
                    <a:pt x="379" y="432"/>
                  </a:lnTo>
                  <a:lnTo>
                    <a:pt x="379" y="433"/>
                  </a:lnTo>
                  <a:lnTo>
                    <a:pt x="379" y="433"/>
                  </a:lnTo>
                  <a:lnTo>
                    <a:pt x="378" y="433"/>
                  </a:lnTo>
                  <a:lnTo>
                    <a:pt x="378" y="434"/>
                  </a:lnTo>
                  <a:lnTo>
                    <a:pt x="378" y="434"/>
                  </a:lnTo>
                  <a:lnTo>
                    <a:pt x="377" y="434"/>
                  </a:lnTo>
                  <a:lnTo>
                    <a:pt x="377" y="435"/>
                  </a:lnTo>
                  <a:lnTo>
                    <a:pt x="377" y="435"/>
                  </a:lnTo>
                  <a:lnTo>
                    <a:pt x="376" y="435"/>
                  </a:lnTo>
                  <a:lnTo>
                    <a:pt x="376" y="434"/>
                  </a:lnTo>
                  <a:lnTo>
                    <a:pt x="375" y="434"/>
                  </a:lnTo>
                  <a:lnTo>
                    <a:pt x="375" y="434"/>
                  </a:lnTo>
                  <a:lnTo>
                    <a:pt x="374" y="435"/>
                  </a:lnTo>
                  <a:lnTo>
                    <a:pt x="374" y="434"/>
                  </a:lnTo>
                  <a:lnTo>
                    <a:pt x="374" y="434"/>
                  </a:lnTo>
                  <a:lnTo>
                    <a:pt x="374" y="435"/>
                  </a:lnTo>
                  <a:lnTo>
                    <a:pt x="373" y="435"/>
                  </a:lnTo>
                  <a:lnTo>
                    <a:pt x="373" y="434"/>
                  </a:lnTo>
                  <a:lnTo>
                    <a:pt x="372" y="434"/>
                  </a:lnTo>
                  <a:lnTo>
                    <a:pt x="372" y="434"/>
                  </a:lnTo>
                  <a:lnTo>
                    <a:pt x="372" y="433"/>
                  </a:lnTo>
                  <a:lnTo>
                    <a:pt x="371" y="433"/>
                  </a:lnTo>
                  <a:lnTo>
                    <a:pt x="371" y="433"/>
                  </a:lnTo>
                  <a:lnTo>
                    <a:pt x="371" y="434"/>
                  </a:lnTo>
                  <a:lnTo>
                    <a:pt x="371" y="433"/>
                  </a:lnTo>
                  <a:lnTo>
                    <a:pt x="371" y="434"/>
                  </a:lnTo>
                  <a:lnTo>
                    <a:pt x="370" y="434"/>
                  </a:lnTo>
                  <a:lnTo>
                    <a:pt x="370" y="433"/>
                  </a:lnTo>
                  <a:lnTo>
                    <a:pt x="370" y="433"/>
                  </a:lnTo>
                  <a:lnTo>
                    <a:pt x="370" y="432"/>
                  </a:lnTo>
                  <a:lnTo>
                    <a:pt x="370" y="432"/>
                  </a:lnTo>
                  <a:lnTo>
                    <a:pt x="369" y="432"/>
                  </a:lnTo>
                  <a:lnTo>
                    <a:pt x="368" y="432"/>
                  </a:lnTo>
                  <a:lnTo>
                    <a:pt x="368" y="432"/>
                  </a:lnTo>
                  <a:lnTo>
                    <a:pt x="367" y="432"/>
                  </a:lnTo>
                  <a:lnTo>
                    <a:pt x="367" y="432"/>
                  </a:lnTo>
                  <a:lnTo>
                    <a:pt x="367" y="432"/>
                  </a:lnTo>
                  <a:lnTo>
                    <a:pt x="366" y="432"/>
                  </a:lnTo>
                  <a:lnTo>
                    <a:pt x="366" y="431"/>
                  </a:lnTo>
                  <a:lnTo>
                    <a:pt x="366" y="431"/>
                  </a:lnTo>
                  <a:lnTo>
                    <a:pt x="366" y="432"/>
                  </a:lnTo>
                  <a:lnTo>
                    <a:pt x="365" y="431"/>
                  </a:lnTo>
                  <a:lnTo>
                    <a:pt x="365" y="431"/>
                  </a:lnTo>
                  <a:lnTo>
                    <a:pt x="365" y="430"/>
                  </a:lnTo>
                  <a:lnTo>
                    <a:pt x="364" y="430"/>
                  </a:lnTo>
                  <a:lnTo>
                    <a:pt x="364" y="429"/>
                  </a:lnTo>
                  <a:lnTo>
                    <a:pt x="364" y="429"/>
                  </a:lnTo>
                  <a:lnTo>
                    <a:pt x="364" y="429"/>
                  </a:lnTo>
                  <a:lnTo>
                    <a:pt x="363" y="429"/>
                  </a:lnTo>
                  <a:lnTo>
                    <a:pt x="363" y="428"/>
                  </a:lnTo>
                  <a:lnTo>
                    <a:pt x="363" y="429"/>
                  </a:lnTo>
                  <a:lnTo>
                    <a:pt x="363" y="428"/>
                  </a:lnTo>
                  <a:lnTo>
                    <a:pt x="363" y="428"/>
                  </a:lnTo>
                  <a:lnTo>
                    <a:pt x="362" y="428"/>
                  </a:lnTo>
                  <a:lnTo>
                    <a:pt x="363" y="428"/>
                  </a:lnTo>
                  <a:lnTo>
                    <a:pt x="363" y="427"/>
                  </a:lnTo>
                  <a:lnTo>
                    <a:pt x="362" y="427"/>
                  </a:lnTo>
                  <a:lnTo>
                    <a:pt x="362" y="426"/>
                  </a:lnTo>
                  <a:lnTo>
                    <a:pt x="362" y="426"/>
                  </a:lnTo>
                  <a:lnTo>
                    <a:pt x="362" y="426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4"/>
                  </a:lnTo>
                  <a:lnTo>
                    <a:pt x="362" y="424"/>
                  </a:lnTo>
                  <a:lnTo>
                    <a:pt x="361" y="424"/>
                  </a:lnTo>
                  <a:lnTo>
                    <a:pt x="361" y="423"/>
                  </a:lnTo>
                  <a:lnTo>
                    <a:pt x="362" y="423"/>
                  </a:lnTo>
                  <a:lnTo>
                    <a:pt x="361" y="423"/>
                  </a:lnTo>
                  <a:lnTo>
                    <a:pt x="361" y="422"/>
                  </a:lnTo>
                  <a:lnTo>
                    <a:pt x="362" y="422"/>
                  </a:lnTo>
                  <a:lnTo>
                    <a:pt x="361" y="422"/>
                  </a:lnTo>
                  <a:lnTo>
                    <a:pt x="361" y="421"/>
                  </a:lnTo>
                  <a:lnTo>
                    <a:pt x="361" y="421"/>
                  </a:lnTo>
                  <a:lnTo>
                    <a:pt x="362" y="421"/>
                  </a:lnTo>
                  <a:lnTo>
                    <a:pt x="361" y="420"/>
                  </a:lnTo>
                  <a:lnTo>
                    <a:pt x="361" y="420"/>
                  </a:lnTo>
                  <a:lnTo>
                    <a:pt x="360" y="420"/>
                  </a:lnTo>
                  <a:lnTo>
                    <a:pt x="360" y="420"/>
                  </a:lnTo>
                  <a:lnTo>
                    <a:pt x="359" y="420"/>
                  </a:lnTo>
                  <a:lnTo>
                    <a:pt x="359" y="420"/>
                  </a:lnTo>
                  <a:lnTo>
                    <a:pt x="359" y="419"/>
                  </a:lnTo>
                  <a:lnTo>
                    <a:pt x="358" y="419"/>
                  </a:lnTo>
                  <a:lnTo>
                    <a:pt x="357" y="419"/>
                  </a:lnTo>
                  <a:lnTo>
                    <a:pt x="357" y="419"/>
                  </a:lnTo>
                  <a:lnTo>
                    <a:pt x="357" y="418"/>
                  </a:lnTo>
                  <a:lnTo>
                    <a:pt x="356" y="418"/>
                  </a:lnTo>
                  <a:lnTo>
                    <a:pt x="356" y="418"/>
                  </a:lnTo>
                  <a:lnTo>
                    <a:pt x="356" y="419"/>
                  </a:lnTo>
                  <a:lnTo>
                    <a:pt x="355" y="419"/>
                  </a:lnTo>
                  <a:lnTo>
                    <a:pt x="355" y="419"/>
                  </a:lnTo>
                  <a:lnTo>
                    <a:pt x="355" y="418"/>
                  </a:lnTo>
                  <a:lnTo>
                    <a:pt x="354" y="418"/>
                  </a:lnTo>
                  <a:lnTo>
                    <a:pt x="354" y="418"/>
                  </a:lnTo>
                  <a:lnTo>
                    <a:pt x="353" y="418"/>
                  </a:lnTo>
                  <a:lnTo>
                    <a:pt x="353" y="418"/>
                  </a:lnTo>
                  <a:lnTo>
                    <a:pt x="353" y="417"/>
                  </a:lnTo>
                  <a:lnTo>
                    <a:pt x="352" y="418"/>
                  </a:lnTo>
                  <a:lnTo>
                    <a:pt x="352" y="417"/>
                  </a:lnTo>
                  <a:lnTo>
                    <a:pt x="352" y="417"/>
                  </a:lnTo>
                  <a:lnTo>
                    <a:pt x="352" y="417"/>
                  </a:lnTo>
                  <a:lnTo>
                    <a:pt x="351" y="417"/>
                  </a:lnTo>
                  <a:lnTo>
                    <a:pt x="351" y="417"/>
                  </a:lnTo>
                  <a:lnTo>
                    <a:pt x="350" y="416"/>
                  </a:lnTo>
                  <a:lnTo>
                    <a:pt x="349" y="416"/>
                  </a:lnTo>
                  <a:lnTo>
                    <a:pt x="349" y="415"/>
                  </a:lnTo>
                  <a:lnTo>
                    <a:pt x="349" y="416"/>
                  </a:lnTo>
                  <a:lnTo>
                    <a:pt x="349" y="415"/>
                  </a:lnTo>
                  <a:lnTo>
                    <a:pt x="349" y="415"/>
                  </a:lnTo>
                  <a:lnTo>
                    <a:pt x="348" y="415"/>
                  </a:lnTo>
                  <a:lnTo>
                    <a:pt x="348" y="415"/>
                  </a:lnTo>
                  <a:lnTo>
                    <a:pt x="347" y="415"/>
                  </a:lnTo>
                  <a:lnTo>
                    <a:pt x="346" y="415"/>
                  </a:lnTo>
                  <a:lnTo>
                    <a:pt x="346" y="415"/>
                  </a:lnTo>
                  <a:lnTo>
                    <a:pt x="345" y="415"/>
                  </a:lnTo>
                  <a:lnTo>
                    <a:pt x="345" y="415"/>
                  </a:lnTo>
                  <a:lnTo>
                    <a:pt x="344" y="415"/>
                  </a:lnTo>
                  <a:lnTo>
                    <a:pt x="344" y="415"/>
                  </a:lnTo>
                  <a:lnTo>
                    <a:pt x="343" y="415"/>
                  </a:lnTo>
                  <a:lnTo>
                    <a:pt x="343" y="415"/>
                  </a:lnTo>
                  <a:lnTo>
                    <a:pt x="342" y="415"/>
                  </a:lnTo>
                  <a:lnTo>
                    <a:pt x="342" y="414"/>
                  </a:lnTo>
                  <a:lnTo>
                    <a:pt x="342" y="414"/>
                  </a:lnTo>
                  <a:lnTo>
                    <a:pt x="342" y="413"/>
                  </a:lnTo>
                  <a:lnTo>
                    <a:pt x="342" y="413"/>
                  </a:lnTo>
                  <a:lnTo>
                    <a:pt x="341" y="414"/>
                  </a:lnTo>
                  <a:lnTo>
                    <a:pt x="341" y="414"/>
                  </a:lnTo>
                  <a:lnTo>
                    <a:pt x="341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39" y="413"/>
                  </a:lnTo>
                  <a:lnTo>
                    <a:pt x="339" y="413"/>
                  </a:lnTo>
                  <a:lnTo>
                    <a:pt x="338" y="413"/>
                  </a:lnTo>
                  <a:lnTo>
                    <a:pt x="338" y="413"/>
                  </a:lnTo>
                  <a:lnTo>
                    <a:pt x="338" y="412"/>
                  </a:lnTo>
                  <a:lnTo>
                    <a:pt x="337" y="412"/>
                  </a:lnTo>
                  <a:lnTo>
                    <a:pt x="337" y="412"/>
                  </a:lnTo>
                  <a:lnTo>
                    <a:pt x="337" y="411"/>
                  </a:lnTo>
                  <a:lnTo>
                    <a:pt x="336" y="411"/>
                  </a:lnTo>
                  <a:lnTo>
                    <a:pt x="336" y="411"/>
                  </a:lnTo>
                  <a:lnTo>
                    <a:pt x="336" y="411"/>
                  </a:lnTo>
                  <a:lnTo>
                    <a:pt x="336" y="410"/>
                  </a:lnTo>
                  <a:lnTo>
                    <a:pt x="335" y="410"/>
                  </a:lnTo>
                  <a:lnTo>
                    <a:pt x="335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2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33" y="414"/>
                  </a:lnTo>
                  <a:lnTo>
                    <a:pt x="333" y="414"/>
                  </a:lnTo>
                  <a:lnTo>
                    <a:pt x="333" y="415"/>
                  </a:lnTo>
                  <a:lnTo>
                    <a:pt x="332" y="415"/>
                  </a:lnTo>
                  <a:lnTo>
                    <a:pt x="331" y="415"/>
                  </a:lnTo>
                  <a:lnTo>
                    <a:pt x="331" y="415"/>
                  </a:lnTo>
                  <a:lnTo>
                    <a:pt x="331" y="416"/>
                  </a:lnTo>
                  <a:lnTo>
                    <a:pt x="330" y="416"/>
                  </a:lnTo>
                  <a:lnTo>
                    <a:pt x="330" y="417"/>
                  </a:lnTo>
                  <a:lnTo>
                    <a:pt x="330" y="417"/>
                  </a:lnTo>
                  <a:lnTo>
                    <a:pt x="330" y="417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0" y="419"/>
                  </a:lnTo>
                  <a:lnTo>
                    <a:pt x="329" y="419"/>
                  </a:lnTo>
                  <a:lnTo>
                    <a:pt x="329" y="418"/>
                  </a:lnTo>
                  <a:lnTo>
                    <a:pt x="329" y="418"/>
                  </a:lnTo>
                  <a:lnTo>
                    <a:pt x="329" y="419"/>
                  </a:lnTo>
                  <a:lnTo>
                    <a:pt x="328" y="419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7" y="421"/>
                  </a:lnTo>
                  <a:lnTo>
                    <a:pt x="327" y="421"/>
                  </a:lnTo>
                  <a:lnTo>
                    <a:pt x="327" y="422"/>
                  </a:lnTo>
                  <a:lnTo>
                    <a:pt x="327" y="422"/>
                  </a:lnTo>
                  <a:lnTo>
                    <a:pt x="327" y="422"/>
                  </a:lnTo>
                  <a:lnTo>
                    <a:pt x="327" y="423"/>
                  </a:lnTo>
                  <a:lnTo>
                    <a:pt x="327" y="424"/>
                  </a:lnTo>
                  <a:lnTo>
                    <a:pt x="327" y="424"/>
                  </a:lnTo>
                  <a:lnTo>
                    <a:pt x="326" y="424"/>
                  </a:lnTo>
                  <a:lnTo>
                    <a:pt x="327" y="424"/>
                  </a:lnTo>
                  <a:lnTo>
                    <a:pt x="327" y="425"/>
                  </a:lnTo>
                  <a:lnTo>
                    <a:pt x="327" y="425"/>
                  </a:lnTo>
                  <a:lnTo>
                    <a:pt x="327" y="425"/>
                  </a:lnTo>
                  <a:lnTo>
                    <a:pt x="328" y="425"/>
                  </a:lnTo>
                  <a:lnTo>
                    <a:pt x="328" y="426"/>
                  </a:lnTo>
                  <a:lnTo>
                    <a:pt x="328" y="426"/>
                  </a:lnTo>
                  <a:lnTo>
                    <a:pt x="327" y="426"/>
                  </a:lnTo>
                  <a:lnTo>
                    <a:pt x="327" y="427"/>
                  </a:lnTo>
                  <a:lnTo>
                    <a:pt x="327" y="428"/>
                  </a:lnTo>
                  <a:lnTo>
                    <a:pt x="328" y="428"/>
                  </a:lnTo>
                  <a:lnTo>
                    <a:pt x="328" y="428"/>
                  </a:lnTo>
                  <a:lnTo>
                    <a:pt x="328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30" y="429"/>
                  </a:lnTo>
                  <a:lnTo>
                    <a:pt x="330" y="430"/>
                  </a:lnTo>
                  <a:lnTo>
                    <a:pt x="330" y="430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3"/>
                  </a:lnTo>
                  <a:lnTo>
                    <a:pt x="330" y="433"/>
                  </a:lnTo>
                  <a:lnTo>
                    <a:pt x="329" y="433"/>
                  </a:lnTo>
                  <a:lnTo>
                    <a:pt x="329" y="434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29" y="436"/>
                  </a:lnTo>
                  <a:lnTo>
                    <a:pt x="328" y="436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7" y="437"/>
                  </a:lnTo>
                  <a:lnTo>
                    <a:pt x="326" y="437"/>
                  </a:lnTo>
                  <a:lnTo>
                    <a:pt x="326" y="436"/>
                  </a:lnTo>
                  <a:lnTo>
                    <a:pt x="326" y="436"/>
                  </a:lnTo>
                  <a:lnTo>
                    <a:pt x="325" y="436"/>
                  </a:lnTo>
                  <a:lnTo>
                    <a:pt x="325" y="437"/>
                  </a:lnTo>
                  <a:lnTo>
                    <a:pt x="325" y="437"/>
                  </a:lnTo>
                  <a:lnTo>
                    <a:pt x="324" y="437"/>
                  </a:lnTo>
                  <a:lnTo>
                    <a:pt x="325" y="437"/>
                  </a:lnTo>
                  <a:lnTo>
                    <a:pt x="325" y="437"/>
                  </a:lnTo>
                  <a:lnTo>
                    <a:pt x="325" y="438"/>
                  </a:lnTo>
                  <a:lnTo>
                    <a:pt x="324" y="438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2" y="439"/>
                  </a:lnTo>
                  <a:lnTo>
                    <a:pt x="322" y="439"/>
                  </a:lnTo>
                  <a:lnTo>
                    <a:pt x="322" y="439"/>
                  </a:lnTo>
                  <a:lnTo>
                    <a:pt x="321" y="439"/>
                  </a:lnTo>
                  <a:lnTo>
                    <a:pt x="320" y="439"/>
                  </a:lnTo>
                  <a:lnTo>
                    <a:pt x="321" y="439"/>
                  </a:lnTo>
                  <a:lnTo>
                    <a:pt x="320" y="438"/>
                  </a:lnTo>
                  <a:lnTo>
                    <a:pt x="320" y="438"/>
                  </a:lnTo>
                  <a:lnTo>
                    <a:pt x="320" y="437"/>
                  </a:lnTo>
                  <a:lnTo>
                    <a:pt x="319" y="437"/>
                  </a:lnTo>
                  <a:lnTo>
                    <a:pt x="319" y="437"/>
                  </a:lnTo>
                  <a:lnTo>
                    <a:pt x="318" y="437"/>
                  </a:lnTo>
                  <a:lnTo>
                    <a:pt x="318" y="437"/>
                  </a:lnTo>
                  <a:lnTo>
                    <a:pt x="318" y="437"/>
                  </a:lnTo>
                  <a:lnTo>
                    <a:pt x="317" y="437"/>
                  </a:lnTo>
                  <a:lnTo>
                    <a:pt x="317" y="437"/>
                  </a:lnTo>
                  <a:lnTo>
                    <a:pt x="316" y="437"/>
                  </a:lnTo>
                  <a:lnTo>
                    <a:pt x="316" y="437"/>
                  </a:lnTo>
                  <a:lnTo>
                    <a:pt x="316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4" y="437"/>
                  </a:lnTo>
                  <a:lnTo>
                    <a:pt x="314" y="436"/>
                  </a:lnTo>
                  <a:lnTo>
                    <a:pt x="314" y="436"/>
                  </a:lnTo>
                  <a:lnTo>
                    <a:pt x="313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1" y="436"/>
                  </a:lnTo>
                  <a:lnTo>
                    <a:pt x="311" y="436"/>
                  </a:lnTo>
                  <a:lnTo>
                    <a:pt x="311" y="436"/>
                  </a:lnTo>
                  <a:lnTo>
                    <a:pt x="310" y="436"/>
                  </a:lnTo>
                  <a:lnTo>
                    <a:pt x="310" y="436"/>
                  </a:lnTo>
                  <a:lnTo>
                    <a:pt x="310" y="436"/>
                  </a:lnTo>
                  <a:lnTo>
                    <a:pt x="310" y="437"/>
                  </a:lnTo>
                  <a:lnTo>
                    <a:pt x="310" y="436"/>
                  </a:lnTo>
                  <a:lnTo>
                    <a:pt x="310" y="437"/>
                  </a:lnTo>
                  <a:lnTo>
                    <a:pt x="309" y="436"/>
                  </a:lnTo>
                  <a:lnTo>
                    <a:pt x="309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7" y="437"/>
                  </a:lnTo>
                  <a:lnTo>
                    <a:pt x="306" y="437"/>
                  </a:lnTo>
                  <a:lnTo>
                    <a:pt x="305" y="436"/>
                  </a:lnTo>
                  <a:lnTo>
                    <a:pt x="305" y="436"/>
                  </a:lnTo>
                  <a:lnTo>
                    <a:pt x="304" y="436"/>
                  </a:lnTo>
                  <a:lnTo>
                    <a:pt x="304" y="436"/>
                  </a:lnTo>
                  <a:lnTo>
                    <a:pt x="304" y="436"/>
                  </a:lnTo>
                  <a:lnTo>
                    <a:pt x="303" y="436"/>
                  </a:lnTo>
                  <a:lnTo>
                    <a:pt x="303" y="436"/>
                  </a:lnTo>
                  <a:lnTo>
                    <a:pt x="302" y="436"/>
                  </a:lnTo>
                  <a:lnTo>
                    <a:pt x="301" y="436"/>
                  </a:lnTo>
                  <a:lnTo>
                    <a:pt x="301" y="435"/>
                  </a:lnTo>
                  <a:lnTo>
                    <a:pt x="300" y="435"/>
                  </a:lnTo>
                  <a:lnTo>
                    <a:pt x="300" y="435"/>
                  </a:lnTo>
                  <a:lnTo>
                    <a:pt x="300" y="435"/>
                  </a:lnTo>
                  <a:lnTo>
                    <a:pt x="300" y="434"/>
                  </a:lnTo>
                  <a:lnTo>
                    <a:pt x="299" y="434"/>
                  </a:lnTo>
                  <a:lnTo>
                    <a:pt x="299" y="433"/>
                  </a:lnTo>
                  <a:lnTo>
                    <a:pt x="299" y="433"/>
                  </a:lnTo>
                  <a:lnTo>
                    <a:pt x="299" y="433"/>
                  </a:lnTo>
                  <a:lnTo>
                    <a:pt x="299" y="432"/>
                  </a:lnTo>
                  <a:lnTo>
                    <a:pt x="299" y="431"/>
                  </a:lnTo>
                  <a:lnTo>
                    <a:pt x="299" y="430"/>
                  </a:lnTo>
                  <a:lnTo>
                    <a:pt x="298" y="430"/>
                  </a:lnTo>
                  <a:lnTo>
                    <a:pt x="298" y="429"/>
                  </a:lnTo>
                  <a:lnTo>
                    <a:pt x="297" y="429"/>
                  </a:lnTo>
                  <a:lnTo>
                    <a:pt x="297" y="429"/>
                  </a:lnTo>
                  <a:lnTo>
                    <a:pt x="296" y="429"/>
                  </a:lnTo>
                  <a:lnTo>
                    <a:pt x="296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4" y="429"/>
                  </a:lnTo>
                  <a:lnTo>
                    <a:pt x="293" y="429"/>
                  </a:lnTo>
                  <a:lnTo>
                    <a:pt x="293" y="429"/>
                  </a:lnTo>
                  <a:lnTo>
                    <a:pt x="293" y="429"/>
                  </a:lnTo>
                  <a:lnTo>
                    <a:pt x="292" y="429"/>
                  </a:lnTo>
                  <a:lnTo>
                    <a:pt x="292" y="429"/>
                  </a:lnTo>
                  <a:lnTo>
                    <a:pt x="291" y="429"/>
                  </a:lnTo>
                  <a:lnTo>
                    <a:pt x="290" y="429"/>
                  </a:lnTo>
                  <a:lnTo>
                    <a:pt x="290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8" y="429"/>
                  </a:lnTo>
                  <a:lnTo>
                    <a:pt x="288" y="429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7"/>
                  </a:lnTo>
                  <a:lnTo>
                    <a:pt x="288" y="427"/>
                  </a:lnTo>
                  <a:lnTo>
                    <a:pt x="288" y="426"/>
                  </a:lnTo>
                  <a:lnTo>
                    <a:pt x="287" y="426"/>
                  </a:lnTo>
                  <a:lnTo>
                    <a:pt x="287" y="427"/>
                  </a:lnTo>
                  <a:lnTo>
                    <a:pt x="287" y="426"/>
                  </a:lnTo>
                  <a:lnTo>
                    <a:pt x="286" y="426"/>
                  </a:lnTo>
                  <a:lnTo>
                    <a:pt x="286" y="426"/>
                  </a:lnTo>
                  <a:lnTo>
                    <a:pt x="286" y="427"/>
                  </a:lnTo>
                  <a:lnTo>
                    <a:pt x="286" y="428"/>
                  </a:lnTo>
                  <a:lnTo>
                    <a:pt x="285" y="428"/>
                  </a:lnTo>
                  <a:lnTo>
                    <a:pt x="285" y="428"/>
                  </a:lnTo>
                  <a:lnTo>
                    <a:pt x="285" y="427"/>
                  </a:lnTo>
                  <a:lnTo>
                    <a:pt x="285" y="426"/>
                  </a:lnTo>
                  <a:lnTo>
                    <a:pt x="284" y="426"/>
                  </a:lnTo>
                  <a:lnTo>
                    <a:pt x="284" y="427"/>
                  </a:lnTo>
                  <a:lnTo>
                    <a:pt x="284" y="426"/>
                  </a:lnTo>
                  <a:lnTo>
                    <a:pt x="283" y="426"/>
                  </a:lnTo>
                  <a:lnTo>
                    <a:pt x="283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7"/>
                  </a:lnTo>
                  <a:lnTo>
                    <a:pt x="282" y="427"/>
                  </a:lnTo>
                  <a:lnTo>
                    <a:pt x="282" y="428"/>
                  </a:lnTo>
                  <a:lnTo>
                    <a:pt x="281" y="428"/>
                  </a:lnTo>
                  <a:lnTo>
                    <a:pt x="281" y="428"/>
                  </a:lnTo>
                  <a:lnTo>
                    <a:pt x="280" y="428"/>
                  </a:lnTo>
                  <a:lnTo>
                    <a:pt x="279" y="428"/>
                  </a:lnTo>
                  <a:lnTo>
                    <a:pt x="278" y="428"/>
                  </a:lnTo>
                  <a:lnTo>
                    <a:pt x="278" y="428"/>
                  </a:lnTo>
                  <a:lnTo>
                    <a:pt x="277" y="428"/>
                  </a:lnTo>
                  <a:lnTo>
                    <a:pt x="277" y="429"/>
                  </a:lnTo>
                  <a:lnTo>
                    <a:pt x="277" y="429"/>
                  </a:lnTo>
                  <a:lnTo>
                    <a:pt x="276" y="429"/>
                  </a:lnTo>
                  <a:lnTo>
                    <a:pt x="275" y="429"/>
                  </a:lnTo>
                  <a:lnTo>
                    <a:pt x="275" y="430"/>
                  </a:lnTo>
                  <a:lnTo>
                    <a:pt x="275" y="431"/>
                  </a:lnTo>
                  <a:lnTo>
                    <a:pt x="275" y="431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73" y="431"/>
                  </a:lnTo>
                  <a:lnTo>
                    <a:pt x="273" y="431"/>
                  </a:lnTo>
                  <a:lnTo>
                    <a:pt x="272" y="431"/>
                  </a:lnTo>
                  <a:lnTo>
                    <a:pt x="271" y="431"/>
                  </a:lnTo>
                  <a:lnTo>
                    <a:pt x="271" y="431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69" y="432"/>
                  </a:lnTo>
                  <a:lnTo>
                    <a:pt x="269" y="433"/>
                  </a:lnTo>
                  <a:lnTo>
                    <a:pt x="270" y="433"/>
                  </a:lnTo>
                  <a:lnTo>
                    <a:pt x="270" y="433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8" y="433"/>
                  </a:lnTo>
                  <a:lnTo>
                    <a:pt x="267" y="433"/>
                  </a:lnTo>
                  <a:lnTo>
                    <a:pt x="267" y="434"/>
                  </a:lnTo>
                  <a:lnTo>
                    <a:pt x="267" y="434"/>
                  </a:lnTo>
                  <a:lnTo>
                    <a:pt x="266" y="434"/>
                  </a:lnTo>
                  <a:lnTo>
                    <a:pt x="266" y="435"/>
                  </a:lnTo>
                  <a:lnTo>
                    <a:pt x="266" y="435"/>
                  </a:lnTo>
                  <a:lnTo>
                    <a:pt x="265" y="435"/>
                  </a:lnTo>
                  <a:lnTo>
                    <a:pt x="264" y="435"/>
                  </a:lnTo>
                  <a:lnTo>
                    <a:pt x="264" y="435"/>
                  </a:lnTo>
                  <a:lnTo>
                    <a:pt x="264" y="436"/>
                  </a:lnTo>
                  <a:lnTo>
                    <a:pt x="263" y="436"/>
                  </a:lnTo>
                  <a:lnTo>
                    <a:pt x="264" y="436"/>
                  </a:lnTo>
                  <a:lnTo>
                    <a:pt x="264" y="436"/>
                  </a:lnTo>
                  <a:lnTo>
                    <a:pt x="263" y="436"/>
                  </a:lnTo>
                  <a:lnTo>
                    <a:pt x="263" y="436"/>
                  </a:lnTo>
                  <a:lnTo>
                    <a:pt x="263" y="437"/>
                  </a:lnTo>
                  <a:lnTo>
                    <a:pt x="262" y="437"/>
                  </a:lnTo>
                  <a:lnTo>
                    <a:pt x="262" y="437"/>
                  </a:lnTo>
                  <a:lnTo>
                    <a:pt x="261" y="437"/>
                  </a:lnTo>
                  <a:lnTo>
                    <a:pt x="260" y="437"/>
                  </a:lnTo>
                  <a:lnTo>
                    <a:pt x="260" y="437"/>
                  </a:lnTo>
                  <a:lnTo>
                    <a:pt x="260" y="438"/>
                  </a:lnTo>
                  <a:lnTo>
                    <a:pt x="261" y="438"/>
                  </a:lnTo>
                  <a:lnTo>
                    <a:pt x="260" y="438"/>
                  </a:lnTo>
                  <a:lnTo>
                    <a:pt x="261" y="438"/>
                  </a:lnTo>
                  <a:lnTo>
                    <a:pt x="260" y="438"/>
                  </a:lnTo>
                  <a:lnTo>
                    <a:pt x="260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1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59" y="440"/>
                  </a:lnTo>
                  <a:lnTo>
                    <a:pt x="259" y="440"/>
                  </a:lnTo>
                  <a:lnTo>
                    <a:pt x="259" y="441"/>
                  </a:lnTo>
                  <a:lnTo>
                    <a:pt x="258" y="441"/>
                  </a:lnTo>
                  <a:lnTo>
                    <a:pt x="258" y="440"/>
                  </a:lnTo>
                  <a:lnTo>
                    <a:pt x="257" y="440"/>
                  </a:lnTo>
                  <a:lnTo>
                    <a:pt x="257" y="441"/>
                  </a:lnTo>
                  <a:lnTo>
                    <a:pt x="258" y="442"/>
                  </a:lnTo>
                  <a:lnTo>
                    <a:pt x="257" y="442"/>
                  </a:lnTo>
                  <a:lnTo>
                    <a:pt x="257" y="442"/>
                  </a:lnTo>
                  <a:lnTo>
                    <a:pt x="256" y="442"/>
                  </a:lnTo>
                  <a:lnTo>
                    <a:pt x="256" y="442"/>
                  </a:lnTo>
                  <a:lnTo>
                    <a:pt x="256" y="443"/>
                  </a:lnTo>
                  <a:lnTo>
                    <a:pt x="256" y="442"/>
                  </a:lnTo>
                  <a:lnTo>
                    <a:pt x="255" y="443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4" y="443"/>
                  </a:lnTo>
                  <a:lnTo>
                    <a:pt x="255" y="443"/>
                  </a:lnTo>
                  <a:lnTo>
                    <a:pt x="254" y="443"/>
                  </a:lnTo>
                  <a:lnTo>
                    <a:pt x="253" y="443"/>
                  </a:lnTo>
                  <a:lnTo>
                    <a:pt x="253" y="443"/>
                  </a:lnTo>
                  <a:lnTo>
                    <a:pt x="253" y="442"/>
                  </a:lnTo>
                  <a:lnTo>
                    <a:pt x="252" y="442"/>
                  </a:lnTo>
                  <a:lnTo>
                    <a:pt x="252" y="442"/>
                  </a:lnTo>
                  <a:lnTo>
                    <a:pt x="251" y="442"/>
                  </a:lnTo>
                  <a:lnTo>
                    <a:pt x="251" y="442"/>
                  </a:lnTo>
                  <a:lnTo>
                    <a:pt x="250" y="442"/>
                  </a:lnTo>
                  <a:lnTo>
                    <a:pt x="249" y="442"/>
                  </a:lnTo>
                  <a:lnTo>
                    <a:pt x="249" y="443"/>
                  </a:lnTo>
                  <a:lnTo>
                    <a:pt x="249" y="443"/>
                  </a:lnTo>
                  <a:lnTo>
                    <a:pt x="248" y="443"/>
                  </a:lnTo>
                  <a:lnTo>
                    <a:pt x="249" y="444"/>
                  </a:lnTo>
                  <a:lnTo>
                    <a:pt x="249" y="444"/>
                  </a:lnTo>
                  <a:lnTo>
                    <a:pt x="248" y="444"/>
                  </a:lnTo>
                  <a:lnTo>
                    <a:pt x="248" y="445"/>
                  </a:lnTo>
                  <a:lnTo>
                    <a:pt x="248" y="445"/>
                  </a:lnTo>
                  <a:lnTo>
                    <a:pt x="248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6" y="446"/>
                  </a:lnTo>
                  <a:lnTo>
                    <a:pt x="246" y="446"/>
                  </a:lnTo>
                  <a:lnTo>
                    <a:pt x="246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4" y="446"/>
                  </a:lnTo>
                  <a:lnTo>
                    <a:pt x="244" y="446"/>
                  </a:lnTo>
                  <a:lnTo>
                    <a:pt x="244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2" y="447"/>
                  </a:lnTo>
                  <a:lnTo>
                    <a:pt x="242" y="446"/>
                  </a:lnTo>
                  <a:lnTo>
                    <a:pt x="242" y="446"/>
                  </a:lnTo>
                  <a:lnTo>
                    <a:pt x="242" y="445"/>
                  </a:lnTo>
                  <a:lnTo>
                    <a:pt x="241" y="445"/>
                  </a:lnTo>
                  <a:lnTo>
                    <a:pt x="241" y="445"/>
                  </a:lnTo>
                  <a:lnTo>
                    <a:pt x="240" y="445"/>
                  </a:lnTo>
                  <a:lnTo>
                    <a:pt x="240" y="445"/>
                  </a:lnTo>
                  <a:lnTo>
                    <a:pt x="240" y="444"/>
                  </a:lnTo>
                  <a:lnTo>
                    <a:pt x="239" y="444"/>
                  </a:lnTo>
                  <a:lnTo>
                    <a:pt x="239" y="444"/>
                  </a:lnTo>
                  <a:lnTo>
                    <a:pt x="239" y="443"/>
                  </a:lnTo>
                  <a:lnTo>
                    <a:pt x="239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2"/>
                  </a:lnTo>
                  <a:lnTo>
                    <a:pt x="238" y="442"/>
                  </a:lnTo>
                  <a:lnTo>
                    <a:pt x="238" y="442"/>
                  </a:lnTo>
                  <a:lnTo>
                    <a:pt x="237" y="442"/>
                  </a:lnTo>
                  <a:lnTo>
                    <a:pt x="237" y="441"/>
                  </a:lnTo>
                  <a:lnTo>
                    <a:pt x="237" y="441"/>
                  </a:lnTo>
                  <a:lnTo>
                    <a:pt x="237" y="442"/>
                  </a:lnTo>
                  <a:lnTo>
                    <a:pt x="237" y="441"/>
                  </a:lnTo>
                  <a:lnTo>
                    <a:pt x="236" y="441"/>
                  </a:lnTo>
                  <a:lnTo>
                    <a:pt x="236" y="440"/>
                  </a:lnTo>
                  <a:lnTo>
                    <a:pt x="237" y="440"/>
                  </a:lnTo>
                  <a:lnTo>
                    <a:pt x="237" y="440"/>
                  </a:lnTo>
                  <a:lnTo>
                    <a:pt x="237" y="440"/>
                  </a:lnTo>
                  <a:lnTo>
                    <a:pt x="238" y="440"/>
                  </a:lnTo>
                  <a:lnTo>
                    <a:pt x="238" y="439"/>
                  </a:lnTo>
                  <a:lnTo>
                    <a:pt x="237" y="439"/>
                  </a:lnTo>
                  <a:lnTo>
                    <a:pt x="238" y="439"/>
                  </a:lnTo>
                  <a:lnTo>
                    <a:pt x="238" y="439"/>
                  </a:lnTo>
                  <a:lnTo>
                    <a:pt x="237" y="439"/>
                  </a:lnTo>
                  <a:lnTo>
                    <a:pt x="237" y="439"/>
                  </a:lnTo>
                  <a:lnTo>
                    <a:pt x="236" y="439"/>
                  </a:lnTo>
                  <a:lnTo>
                    <a:pt x="236" y="439"/>
                  </a:lnTo>
                  <a:lnTo>
                    <a:pt x="236" y="440"/>
                  </a:lnTo>
                  <a:lnTo>
                    <a:pt x="236" y="440"/>
                  </a:lnTo>
                  <a:lnTo>
                    <a:pt x="236" y="440"/>
                  </a:lnTo>
                  <a:lnTo>
                    <a:pt x="235" y="440"/>
                  </a:lnTo>
                  <a:lnTo>
                    <a:pt x="235" y="441"/>
                  </a:lnTo>
                  <a:lnTo>
                    <a:pt x="234" y="441"/>
                  </a:lnTo>
                  <a:lnTo>
                    <a:pt x="234" y="441"/>
                  </a:lnTo>
                  <a:lnTo>
                    <a:pt x="234" y="442"/>
                  </a:lnTo>
                  <a:lnTo>
                    <a:pt x="233" y="442"/>
                  </a:lnTo>
                  <a:lnTo>
                    <a:pt x="233" y="442"/>
                  </a:lnTo>
                  <a:lnTo>
                    <a:pt x="233" y="443"/>
                  </a:lnTo>
                  <a:lnTo>
                    <a:pt x="233" y="442"/>
                  </a:lnTo>
                  <a:lnTo>
                    <a:pt x="233" y="442"/>
                  </a:lnTo>
                  <a:lnTo>
                    <a:pt x="232" y="442"/>
                  </a:lnTo>
                  <a:lnTo>
                    <a:pt x="232" y="442"/>
                  </a:lnTo>
                  <a:lnTo>
                    <a:pt x="232" y="442"/>
                  </a:lnTo>
                  <a:lnTo>
                    <a:pt x="231" y="442"/>
                  </a:lnTo>
                  <a:lnTo>
                    <a:pt x="231" y="442"/>
                  </a:lnTo>
                  <a:lnTo>
                    <a:pt x="230" y="442"/>
                  </a:lnTo>
                  <a:lnTo>
                    <a:pt x="230" y="442"/>
                  </a:lnTo>
                  <a:lnTo>
                    <a:pt x="230" y="441"/>
                  </a:lnTo>
                  <a:lnTo>
                    <a:pt x="229" y="441"/>
                  </a:lnTo>
                  <a:lnTo>
                    <a:pt x="229" y="442"/>
                  </a:lnTo>
                  <a:lnTo>
                    <a:pt x="229" y="442"/>
                  </a:lnTo>
                  <a:lnTo>
                    <a:pt x="229" y="441"/>
                  </a:lnTo>
                  <a:lnTo>
                    <a:pt x="228" y="441"/>
                  </a:lnTo>
                  <a:lnTo>
                    <a:pt x="227" y="441"/>
                  </a:lnTo>
                  <a:lnTo>
                    <a:pt x="226" y="440"/>
                  </a:lnTo>
                  <a:lnTo>
                    <a:pt x="226" y="441"/>
                  </a:lnTo>
                  <a:lnTo>
                    <a:pt x="226" y="441"/>
                  </a:lnTo>
                  <a:lnTo>
                    <a:pt x="226" y="440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4" y="438"/>
                  </a:lnTo>
                  <a:lnTo>
                    <a:pt x="224" y="437"/>
                  </a:lnTo>
                  <a:lnTo>
                    <a:pt x="223" y="437"/>
                  </a:lnTo>
                  <a:lnTo>
                    <a:pt x="223" y="437"/>
                  </a:lnTo>
                  <a:lnTo>
                    <a:pt x="223" y="436"/>
                  </a:lnTo>
                  <a:lnTo>
                    <a:pt x="224" y="436"/>
                  </a:lnTo>
                  <a:lnTo>
                    <a:pt x="223" y="436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1" y="435"/>
                  </a:lnTo>
                  <a:lnTo>
                    <a:pt x="221" y="434"/>
                  </a:lnTo>
                  <a:lnTo>
                    <a:pt x="221" y="434"/>
                  </a:lnTo>
                  <a:lnTo>
                    <a:pt x="221" y="433"/>
                  </a:lnTo>
                  <a:lnTo>
                    <a:pt x="220" y="433"/>
                  </a:lnTo>
                  <a:lnTo>
                    <a:pt x="220" y="434"/>
                  </a:lnTo>
                  <a:lnTo>
                    <a:pt x="220" y="433"/>
                  </a:lnTo>
                  <a:lnTo>
                    <a:pt x="219" y="433"/>
                  </a:lnTo>
                  <a:lnTo>
                    <a:pt x="219" y="433"/>
                  </a:lnTo>
                  <a:lnTo>
                    <a:pt x="218" y="433"/>
                  </a:lnTo>
                  <a:lnTo>
                    <a:pt x="218" y="433"/>
                  </a:lnTo>
                  <a:lnTo>
                    <a:pt x="218" y="433"/>
                  </a:lnTo>
                  <a:lnTo>
                    <a:pt x="218" y="432"/>
                  </a:lnTo>
                  <a:lnTo>
                    <a:pt x="218" y="432"/>
                  </a:lnTo>
                  <a:lnTo>
                    <a:pt x="217" y="432"/>
                  </a:lnTo>
                  <a:lnTo>
                    <a:pt x="217" y="431"/>
                  </a:lnTo>
                  <a:lnTo>
                    <a:pt x="217" y="431"/>
                  </a:lnTo>
                  <a:lnTo>
                    <a:pt x="217" y="430"/>
                  </a:lnTo>
                  <a:lnTo>
                    <a:pt x="217" y="429"/>
                  </a:lnTo>
                  <a:lnTo>
                    <a:pt x="217" y="429"/>
                  </a:lnTo>
                  <a:lnTo>
                    <a:pt x="217" y="429"/>
                  </a:lnTo>
                  <a:lnTo>
                    <a:pt x="216" y="429"/>
                  </a:lnTo>
                  <a:lnTo>
                    <a:pt x="216" y="428"/>
                  </a:lnTo>
                  <a:lnTo>
                    <a:pt x="215" y="428"/>
                  </a:lnTo>
                  <a:lnTo>
                    <a:pt x="215" y="427"/>
                  </a:lnTo>
                  <a:lnTo>
                    <a:pt x="215" y="427"/>
                  </a:lnTo>
                  <a:lnTo>
                    <a:pt x="215" y="426"/>
                  </a:lnTo>
                  <a:lnTo>
                    <a:pt x="215" y="426"/>
                  </a:lnTo>
                  <a:lnTo>
                    <a:pt x="214" y="426"/>
                  </a:lnTo>
                  <a:lnTo>
                    <a:pt x="214" y="426"/>
                  </a:lnTo>
                  <a:lnTo>
                    <a:pt x="214" y="426"/>
                  </a:lnTo>
                  <a:lnTo>
                    <a:pt x="214" y="425"/>
                  </a:lnTo>
                  <a:lnTo>
                    <a:pt x="213" y="425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11" y="425"/>
                  </a:lnTo>
                  <a:lnTo>
                    <a:pt x="211" y="425"/>
                  </a:lnTo>
                  <a:lnTo>
                    <a:pt x="211" y="424"/>
                  </a:lnTo>
                  <a:lnTo>
                    <a:pt x="210" y="424"/>
                  </a:lnTo>
                  <a:lnTo>
                    <a:pt x="210" y="424"/>
                  </a:lnTo>
                  <a:lnTo>
                    <a:pt x="209" y="424"/>
                  </a:lnTo>
                  <a:lnTo>
                    <a:pt x="208" y="424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7" y="425"/>
                  </a:lnTo>
                  <a:lnTo>
                    <a:pt x="207" y="425"/>
                  </a:lnTo>
                  <a:lnTo>
                    <a:pt x="206" y="425"/>
                  </a:lnTo>
                  <a:lnTo>
                    <a:pt x="206" y="425"/>
                  </a:lnTo>
                  <a:lnTo>
                    <a:pt x="205" y="425"/>
                  </a:lnTo>
                  <a:lnTo>
                    <a:pt x="205" y="426"/>
                  </a:lnTo>
                  <a:lnTo>
                    <a:pt x="205" y="426"/>
                  </a:lnTo>
                  <a:lnTo>
                    <a:pt x="204" y="426"/>
                  </a:lnTo>
                  <a:lnTo>
                    <a:pt x="204" y="427"/>
                  </a:lnTo>
                  <a:lnTo>
                    <a:pt x="203" y="427"/>
                  </a:lnTo>
                  <a:lnTo>
                    <a:pt x="203" y="427"/>
                  </a:lnTo>
                  <a:lnTo>
                    <a:pt x="202" y="427"/>
                  </a:lnTo>
                  <a:lnTo>
                    <a:pt x="202" y="427"/>
                  </a:lnTo>
                  <a:lnTo>
                    <a:pt x="201" y="428"/>
                  </a:lnTo>
                  <a:lnTo>
                    <a:pt x="201" y="427"/>
                  </a:lnTo>
                  <a:lnTo>
                    <a:pt x="200" y="428"/>
                  </a:lnTo>
                  <a:lnTo>
                    <a:pt x="200" y="427"/>
                  </a:lnTo>
                  <a:lnTo>
                    <a:pt x="200" y="427"/>
                  </a:lnTo>
                  <a:lnTo>
                    <a:pt x="199" y="427"/>
                  </a:lnTo>
                  <a:lnTo>
                    <a:pt x="199" y="426"/>
                  </a:lnTo>
                  <a:lnTo>
                    <a:pt x="198" y="427"/>
                  </a:lnTo>
                  <a:lnTo>
                    <a:pt x="197" y="427"/>
                  </a:lnTo>
                  <a:lnTo>
                    <a:pt x="197" y="426"/>
                  </a:lnTo>
                  <a:lnTo>
                    <a:pt x="197" y="427"/>
                  </a:lnTo>
                  <a:lnTo>
                    <a:pt x="196" y="427"/>
                  </a:lnTo>
                  <a:lnTo>
                    <a:pt x="195" y="427"/>
                  </a:lnTo>
                  <a:lnTo>
                    <a:pt x="195" y="426"/>
                  </a:lnTo>
                  <a:lnTo>
                    <a:pt x="195" y="426"/>
                  </a:lnTo>
                  <a:lnTo>
                    <a:pt x="195" y="426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4" y="425"/>
                  </a:lnTo>
                  <a:lnTo>
                    <a:pt x="193" y="425"/>
                  </a:lnTo>
                  <a:lnTo>
                    <a:pt x="193" y="425"/>
                  </a:lnTo>
                  <a:lnTo>
                    <a:pt x="192" y="425"/>
                  </a:lnTo>
                  <a:lnTo>
                    <a:pt x="192" y="424"/>
                  </a:lnTo>
                  <a:lnTo>
                    <a:pt x="192" y="424"/>
                  </a:lnTo>
                  <a:lnTo>
                    <a:pt x="192" y="423"/>
                  </a:lnTo>
                  <a:lnTo>
                    <a:pt x="193" y="422"/>
                  </a:lnTo>
                  <a:lnTo>
                    <a:pt x="193" y="422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1" y="422"/>
                  </a:lnTo>
                  <a:lnTo>
                    <a:pt x="191" y="421"/>
                  </a:lnTo>
                  <a:lnTo>
                    <a:pt x="191" y="421"/>
                  </a:lnTo>
                  <a:lnTo>
                    <a:pt x="190" y="421"/>
                  </a:lnTo>
                  <a:lnTo>
                    <a:pt x="189" y="421"/>
                  </a:lnTo>
                  <a:lnTo>
                    <a:pt x="189" y="421"/>
                  </a:lnTo>
                  <a:lnTo>
                    <a:pt x="188" y="421"/>
                  </a:lnTo>
                  <a:lnTo>
                    <a:pt x="188" y="422"/>
                  </a:lnTo>
                  <a:lnTo>
                    <a:pt x="188" y="422"/>
                  </a:lnTo>
                  <a:lnTo>
                    <a:pt x="187" y="422"/>
                  </a:lnTo>
                  <a:lnTo>
                    <a:pt x="187" y="422"/>
                  </a:lnTo>
                  <a:lnTo>
                    <a:pt x="186" y="422"/>
                  </a:lnTo>
                  <a:lnTo>
                    <a:pt x="186" y="423"/>
                  </a:lnTo>
                  <a:lnTo>
                    <a:pt x="187" y="423"/>
                  </a:lnTo>
                  <a:lnTo>
                    <a:pt x="187" y="425"/>
                  </a:lnTo>
                  <a:lnTo>
                    <a:pt x="186" y="425"/>
                  </a:lnTo>
                  <a:lnTo>
                    <a:pt x="186" y="425"/>
                  </a:lnTo>
                  <a:lnTo>
                    <a:pt x="186" y="425"/>
                  </a:lnTo>
                  <a:lnTo>
                    <a:pt x="185" y="425"/>
                  </a:lnTo>
                  <a:lnTo>
                    <a:pt x="185" y="425"/>
                  </a:lnTo>
                  <a:lnTo>
                    <a:pt x="185" y="426"/>
                  </a:lnTo>
                  <a:lnTo>
                    <a:pt x="185" y="426"/>
                  </a:lnTo>
                  <a:lnTo>
                    <a:pt x="184" y="426"/>
                  </a:lnTo>
                  <a:lnTo>
                    <a:pt x="184" y="426"/>
                  </a:lnTo>
                  <a:lnTo>
                    <a:pt x="184" y="426"/>
                  </a:lnTo>
                  <a:lnTo>
                    <a:pt x="184" y="427"/>
                  </a:lnTo>
                  <a:lnTo>
                    <a:pt x="184" y="428"/>
                  </a:lnTo>
                  <a:lnTo>
                    <a:pt x="182" y="423"/>
                  </a:lnTo>
                  <a:lnTo>
                    <a:pt x="180" y="418"/>
                  </a:lnTo>
                  <a:lnTo>
                    <a:pt x="178" y="416"/>
                  </a:lnTo>
                  <a:lnTo>
                    <a:pt x="178" y="415"/>
                  </a:lnTo>
                  <a:lnTo>
                    <a:pt x="177" y="414"/>
                  </a:lnTo>
                  <a:lnTo>
                    <a:pt x="177" y="414"/>
                  </a:lnTo>
                  <a:lnTo>
                    <a:pt x="176" y="413"/>
                  </a:lnTo>
                  <a:lnTo>
                    <a:pt x="174" y="409"/>
                  </a:lnTo>
                  <a:lnTo>
                    <a:pt x="173" y="407"/>
                  </a:lnTo>
                  <a:lnTo>
                    <a:pt x="171" y="404"/>
                  </a:lnTo>
                  <a:lnTo>
                    <a:pt x="170" y="402"/>
                  </a:lnTo>
                  <a:lnTo>
                    <a:pt x="169" y="400"/>
                  </a:lnTo>
                  <a:lnTo>
                    <a:pt x="168" y="399"/>
                  </a:lnTo>
                  <a:lnTo>
                    <a:pt x="167" y="398"/>
                  </a:lnTo>
                  <a:lnTo>
                    <a:pt x="167" y="397"/>
                  </a:lnTo>
                  <a:lnTo>
                    <a:pt x="166" y="397"/>
                  </a:lnTo>
                  <a:lnTo>
                    <a:pt x="164" y="395"/>
                  </a:lnTo>
                  <a:lnTo>
                    <a:pt x="162" y="393"/>
                  </a:lnTo>
                  <a:lnTo>
                    <a:pt x="160" y="392"/>
                  </a:lnTo>
                  <a:lnTo>
                    <a:pt x="158" y="391"/>
                  </a:lnTo>
                  <a:lnTo>
                    <a:pt x="157" y="389"/>
                  </a:lnTo>
                  <a:lnTo>
                    <a:pt x="155" y="388"/>
                  </a:lnTo>
                  <a:lnTo>
                    <a:pt x="155" y="388"/>
                  </a:lnTo>
                  <a:lnTo>
                    <a:pt x="155" y="387"/>
                  </a:lnTo>
                  <a:lnTo>
                    <a:pt x="155" y="387"/>
                  </a:lnTo>
                  <a:lnTo>
                    <a:pt x="155" y="386"/>
                  </a:lnTo>
                  <a:lnTo>
                    <a:pt x="156" y="386"/>
                  </a:lnTo>
                  <a:lnTo>
                    <a:pt x="156" y="387"/>
                  </a:lnTo>
                  <a:lnTo>
                    <a:pt x="157" y="386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4"/>
                  </a:lnTo>
                  <a:lnTo>
                    <a:pt x="158" y="384"/>
                  </a:lnTo>
                  <a:lnTo>
                    <a:pt x="158" y="384"/>
                  </a:lnTo>
                  <a:lnTo>
                    <a:pt x="158" y="383"/>
                  </a:lnTo>
                  <a:lnTo>
                    <a:pt x="159" y="383"/>
                  </a:lnTo>
                  <a:lnTo>
                    <a:pt x="159" y="383"/>
                  </a:lnTo>
                  <a:lnTo>
                    <a:pt x="158" y="383"/>
                  </a:lnTo>
                  <a:lnTo>
                    <a:pt x="158" y="383"/>
                  </a:lnTo>
                  <a:lnTo>
                    <a:pt x="157" y="383"/>
                  </a:lnTo>
                  <a:lnTo>
                    <a:pt x="156" y="384"/>
                  </a:lnTo>
                  <a:lnTo>
                    <a:pt x="156" y="384"/>
                  </a:lnTo>
                  <a:lnTo>
                    <a:pt x="155" y="384"/>
                  </a:lnTo>
                  <a:lnTo>
                    <a:pt x="155" y="384"/>
                  </a:lnTo>
                  <a:lnTo>
                    <a:pt x="154" y="384"/>
                  </a:lnTo>
                  <a:lnTo>
                    <a:pt x="154" y="384"/>
                  </a:lnTo>
                  <a:lnTo>
                    <a:pt x="153" y="384"/>
                  </a:lnTo>
                  <a:lnTo>
                    <a:pt x="153" y="384"/>
                  </a:lnTo>
                  <a:lnTo>
                    <a:pt x="152" y="384"/>
                  </a:lnTo>
                  <a:lnTo>
                    <a:pt x="153" y="385"/>
                  </a:lnTo>
                  <a:lnTo>
                    <a:pt x="149" y="387"/>
                  </a:lnTo>
                  <a:lnTo>
                    <a:pt x="148" y="387"/>
                  </a:lnTo>
                  <a:lnTo>
                    <a:pt x="148" y="387"/>
                  </a:lnTo>
                  <a:lnTo>
                    <a:pt x="147" y="387"/>
                  </a:lnTo>
                  <a:lnTo>
                    <a:pt x="146" y="387"/>
                  </a:lnTo>
                  <a:lnTo>
                    <a:pt x="147" y="388"/>
                  </a:lnTo>
                  <a:lnTo>
                    <a:pt x="147" y="388"/>
                  </a:lnTo>
                  <a:lnTo>
                    <a:pt x="146" y="388"/>
                  </a:lnTo>
                  <a:lnTo>
                    <a:pt x="146" y="389"/>
                  </a:lnTo>
                  <a:lnTo>
                    <a:pt x="145" y="389"/>
                  </a:lnTo>
                  <a:lnTo>
                    <a:pt x="145" y="389"/>
                  </a:lnTo>
                  <a:lnTo>
                    <a:pt x="145" y="389"/>
                  </a:lnTo>
                  <a:lnTo>
                    <a:pt x="144" y="390"/>
                  </a:lnTo>
                  <a:lnTo>
                    <a:pt x="144" y="391"/>
                  </a:lnTo>
                  <a:lnTo>
                    <a:pt x="143" y="391"/>
                  </a:lnTo>
                  <a:lnTo>
                    <a:pt x="143" y="390"/>
                  </a:lnTo>
                  <a:lnTo>
                    <a:pt x="143" y="390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1"/>
                  </a:lnTo>
                  <a:lnTo>
                    <a:pt x="140" y="391"/>
                  </a:lnTo>
                  <a:lnTo>
                    <a:pt x="140" y="392"/>
                  </a:lnTo>
                  <a:lnTo>
                    <a:pt x="139" y="392"/>
                  </a:lnTo>
                  <a:lnTo>
                    <a:pt x="139" y="392"/>
                  </a:lnTo>
                  <a:lnTo>
                    <a:pt x="139" y="393"/>
                  </a:lnTo>
                  <a:lnTo>
                    <a:pt x="139" y="394"/>
                  </a:lnTo>
                  <a:lnTo>
                    <a:pt x="139" y="394"/>
                  </a:lnTo>
                  <a:lnTo>
                    <a:pt x="138" y="395"/>
                  </a:lnTo>
                  <a:lnTo>
                    <a:pt x="137" y="394"/>
                  </a:lnTo>
                  <a:lnTo>
                    <a:pt x="137" y="394"/>
                  </a:lnTo>
                  <a:lnTo>
                    <a:pt x="137" y="394"/>
                  </a:lnTo>
                  <a:lnTo>
                    <a:pt x="137" y="393"/>
                  </a:lnTo>
                  <a:lnTo>
                    <a:pt x="136" y="393"/>
                  </a:lnTo>
                  <a:lnTo>
                    <a:pt x="136" y="394"/>
                  </a:lnTo>
                  <a:lnTo>
                    <a:pt x="136" y="394"/>
                  </a:lnTo>
                  <a:lnTo>
                    <a:pt x="136" y="392"/>
                  </a:lnTo>
                  <a:lnTo>
                    <a:pt x="134" y="392"/>
                  </a:lnTo>
                  <a:lnTo>
                    <a:pt x="134" y="393"/>
                  </a:lnTo>
                  <a:lnTo>
                    <a:pt x="133" y="393"/>
                  </a:lnTo>
                  <a:lnTo>
                    <a:pt x="132" y="393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0" y="395"/>
                  </a:lnTo>
                  <a:lnTo>
                    <a:pt x="130" y="395"/>
                  </a:lnTo>
                  <a:lnTo>
                    <a:pt x="130" y="394"/>
                  </a:lnTo>
                  <a:lnTo>
                    <a:pt x="130" y="394"/>
                  </a:lnTo>
                  <a:lnTo>
                    <a:pt x="129" y="394"/>
                  </a:lnTo>
                  <a:lnTo>
                    <a:pt x="129" y="393"/>
                  </a:lnTo>
                  <a:lnTo>
                    <a:pt x="129" y="392"/>
                  </a:lnTo>
                  <a:lnTo>
                    <a:pt x="129" y="392"/>
                  </a:lnTo>
                  <a:lnTo>
                    <a:pt x="130" y="392"/>
                  </a:lnTo>
                  <a:lnTo>
                    <a:pt x="130" y="391"/>
                  </a:lnTo>
                  <a:lnTo>
                    <a:pt x="130" y="391"/>
                  </a:lnTo>
                  <a:lnTo>
                    <a:pt x="130" y="391"/>
                  </a:lnTo>
                  <a:lnTo>
                    <a:pt x="130" y="390"/>
                  </a:lnTo>
                  <a:lnTo>
                    <a:pt x="130" y="389"/>
                  </a:lnTo>
                  <a:lnTo>
                    <a:pt x="132" y="389"/>
                  </a:lnTo>
                  <a:lnTo>
                    <a:pt x="132" y="390"/>
                  </a:lnTo>
                  <a:lnTo>
                    <a:pt x="133" y="390"/>
                  </a:lnTo>
                  <a:lnTo>
                    <a:pt x="133" y="387"/>
                  </a:lnTo>
                  <a:lnTo>
                    <a:pt x="133" y="388"/>
                  </a:lnTo>
                  <a:lnTo>
                    <a:pt x="133" y="387"/>
                  </a:lnTo>
                  <a:lnTo>
                    <a:pt x="132" y="387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31" y="388"/>
                  </a:lnTo>
                  <a:lnTo>
                    <a:pt x="132" y="389"/>
                  </a:lnTo>
                  <a:lnTo>
                    <a:pt x="131" y="389"/>
                  </a:lnTo>
                  <a:lnTo>
                    <a:pt x="131" y="388"/>
                  </a:lnTo>
                  <a:lnTo>
                    <a:pt x="130" y="388"/>
                  </a:lnTo>
                  <a:lnTo>
                    <a:pt x="130" y="389"/>
                  </a:lnTo>
                  <a:lnTo>
                    <a:pt x="129" y="389"/>
                  </a:lnTo>
                  <a:lnTo>
                    <a:pt x="129" y="388"/>
                  </a:lnTo>
                  <a:lnTo>
                    <a:pt x="129" y="388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27" y="388"/>
                  </a:lnTo>
                  <a:lnTo>
                    <a:pt x="127" y="387"/>
                  </a:lnTo>
                  <a:lnTo>
                    <a:pt x="126" y="387"/>
                  </a:lnTo>
                  <a:lnTo>
                    <a:pt x="126" y="387"/>
                  </a:lnTo>
                  <a:lnTo>
                    <a:pt x="125" y="387"/>
                  </a:lnTo>
                  <a:lnTo>
                    <a:pt x="124" y="387"/>
                  </a:lnTo>
                  <a:lnTo>
                    <a:pt x="124" y="387"/>
                  </a:lnTo>
                  <a:lnTo>
                    <a:pt x="124" y="388"/>
                  </a:lnTo>
                  <a:lnTo>
                    <a:pt x="124" y="388"/>
                  </a:lnTo>
                  <a:lnTo>
                    <a:pt x="125" y="388"/>
                  </a:lnTo>
                  <a:lnTo>
                    <a:pt x="125" y="388"/>
                  </a:lnTo>
                  <a:lnTo>
                    <a:pt x="125" y="389"/>
                  </a:lnTo>
                  <a:lnTo>
                    <a:pt x="124" y="388"/>
                  </a:lnTo>
                  <a:lnTo>
                    <a:pt x="123" y="389"/>
                  </a:lnTo>
                  <a:lnTo>
                    <a:pt x="122" y="389"/>
                  </a:lnTo>
                  <a:lnTo>
                    <a:pt x="122" y="389"/>
                  </a:lnTo>
                  <a:lnTo>
                    <a:pt x="122" y="388"/>
                  </a:lnTo>
                  <a:lnTo>
                    <a:pt x="122" y="388"/>
                  </a:lnTo>
                  <a:lnTo>
                    <a:pt x="122" y="387"/>
                  </a:lnTo>
                  <a:lnTo>
                    <a:pt x="122" y="387"/>
                  </a:lnTo>
                  <a:lnTo>
                    <a:pt x="122" y="387"/>
                  </a:lnTo>
                  <a:lnTo>
                    <a:pt x="123" y="387"/>
                  </a:lnTo>
                  <a:lnTo>
                    <a:pt x="122" y="386"/>
                  </a:lnTo>
                  <a:lnTo>
                    <a:pt x="122" y="386"/>
                  </a:lnTo>
                  <a:lnTo>
                    <a:pt x="121" y="386"/>
                  </a:lnTo>
                  <a:lnTo>
                    <a:pt x="122" y="385"/>
                  </a:lnTo>
                  <a:lnTo>
                    <a:pt x="121" y="385"/>
                  </a:lnTo>
                  <a:lnTo>
                    <a:pt x="121" y="384"/>
                  </a:lnTo>
                  <a:lnTo>
                    <a:pt x="121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20" y="384"/>
                  </a:lnTo>
                  <a:lnTo>
                    <a:pt x="120" y="385"/>
                  </a:lnTo>
                  <a:lnTo>
                    <a:pt x="119" y="385"/>
                  </a:lnTo>
                  <a:lnTo>
                    <a:pt x="120" y="385"/>
                  </a:lnTo>
                  <a:lnTo>
                    <a:pt x="121" y="386"/>
                  </a:lnTo>
                  <a:lnTo>
                    <a:pt x="121" y="387"/>
                  </a:lnTo>
                  <a:lnTo>
                    <a:pt x="120" y="386"/>
                  </a:lnTo>
                  <a:lnTo>
                    <a:pt x="119" y="386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8" y="385"/>
                  </a:lnTo>
                  <a:lnTo>
                    <a:pt x="117" y="385"/>
                  </a:lnTo>
                  <a:lnTo>
                    <a:pt x="117" y="386"/>
                  </a:lnTo>
                  <a:lnTo>
                    <a:pt x="117" y="386"/>
                  </a:lnTo>
                  <a:lnTo>
                    <a:pt x="117" y="387"/>
                  </a:lnTo>
                  <a:lnTo>
                    <a:pt x="117" y="387"/>
                  </a:lnTo>
                  <a:lnTo>
                    <a:pt x="116" y="387"/>
                  </a:lnTo>
                  <a:lnTo>
                    <a:pt x="115" y="387"/>
                  </a:lnTo>
                  <a:lnTo>
                    <a:pt x="115" y="386"/>
                  </a:lnTo>
                  <a:lnTo>
                    <a:pt x="114" y="386"/>
                  </a:lnTo>
                  <a:lnTo>
                    <a:pt x="113" y="386"/>
                  </a:lnTo>
                  <a:lnTo>
                    <a:pt x="113" y="387"/>
                  </a:lnTo>
                  <a:lnTo>
                    <a:pt x="113" y="387"/>
                  </a:lnTo>
                  <a:lnTo>
                    <a:pt x="112" y="387"/>
                  </a:lnTo>
                  <a:lnTo>
                    <a:pt x="112" y="386"/>
                  </a:lnTo>
                  <a:lnTo>
                    <a:pt x="111" y="386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4"/>
                  </a:lnTo>
                  <a:lnTo>
                    <a:pt x="112" y="384"/>
                  </a:lnTo>
                  <a:lnTo>
                    <a:pt x="113" y="384"/>
                  </a:lnTo>
                  <a:lnTo>
                    <a:pt x="113" y="384"/>
                  </a:lnTo>
                  <a:lnTo>
                    <a:pt x="113" y="384"/>
                  </a:lnTo>
                  <a:lnTo>
                    <a:pt x="113" y="383"/>
                  </a:lnTo>
                  <a:lnTo>
                    <a:pt x="113" y="383"/>
                  </a:lnTo>
                  <a:lnTo>
                    <a:pt x="113" y="383"/>
                  </a:lnTo>
                  <a:lnTo>
                    <a:pt x="113" y="381"/>
                  </a:lnTo>
                  <a:lnTo>
                    <a:pt x="113" y="381"/>
                  </a:lnTo>
                  <a:lnTo>
                    <a:pt x="113" y="381"/>
                  </a:lnTo>
                  <a:lnTo>
                    <a:pt x="113" y="380"/>
                  </a:lnTo>
                  <a:lnTo>
                    <a:pt x="113" y="380"/>
                  </a:lnTo>
                  <a:lnTo>
                    <a:pt x="112" y="380"/>
                  </a:lnTo>
                  <a:lnTo>
                    <a:pt x="112" y="379"/>
                  </a:lnTo>
                  <a:lnTo>
                    <a:pt x="111" y="379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77"/>
                  </a:lnTo>
                  <a:lnTo>
                    <a:pt x="111" y="377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111" y="375"/>
                  </a:lnTo>
                  <a:lnTo>
                    <a:pt x="111" y="375"/>
                  </a:lnTo>
                  <a:lnTo>
                    <a:pt x="111" y="374"/>
                  </a:lnTo>
                  <a:lnTo>
                    <a:pt x="110" y="374"/>
                  </a:lnTo>
                  <a:lnTo>
                    <a:pt x="110" y="374"/>
                  </a:lnTo>
                  <a:lnTo>
                    <a:pt x="110" y="373"/>
                  </a:lnTo>
                  <a:lnTo>
                    <a:pt x="110" y="372"/>
                  </a:lnTo>
                  <a:lnTo>
                    <a:pt x="109" y="372"/>
                  </a:lnTo>
                  <a:lnTo>
                    <a:pt x="109" y="372"/>
                  </a:lnTo>
                  <a:lnTo>
                    <a:pt x="108" y="373"/>
                  </a:lnTo>
                  <a:lnTo>
                    <a:pt x="107" y="373"/>
                  </a:lnTo>
                  <a:lnTo>
                    <a:pt x="107" y="373"/>
                  </a:lnTo>
                  <a:lnTo>
                    <a:pt x="107" y="372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5" y="374"/>
                  </a:lnTo>
                  <a:lnTo>
                    <a:pt x="104" y="374"/>
                  </a:lnTo>
                  <a:lnTo>
                    <a:pt x="104" y="374"/>
                  </a:lnTo>
                  <a:lnTo>
                    <a:pt x="104" y="373"/>
                  </a:lnTo>
                  <a:lnTo>
                    <a:pt x="103" y="373"/>
                  </a:lnTo>
                  <a:lnTo>
                    <a:pt x="103" y="373"/>
                  </a:lnTo>
                  <a:lnTo>
                    <a:pt x="102" y="373"/>
                  </a:lnTo>
                  <a:lnTo>
                    <a:pt x="102" y="372"/>
                  </a:lnTo>
                  <a:lnTo>
                    <a:pt x="102" y="372"/>
                  </a:lnTo>
                  <a:lnTo>
                    <a:pt x="101" y="372"/>
                  </a:lnTo>
                  <a:lnTo>
                    <a:pt x="100" y="372"/>
                  </a:lnTo>
                  <a:lnTo>
                    <a:pt x="100" y="372"/>
                  </a:lnTo>
                  <a:lnTo>
                    <a:pt x="99" y="372"/>
                  </a:lnTo>
                  <a:lnTo>
                    <a:pt x="99" y="372"/>
                  </a:lnTo>
                  <a:lnTo>
                    <a:pt x="98" y="372"/>
                  </a:lnTo>
                  <a:lnTo>
                    <a:pt x="99" y="372"/>
                  </a:lnTo>
                  <a:lnTo>
                    <a:pt x="99" y="371"/>
                  </a:lnTo>
                  <a:lnTo>
                    <a:pt x="98" y="371"/>
                  </a:lnTo>
                  <a:lnTo>
                    <a:pt x="98" y="371"/>
                  </a:lnTo>
                  <a:lnTo>
                    <a:pt x="98" y="372"/>
                  </a:lnTo>
                  <a:lnTo>
                    <a:pt x="97" y="372"/>
                  </a:lnTo>
                  <a:lnTo>
                    <a:pt x="96" y="372"/>
                  </a:lnTo>
                  <a:lnTo>
                    <a:pt x="96" y="371"/>
                  </a:lnTo>
                  <a:lnTo>
                    <a:pt x="96" y="371"/>
                  </a:lnTo>
                  <a:lnTo>
                    <a:pt x="96" y="370"/>
                  </a:lnTo>
                  <a:lnTo>
                    <a:pt x="95" y="370"/>
                  </a:lnTo>
                  <a:lnTo>
                    <a:pt x="95" y="370"/>
                  </a:lnTo>
                  <a:lnTo>
                    <a:pt x="94" y="371"/>
                  </a:lnTo>
                  <a:lnTo>
                    <a:pt x="94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4" y="372"/>
                  </a:lnTo>
                  <a:lnTo>
                    <a:pt x="93" y="372"/>
                  </a:lnTo>
                  <a:lnTo>
                    <a:pt x="93" y="371"/>
                  </a:lnTo>
                  <a:lnTo>
                    <a:pt x="93" y="371"/>
                  </a:lnTo>
                  <a:lnTo>
                    <a:pt x="93" y="372"/>
                  </a:lnTo>
                  <a:lnTo>
                    <a:pt x="92" y="372"/>
                  </a:lnTo>
                  <a:lnTo>
                    <a:pt x="92" y="372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1" y="373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90" y="374"/>
                  </a:lnTo>
                  <a:lnTo>
                    <a:pt x="89" y="374"/>
                  </a:lnTo>
                  <a:lnTo>
                    <a:pt x="89" y="373"/>
                  </a:lnTo>
                  <a:lnTo>
                    <a:pt x="89" y="373"/>
                  </a:lnTo>
                  <a:lnTo>
                    <a:pt x="88" y="373"/>
                  </a:lnTo>
                  <a:lnTo>
                    <a:pt x="88" y="374"/>
                  </a:lnTo>
                  <a:lnTo>
                    <a:pt x="89" y="374"/>
                  </a:lnTo>
                  <a:lnTo>
                    <a:pt x="88" y="374"/>
                  </a:lnTo>
                  <a:lnTo>
                    <a:pt x="89" y="374"/>
                  </a:lnTo>
                  <a:lnTo>
                    <a:pt x="89" y="375"/>
                  </a:lnTo>
                  <a:lnTo>
                    <a:pt x="89" y="375"/>
                  </a:lnTo>
                  <a:lnTo>
                    <a:pt x="89" y="376"/>
                  </a:lnTo>
                  <a:lnTo>
                    <a:pt x="88" y="376"/>
                  </a:lnTo>
                  <a:lnTo>
                    <a:pt x="89" y="376"/>
                  </a:lnTo>
                  <a:lnTo>
                    <a:pt x="87" y="376"/>
                  </a:lnTo>
                  <a:lnTo>
                    <a:pt x="86" y="376"/>
                  </a:lnTo>
                  <a:lnTo>
                    <a:pt x="85" y="376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4" y="377"/>
                  </a:lnTo>
                  <a:lnTo>
                    <a:pt x="84" y="378"/>
                  </a:lnTo>
                  <a:lnTo>
                    <a:pt x="83" y="378"/>
                  </a:lnTo>
                  <a:lnTo>
                    <a:pt x="83" y="377"/>
                  </a:lnTo>
                  <a:lnTo>
                    <a:pt x="83" y="377"/>
                  </a:lnTo>
                  <a:lnTo>
                    <a:pt x="82" y="377"/>
                  </a:lnTo>
                  <a:lnTo>
                    <a:pt x="81" y="377"/>
                  </a:lnTo>
                  <a:lnTo>
                    <a:pt x="81" y="378"/>
                  </a:lnTo>
                  <a:lnTo>
                    <a:pt x="81" y="378"/>
                  </a:lnTo>
                  <a:lnTo>
                    <a:pt x="80" y="378"/>
                  </a:lnTo>
                  <a:lnTo>
                    <a:pt x="80" y="378"/>
                  </a:lnTo>
                  <a:lnTo>
                    <a:pt x="80" y="378"/>
                  </a:lnTo>
                  <a:lnTo>
                    <a:pt x="79" y="378"/>
                  </a:lnTo>
                  <a:lnTo>
                    <a:pt x="78" y="378"/>
                  </a:lnTo>
                  <a:lnTo>
                    <a:pt x="77" y="378"/>
                  </a:lnTo>
                  <a:lnTo>
                    <a:pt x="77" y="379"/>
                  </a:lnTo>
                  <a:lnTo>
                    <a:pt x="76" y="379"/>
                  </a:lnTo>
                  <a:lnTo>
                    <a:pt x="74" y="380"/>
                  </a:lnTo>
                  <a:lnTo>
                    <a:pt x="72" y="380"/>
                  </a:lnTo>
                  <a:lnTo>
                    <a:pt x="71" y="380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71" y="380"/>
                  </a:lnTo>
                  <a:lnTo>
                    <a:pt x="71" y="379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69" y="380"/>
                  </a:lnTo>
                  <a:lnTo>
                    <a:pt x="69" y="381"/>
                  </a:lnTo>
                  <a:lnTo>
                    <a:pt x="69" y="381"/>
                  </a:lnTo>
                  <a:lnTo>
                    <a:pt x="68" y="380"/>
                  </a:lnTo>
                  <a:lnTo>
                    <a:pt x="67" y="380"/>
                  </a:lnTo>
                  <a:lnTo>
                    <a:pt x="67" y="380"/>
                  </a:lnTo>
                  <a:lnTo>
                    <a:pt x="66" y="380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5" y="381"/>
                  </a:lnTo>
                  <a:lnTo>
                    <a:pt x="65" y="381"/>
                  </a:lnTo>
                  <a:lnTo>
                    <a:pt x="65" y="382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5" y="384"/>
                  </a:lnTo>
                  <a:lnTo>
                    <a:pt x="65" y="384"/>
                  </a:lnTo>
                  <a:lnTo>
                    <a:pt x="65" y="384"/>
                  </a:lnTo>
                  <a:lnTo>
                    <a:pt x="64" y="384"/>
                  </a:lnTo>
                  <a:lnTo>
                    <a:pt x="64" y="384"/>
                  </a:lnTo>
                  <a:lnTo>
                    <a:pt x="63" y="384"/>
                  </a:lnTo>
                  <a:lnTo>
                    <a:pt x="63" y="384"/>
                  </a:lnTo>
                  <a:lnTo>
                    <a:pt x="63" y="383"/>
                  </a:lnTo>
                  <a:lnTo>
                    <a:pt x="62" y="383"/>
                  </a:lnTo>
                  <a:lnTo>
                    <a:pt x="62" y="383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60" y="384"/>
                  </a:lnTo>
                  <a:lnTo>
                    <a:pt x="60" y="383"/>
                  </a:lnTo>
                  <a:lnTo>
                    <a:pt x="59" y="383"/>
                  </a:lnTo>
                  <a:lnTo>
                    <a:pt x="60" y="383"/>
                  </a:lnTo>
                  <a:lnTo>
                    <a:pt x="59" y="383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7" y="384"/>
                  </a:lnTo>
                  <a:lnTo>
                    <a:pt x="57" y="384"/>
                  </a:lnTo>
                  <a:lnTo>
                    <a:pt x="56" y="384"/>
                  </a:lnTo>
                  <a:lnTo>
                    <a:pt x="55" y="384"/>
                  </a:lnTo>
                  <a:lnTo>
                    <a:pt x="55" y="385"/>
                  </a:lnTo>
                  <a:lnTo>
                    <a:pt x="55" y="385"/>
                  </a:lnTo>
                  <a:lnTo>
                    <a:pt x="55" y="384"/>
                  </a:lnTo>
                  <a:lnTo>
                    <a:pt x="55" y="385"/>
                  </a:lnTo>
                  <a:lnTo>
                    <a:pt x="55" y="385"/>
                  </a:lnTo>
                  <a:lnTo>
                    <a:pt x="54" y="385"/>
                  </a:lnTo>
                  <a:lnTo>
                    <a:pt x="55" y="385"/>
                  </a:lnTo>
                  <a:lnTo>
                    <a:pt x="54" y="385"/>
                  </a:lnTo>
                  <a:lnTo>
                    <a:pt x="54" y="385"/>
                  </a:lnTo>
                  <a:lnTo>
                    <a:pt x="54" y="385"/>
                  </a:lnTo>
                  <a:lnTo>
                    <a:pt x="53" y="385"/>
                  </a:lnTo>
                  <a:lnTo>
                    <a:pt x="52" y="385"/>
                  </a:lnTo>
                  <a:lnTo>
                    <a:pt x="52" y="385"/>
                  </a:lnTo>
                  <a:lnTo>
                    <a:pt x="52" y="385"/>
                  </a:lnTo>
                  <a:lnTo>
                    <a:pt x="51" y="385"/>
                  </a:lnTo>
                  <a:lnTo>
                    <a:pt x="51" y="385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8" y="385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7"/>
                  </a:lnTo>
                  <a:lnTo>
                    <a:pt x="47" y="387"/>
                  </a:lnTo>
                  <a:lnTo>
                    <a:pt x="47" y="387"/>
                  </a:lnTo>
                  <a:lnTo>
                    <a:pt x="46" y="387"/>
                  </a:lnTo>
                  <a:lnTo>
                    <a:pt x="46" y="387"/>
                  </a:lnTo>
                  <a:lnTo>
                    <a:pt x="45" y="387"/>
                  </a:lnTo>
                  <a:lnTo>
                    <a:pt x="45" y="387"/>
                  </a:lnTo>
                  <a:lnTo>
                    <a:pt x="44" y="387"/>
                  </a:lnTo>
                  <a:lnTo>
                    <a:pt x="44" y="387"/>
                  </a:lnTo>
                  <a:lnTo>
                    <a:pt x="43" y="387"/>
                  </a:lnTo>
                  <a:lnTo>
                    <a:pt x="43" y="388"/>
                  </a:lnTo>
                  <a:lnTo>
                    <a:pt x="44" y="388"/>
                  </a:lnTo>
                  <a:lnTo>
                    <a:pt x="43" y="388"/>
                  </a:lnTo>
                  <a:lnTo>
                    <a:pt x="43" y="389"/>
                  </a:lnTo>
                  <a:lnTo>
                    <a:pt x="43" y="389"/>
                  </a:lnTo>
                  <a:lnTo>
                    <a:pt x="43" y="389"/>
                  </a:lnTo>
                  <a:lnTo>
                    <a:pt x="42" y="389"/>
                  </a:lnTo>
                  <a:lnTo>
                    <a:pt x="42" y="388"/>
                  </a:lnTo>
                  <a:lnTo>
                    <a:pt x="43" y="388"/>
                  </a:lnTo>
                  <a:lnTo>
                    <a:pt x="42" y="388"/>
                  </a:lnTo>
                  <a:lnTo>
                    <a:pt x="41" y="388"/>
                  </a:lnTo>
                  <a:lnTo>
                    <a:pt x="41" y="388"/>
                  </a:lnTo>
                  <a:lnTo>
                    <a:pt x="40" y="388"/>
                  </a:lnTo>
                  <a:lnTo>
                    <a:pt x="40" y="388"/>
                  </a:lnTo>
                  <a:lnTo>
                    <a:pt x="39" y="388"/>
                  </a:lnTo>
                  <a:lnTo>
                    <a:pt x="40" y="388"/>
                  </a:lnTo>
                  <a:lnTo>
                    <a:pt x="39" y="388"/>
                  </a:lnTo>
                  <a:lnTo>
                    <a:pt x="39" y="388"/>
                  </a:lnTo>
                  <a:lnTo>
                    <a:pt x="39" y="389"/>
                  </a:lnTo>
                  <a:lnTo>
                    <a:pt x="38" y="389"/>
                  </a:lnTo>
                  <a:lnTo>
                    <a:pt x="37" y="388"/>
                  </a:lnTo>
                  <a:lnTo>
                    <a:pt x="38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5" y="388"/>
                  </a:lnTo>
                  <a:lnTo>
                    <a:pt x="35" y="388"/>
                  </a:lnTo>
                  <a:lnTo>
                    <a:pt x="35" y="388"/>
                  </a:lnTo>
                  <a:lnTo>
                    <a:pt x="35" y="387"/>
                  </a:lnTo>
                  <a:lnTo>
                    <a:pt x="34" y="387"/>
                  </a:lnTo>
                  <a:lnTo>
                    <a:pt x="33" y="387"/>
                  </a:lnTo>
                  <a:lnTo>
                    <a:pt x="33" y="387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33" y="389"/>
                  </a:lnTo>
                  <a:lnTo>
                    <a:pt x="32" y="389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1" y="388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2" y="389"/>
                  </a:lnTo>
                  <a:lnTo>
                    <a:pt x="32" y="390"/>
                  </a:lnTo>
                  <a:lnTo>
                    <a:pt x="33" y="390"/>
                  </a:lnTo>
                  <a:lnTo>
                    <a:pt x="33" y="391"/>
                  </a:lnTo>
                  <a:lnTo>
                    <a:pt x="32" y="391"/>
                  </a:lnTo>
                  <a:lnTo>
                    <a:pt x="32" y="391"/>
                  </a:lnTo>
                  <a:lnTo>
                    <a:pt x="31" y="391"/>
                  </a:lnTo>
                  <a:lnTo>
                    <a:pt x="31" y="392"/>
                  </a:lnTo>
                  <a:lnTo>
                    <a:pt x="31" y="392"/>
                  </a:lnTo>
                  <a:lnTo>
                    <a:pt x="31" y="392"/>
                  </a:lnTo>
                  <a:lnTo>
                    <a:pt x="30" y="392"/>
                  </a:lnTo>
                  <a:lnTo>
                    <a:pt x="30" y="393"/>
                  </a:lnTo>
                  <a:lnTo>
                    <a:pt x="31" y="393"/>
                  </a:lnTo>
                  <a:lnTo>
                    <a:pt x="32" y="393"/>
                  </a:lnTo>
                  <a:lnTo>
                    <a:pt x="32" y="393"/>
                  </a:lnTo>
                  <a:lnTo>
                    <a:pt x="32" y="394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4" y="393"/>
                  </a:lnTo>
                  <a:lnTo>
                    <a:pt x="35" y="393"/>
                  </a:lnTo>
                  <a:lnTo>
                    <a:pt x="35" y="393"/>
                  </a:lnTo>
                  <a:lnTo>
                    <a:pt x="35" y="394"/>
                  </a:lnTo>
                  <a:lnTo>
                    <a:pt x="36" y="394"/>
                  </a:lnTo>
                  <a:lnTo>
                    <a:pt x="35" y="394"/>
                  </a:lnTo>
                  <a:lnTo>
                    <a:pt x="35" y="395"/>
                  </a:lnTo>
                  <a:lnTo>
                    <a:pt x="34" y="395"/>
                  </a:lnTo>
                  <a:lnTo>
                    <a:pt x="33" y="395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2" y="394"/>
                  </a:lnTo>
                  <a:lnTo>
                    <a:pt x="32" y="395"/>
                  </a:lnTo>
                  <a:lnTo>
                    <a:pt x="32" y="395"/>
                  </a:lnTo>
                  <a:lnTo>
                    <a:pt x="32" y="396"/>
                  </a:lnTo>
                  <a:lnTo>
                    <a:pt x="32" y="397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4" y="397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36" y="398"/>
                  </a:lnTo>
                  <a:lnTo>
                    <a:pt x="36" y="397"/>
                  </a:lnTo>
                  <a:lnTo>
                    <a:pt x="36" y="397"/>
                  </a:lnTo>
                  <a:lnTo>
                    <a:pt x="37" y="398"/>
                  </a:lnTo>
                  <a:lnTo>
                    <a:pt x="37" y="398"/>
                  </a:lnTo>
                  <a:lnTo>
                    <a:pt x="37" y="398"/>
                  </a:lnTo>
                  <a:lnTo>
                    <a:pt x="38" y="399"/>
                  </a:lnTo>
                  <a:lnTo>
                    <a:pt x="39" y="399"/>
                  </a:lnTo>
                  <a:lnTo>
                    <a:pt x="40" y="399"/>
                  </a:lnTo>
                  <a:lnTo>
                    <a:pt x="40" y="399"/>
                  </a:lnTo>
                  <a:lnTo>
                    <a:pt x="40" y="400"/>
                  </a:lnTo>
                  <a:lnTo>
                    <a:pt x="39" y="401"/>
                  </a:lnTo>
                  <a:lnTo>
                    <a:pt x="39" y="401"/>
                  </a:lnTo>
                  <a:lnTo>
                    <a:pt x="37" y="400"/>
                  </a:lnTo>
                  <a:lnTo>
                    <a:pt x="37" y="400"/>
                  </a:lnTo>
                  <a:lnTo>
                    <a:pt x="36" y="400"/>
                  </a:lnTo>
                  <a:lnTo>
                    <a:pt x="36" y="400"/>
                  </a:lnTo>
                  <a:lnTo>
                    <a:pt x="36" y="401"/>
                  </a:lnTo>
                  <a:lnTo>
                    <a:pt x="35" y="400"/>
                  </a:lnTo>
                  <a:lnTo>
                    <a:pt x="35" y="400"/>
                  </a:lnTo>
                  <a:lnTo>
                    <a:pt x="35" y="400"/>
                  </a:lnTo>
                  <a:lnTo>
                    <a:pt x="34" y="400"/>
                  </a:lnTo>
                  <a:lnTo>
                    <a:pt x="33" y="400"/>
                  </a:lnTo>
                  <a:lnTo>
                    <a:pt x="33" y="400"/>
                  </a:lnTo>
                  <a:lnTo>
                    <a:pt x="32" y="400"/>
                  </a:lnTo>
                  <a:lnTo>
                    <a:pt x="32" y="400"/>
                  </a:lnTo>
                  <a:lnTo>
                    <a:pt x="32" y="400"/>
                  </a:lnTo>
                  <a:lnTo>
                    <a:pt x="31" y="400"/>
                  </a:lnTo>
                  <a:lnTo>
                    <a:pt x="31" y="401"/>
                  </a:lnTo>
                  <a:lnTo>
                    <a:pt x="31" y="402"/>
                  </a:lnTo>
                  <a:lnTo>
                    <a:pt x="31" y="402"/>
                  </a:lnTo>
                  <a:lnTo>
                    <a:pt x="31" y="402"/>
                  </a:lnTo>
                  <a:lnTo>
                    <a:pt x="30" y="402"/>
                  </a:lnTo>
                  <a:lnTo>
                    <a:pt x="29" y="403"/>
                  </a:lnTo>
                  <a:lnTo>
                    <a:pt x="29" y="403"/>
                  </a:lnTo>
                  <a:lnTo>
                    <a:pt x="28" y="403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9" y="404"/>
                  </a:lnTo>
                  <a:lnTo>
                    <a:pt x="29" y="404"/>
                  </a:lnTo>
                  <a:lnTo>
                    <a:pt x="29" y="406"/>
                  </a:lnTo>
                  <a:lnTo>
                    <a:pt x="31" y="406"/>
                  </a:lnTo>
                  <a:lnTo>
                    <a:pt x="31" y="407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31" y="409"/>
                  </a:lnTo>
                  <a:lnTo>
                    <a:pt x="31" y="409"/>
                  </a:lnTo>
                  <a:lnTo>
                    <a:pt x="30" y="409"/>
                  </a:lnTo>
                  <a:lnTo>
                    <a:pt x="29" y="409"/>
                  </a:lnTo>
                  <a:lnTo>
                    <a:pt x="29" y="410"/>
                  </a:lnTo>
                  <a:lnTo>
                    <a:pt x="29" y="410"/>
                  </a:lnTo>
                  <a:lnTo>
                    <a:pt x="29" y="410"/>
                  </a:lnTo>
                  <a:lnTo>
                    <a:pt x="28" y="410"/>
                  </a:lnTo>
                  <a:lnTo>
                    <a:pt x="27" y="410"/>
                  </a:lnTo>
                  <a:lnTo>
                    <a:pt x="26" y="411"/>
                  </a:lnTo>
                  <a:lnTo>
                    <a:pt x="25" y="411"/>
                  </a:lnTo>
                  <a:lnTo>
                    <a:pt x="25" y="412"/>
                  </a:lnTo>
                  <a:lnTo>
                    <a:pt x="24" y="413"/>
                  </a:lnTo>
                  <a:lnTo>
                    <a:pt x="23" y="413"/>
                  </a:lnTo>
                  <a:lnTo>
                    <a:pt x="22" y="412"/>
                  </a:lnTo>
                  <a:lnTo>
                    <a:pt x="22" y="412"/>
                  </a:lnTo>
                  <a:lnTo>
                    <a:pt x="22" y="411"/>
                  </a:lnTo>
                  <a:lnTo>
                    <a:pt x="22" y="411"/>
                  </a:lnTo>
                  <a:lnTo>
                    <a:pt x="22" y="411"/>
                  </a:lnTo>
                  <a:lnTo>
                    <a:pt x="22" y="410"/>
                  </a:lnTo>
                  <a:lnTo>
                    <a:pt x="23" y="410"/>
                  </a:lnTo>
                  <a:lnTo>
                    <a:pt x="23" y="410"/>
                  </a:lnTo>
                  <a:lnTo>
                    <a:pt x="24" y="410"/>
                  </a:lnTo>
                  <a:lnTo>
                    <a:pt x="24" y="409"/>
                  </a:lnTo>
                  <a:lnTo>
                    <a:pt x="24" y="409"/>
                  </a:lnTo>
                  <a:lnTo>
                    <a:pt x="24" y="409"/>
                  </a:lnTo>
                  <a:lnTo>
                    <a:pt x="24" y="408"/>
                  </a:lnTo>
                  <a:lnTo>
                    <a:pt x="24" y="407"/>
                  </a:lnTo>
                  <a:lnTo>
                    <a:pt x="24" y="407"/>
                  </a:lnTo>
                  <a:lnTo>
                    <a:pt x="23" y="407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1" y="407"/>
                  </a:lnTo>
                  <a:lnTo>
                    <a:pt x="21" y="406"/>
                  </a:lnTo>
                  <a:lnTo>
                    <a:pt x="21" y="407"/>
                  </a:lnTo>
                  <a:lnTo>
                    <a:pt x="21" y="407"/>
                  </a:lnTo>
                  <a:lnTo>
                    <a:pt x="20" y="407"/>
                  </a:lnTo>
                  <a:lnTo>
                    <a:pt x="20" y="407"/>
                  </a:lnTo>
                  <a:lnTo>
                    <a:pt x="20" y="407"/>
                  </a:lnTo>
                  <a:lnTo>
                    <a:pt x="19" y="407"/>
                  </a:lnTo>
                  <a:lnTo>
                    <a:pt x="19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6"/>
                  </a:lnTo>
                  <a:lnTo>
                    <a:pt x="18" y="407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7"/>
                  </a:lnTo>
                  <a:lnTo>
                    <a:pt x="16" y="407"/>
                  </a:lnTo>
                  <a:lnTo>
                    <a:pt x="17" y="408"/>
                  </a:lnTo>
                  <a:lnTo>
                    <a:pt x="17" y="409"/>
                  </a:lnTo>
                  <a:lnTo>
                    <a:pt x="16" y="409"/>
                  </a:lnTo>
                  <a:lnTo>
                    <a:pt x="16" y="409"/>
                  </a:lnTo>
                  <a:lnTo>
                    <a:pt x="16" y="409"/>
                  </a:lnTo>
                  <a:lnTo>
                    <a:pt x="15" y="408"/>
                  </a:lnTo>
                  <a:lnTo>
                    <a:pt x="15" y="407"/>
                  </a:lnTo>
                  <a:lnTo>
                    <a:pt x="14" y="407"/>
                  </a:lnTo>
                  <a:lnTo>
                    <a:pt x="15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3" y="407"/>
                  </a:lnTo>
                  <a:lnTo>
                    <a:pt x="13" y="407"/>
                  </a:lnTo>
                  <a:lnTo>
                    <a:pt x="13" y="407"/>
                  </a:lnTo>
                  <a:lnTo>
                    <a:pt x="13" y="406"/>
                  </a:lnTo>
                  <a:lnTo>
                    <a:pt x="13" y="406"/>
                  </a:lnTo>
                  <a:lnTo>
                    <a:pt x="13" y="406"/>
                  </a:lnTo>
                  <a:lnTo>
                    <a:pt x="13" y="405"/>
                  </a:lnTo>
                  <a:lnTo>
                    <a:pt x="13" y="405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3"/>
                  </a:lnTo>
                  <a:lnTo>
                    <a:pt x="13" y="403"/>
                  </a:lnTo>
                  <a:lnTo>
                    <a:pt x="13" y="402"/>
                  </a:lnTo>
                  <a:lnTo>
                    <a:pt x="13" y="402"/>
                  </a:lnTo>
                  <a:lnTo>
                    <a:pt x="13" y="402"/>
                  </a:lnTo>
                  <a:lnTo>
                    <a:pt x="13" y="401"/>
                  </a:lnTo>
                  <a:lnTo>
                    <a:pt x="14" y="401"/>
                  </a:lnTo>
                  <a:lnTo>
                    <a:pt x="13" y="400"/>
                  </a:lnTo>
                  <a:lnTo>
                    <a:pt x="14" y="400"/>
                  </a:lnTo>
                  <a:lnTo>
                    <a:pt x="14" y="400"/>
                  </a:lnTo>
                  <a:lnTo>
                    <a:pt x="14" y="399"/>
                  </a:lnTo>
                  <a:lnTo>
                    <a:pt x="14" y="398"/>
                  </a:lnTo>
                  <a:lnTo>
                    <a:pt x="14" y="397"/>
                  </a:lnTo>
                  <a:lnTo>
                    <a:pt x="14" y="396"/>
                  </a:lnTo>
                  <a:lnTo>
                    <a:pt x="14" y="396"/>
                  </a:lnTo>
                  <a:lnTo>
                    <a:pt x="14" y="394"/>
                  </a:lnTo>
                  <a:lnTo>
                    <a:pt x="14" y="394"/>
                  </a:lnTo>
                  <a:lnTo>
                    <a:pt x="13" y="394"/>
                  </a:lnTo>
                  <a:lnTo>
                    <a:pt x="13" y="393"/>
                  </a:lnTo>
                  <a:lnTo>
                    <a:pt x="14" y="392"/>
                  </a:lnTo>
                  <a:lnTo>
                    <a:pt x="14" y="392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14" y="390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8"/>
                  </a:lnTo>
                  <a:lnTo>
                    <a:pt x="15" y="389"/>
                  </a:lnTo>
                  <a:lnTo>
                    <a:pt x="15" y="388"/>
                  </a:lnTo>
                  <a:lnTo>
                    <a:pt x="16" y="388"/>
                  </a:lnTo>
                  <a:lnTo>
                    <a:pt x="16" y="389"/>
                  </a:lnTo>
                  <a:lnTo>
                    <a:pt x="16" y="388"/>
                  </a:lnTo>
                  <a:lnTo>
                    <a:pt x="16" y="388"/>
                  </a:lnTo>
                  <a:lnTo>
                    <a:pt x="16" y="388"/>
                  </a:lnTo>
                  <a:lnTo>
                    <a:pt x="17" y="387"/>
                  </a:lnTo>
                  <a:lnTo>
                    <a:pt x="17" y="387"/>
                  </a:lnTo>
                  <a:lnTo>
                    <a:pt x="17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9" y="386"/>
                  </a:lnTo>
                  <a:lnTo>
                    <a:pt x="20" y="386"/>
                  </a:lnTo>
                  <a:lnTo>
                    <a:pt x="20" y="386"/>
                  </a:lnTo>
                  <a:lnTo>
                    <a:pt x="20" y="387"/>
                  </a:lnTo>
                  <a:lnTo>
                    <a:pt x="20" y="386"/>
                  </a:lnTo>
                  <a:lnTo>
                    <a:pt x="21" y="385"/>
                  </a:lnTo>
                  <a:lnTo>
                    <a:pt x="21" y="385"/>
                  </a:lnTo>
                  <a:lnTo>
                    <a:pt x="21" y="385"/>
                  </a:lnTo>
                  <a:lnTo>
                    <a:pt x="21" y="384"/>
                  </a:lnTo>
                  <a:lnTo>
                    <a:pt x="20" y="384"/>
                  </a:lnTo>
                  <a:lnTo>
                    <a:pt x="21" y="384"/>
                  </a:lnTo>
                  <a:lnTo>
                    <a:pt x="21" y="383"/>
                  </a:lnTo>
                  <a:lnTo>
                    <a:pt x="21" y="383"/>
                  </a:lnTo>
                  <a:lnTo>
                    <a:pt x="20" y="383"/>
                  </a:lnTo>
                  <a:lnTo>
                    <a:pt x="20" y="382"/>
                  </a:lnTo>
                  <a:lnTo>
                    <a:pt x="20" y="381"/>
                  </a:lnTo>
                  <a:lnTo>
                    <a:pt x="21" y="381"/>
                  </a:lnTo>
                  <a:lnTo>
                    <a:pt x="21" y="381"/>
                  </a:lnTo>
                  <a:lnTo>
                    <a:pt x="22" y="380"/>
                  </a:lnTo>
                  <a:lnTo>
                    <a:pt x="22" y="380"/>
                  </a:lnTo>
                  <a:lnTo>
                    <a:pt x="22" y="379"/>
                  </a:lnTo>
                  <a:lnTo>
                    <a:pt x="22" y="379"/>
                  </a:lnTo>
                  <a:lnTo>
                    <a:pt x="22" y="378"/>
                  </a:lnTo>
                  <a:lnTo>
                    <a:pt x="22" y="378"/>
                  </a:lnTo>
                  <a:lnTo>
                    <a:pt x="22" y="378"/>
                  </a:lnTo>
                  <a:lnTo>
                    <a:pt x="22" y="377"/>
                  </a:lnTo>
                  <a:lnTo>
                    <a:pt x="22" y="377"/>
                  </a:lnTo>
                  <a:lnTo>
                    <a:pt x="22" y="378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1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19" y="377"/>
                  </a:lnTo>
                  <a:lnTo>
                    <a:pt x="19" y="378"/>
                  </a:lnTo>
                  <a:lnTo>
                    <a:pt x="19" y="378"/>
                  </a:lnTo>
                  <a:lnTo>
                    <a:pt x="18" y="378"/>
                  </a:lnTo>
                  <a:lnTo>
                    <a:pt x="18" y="379"/>
                  </a:lnTo>
                  <a:lnTo>
                    <a:pt x="18" y="379"/>
                  </a:lnTo>
                  <a:lnTo>
                    <a:pt x="17" y="380"/>
                  </a:lnTo>
                  <a:lnTo>
                    <a:pt x="17" y="380"/>
                  </a:lnTo>
                  <a:lnTo>
                    <a:pt x="17" y="381"/>
                  </a:lnTo>
                  <a:lnTo>
                    <a:pt x="17" y="380"/>
                  </a:lnTo>
                  <a:lnTo>
                    <a:pt x="16" y="380"/>
                  </a:lnTo>
                  <a:lnTo>
                    <a:pt x="16" y="380"/>
                  </a:lnTo>
                  <a:lnTo>
                    <a:pt x="15" y="380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3" y="381"/>
                  </a:lnTo>
                  <a:lnTo>
                    <a:pt x="13" y="381"/>
                  </a:lnTo>
                  <a:lnTo>
                    <a:pt x="13" y="382"/>
                  </a:lnTo>
                  <a:lnTo>
                    <a:pt x="11" y="383"/>
                  </a:lnTo>
                  <a:lnTo>
                    <a:pt x="11" y="383"/>
                  </a:lnTo>
                  <a:lnTo>
                    <a:pt x="11" y="382"/>
                  </a:lnTo>
                  <a:lnTo>
                    <a:pt x="10" y="381"/>
                  </a:lnTo>
                  <a:lnTo>
                    <a:pt x="10" y="381"/>
                  </a:lnTo>
                  <a:lnTo>
                    <a:pt x="9" y="381"/>
                  </a:lnTo>
                  <a:lnTo>
                    <a:pt x="9" y="382"/>
                  </a:lnTo>
                  <a:lnTo>
                    <a:pt x="8" y="382"/>
                  </a:lnTo>
                  <a:lnTo>
                    <a:pt x="7" y="383"/>
                  </a:lnTo>
                  <a:lnTo>
                    <a:pt x="7" y="383"/>
                  </a:lnTo>
                  <a:lnTo>
                    <a:pt x="6" y="383"/>
                  </a:lnTo>
                  <a:lnTo>
                    <a:pt x="6" y="383"/>
                  </a:lnTo>
                  <a:lnTo>
                    <a:pt x="6" y="383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1"/>
                  </a:lnTo>
                  <a:lnTo>
                    <a:pt x="5" y="381"/>
                  </a:lnTo>
                  <a:lnTo>
                    <a:pt x="4" y="381"/>
                  </a:lnTo>
                  <a:lnTo>
                    <a:pt x="3" y="380"/>
                  </a:lnTo>
                  <a:lnTo>
                    <a:pt x="3" y="380"/>
                  </a:lnTo>
                  <a:lnTo>
                    <a:pt x="3" y="380"/>
                  </a:lnTo>
                  <a:lnTo>
                    <a:pt x="2" y="380"/>
                  </a:lnTo>
                  <a:lnTo>
                    <a:pt x="3" y="380"/>
                  </a:lnTo>
                  <a:lnTo>
                    <a:pt x="2" y="380"/>
                  </a:lnTo>
                  <a:lnTo>
                    <a:pt x="2" y="379"/>
                  </a:lnTo>
                  <a:lnTo>
                    <a:pt x="2" y="379"/>
                  </a:lnTo>
                  <a:lnTo>
                    <a:pt x="1" y="379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5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1" y="373"/>
                  </a:lnTo>
                  <a:lnTo>
                    <a:pt x="1" y="372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3" y="372"/>
                  </a:lnTo>
                  <a:lnTo>
                    <a:pt x="3" y="372"/>
                  </a:lnTo>
                  <a:lnTo>
                    <a:pt x="4" y="372"/>
                  </a:lnTo>
                  <a:lnTo>
                    <a:pt x="5" y="372"/>
                  </a:lnTo>
                  <a:lnTo>
                    <a:pt x="6" y="372"/>
                  </a:lnTo>
                  <a:lnTo>
                    <a:pt x="6" y="372"/>
                  </a:lnTo>
                  <a:lnTo>
                    <a:pt x="7" y="372"/>
                  </a:lnTo>
                  <a:lnTo>
                    <a:pt x="7" y="373"/>
                  </a:lnTo>
                  <a:lnTo>
                    <a:pt x="7" y="373"/>
                  </a:lnTo>
                  <a:lnTo>
                    <a:pt x="8" y="373"/>
                  </a:lnTo>
                  <a:lnTo>
                    <a:pt x="7" y="373"/>
                  </a:lnTo>
                  <a:lnTo>
                    <a:pt x="7" y="374"/>
                  </a:lnTo>
                  <a:lnTo>
                    <a:pt x="7" y="374"/>
                  </a:lnTo>
                  <a:lnTo>
                    <a:pt x="6" y="374"/>
                  </a:lnTo>
                  <a:lnTo>
                    <a:pt x="7" y="374"/>
                  </a:lnTo>
                  <a:lnTo>
                    <a:pt x="7" y="374"/>
                  </a:lnTo>
                  <a:lnTo>
                    <a:pt x="6" y="374"/>
                  </a:lnTo>
                  <a:lnTo>
                    <a:pt x="7" y="374"/>
                  </a:lnTo>
                  <a:lnTo>
                    <a:pt x="7" y="375"/>
                  </a:lnTo>
                  <a:lnTo>
                    <a:pt x="7" y="376"/>
                  </a:lnTo>
                  <a:lnTo>
                    <a:pt x="7" y="376"/>
                  </a:lnTo>
                  <a:lnTo>
                    <a:pt x="6" y="376"/>
                  </a:lnTo>
                  <a:lnTo>
                    <a:pt x="6" y="377"/>
                  </a:lnTo>
                  <a:lnTo>
                    <a:pt x="7" y="377"/>
                  </a:lnTo>
                  <a:lnTo>
                    <a:pt x="7" y="377"/>
                  </a:lnTo>
                  <a:lnTo>
                    <a:pt x="7" y="376"/>
                  </a:lnTo>
                  <a:lnTo>
                    <a:pt x="8" y="376"/>
                  </a:lnTo>
                  <a:lnTo>
                    <a:pt x="7" y="376"/>
                  </a:lnTo>
                  <a:lnTo>
                    <a:pt x="7" y="376"/>
                  </a:lnTo>
                  <a:lnTo>
                    <a:pt x="8" y="376"/>
                  </a:lnTo>
                  <a:lnTo>
                    <a:pt x="8" y="375"/>
                  </a:lnTo>
                  <a:lnTo>
                    <a:pt x="8" y="374"/>
                  </a:lnTo>
                  <a:lnTo>
                    <a:pt x="8" y="375"/>
                  </a:lnTo>
                  <a:lnTo>
                    <a:pt x="8" y="374"/>
                  </a:lnTo>
                  <a:lnTo>
                    <a:pt x="7" y="374"/>
                  </a:lnTo>
                  <a:lnTo>
                    <a:pt x="8" y="374"/>
                  </a:lnTo>
                  <a:lnTo>
                    <a:pt x="8" y="374"/>
                  </a:lnTo>
                  <a:lnTo>
                    <a:pt x="9" y="374"/>
                  </a:lnTo>
                  <a:lnTo>
                    <a:pt x="9" y="374"/>
                  </a:lnTo>
                  <a:lnTo>
                    <a:pt x="10" y="374"/>
                  </a:lnTo>
                  <a:lnTo>
                    <a:pt x="10" y="374"/>
                  </a:lnTo>
                  <a:lnTo>
                    <a:pt x="10" y="375"/>
                  </a:lnTo>
                  <a:lnTo>
                    <a:pt x="10" y="376"/>
                  </a:lnTo>
                  <a:lnTo>
                    <a:pt x="11" y="376"/>
                  </a:lnTo>
                  <a:lnTo>
                    <a:pt x="11" y="376"/>
                  </a:lnTo>
                  <a:lnTo>
                    <a:pt x="11" y="376"/>
                  </a:lnTo>
                  <a:lnTo>
                    <a:pt x="12" y="376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3" y="375"/>
                  </a:lnTo>
                  <a:lnTo>
                    <a:pt x="13" y="375"/>
                  </a:lnTo>
                  <a:lnTo>
                    <a:pt x="13" y="375"/>
                  </a:lnTo>
                  <a:lnTo>
                    <a:pt x="13" y="374"/>
                  </a:lnTo>
                  <a:lnTo>
                    <a:pt x="12" y="374"/>
                  </a:lnTo>
                  <a:lnTo>
                    <a:pt x="12" y="374"/>
                  </a:lnTo>
                  <a:lnTo>
                    <a:pt x="11" y="374"/>
                  </a:lnTo>
                  <a:lnTo>
                    <a:pt x="11" y="373"/>
                  </a:lnTo>
                  <a:lnTo>
                    <a:pt x="12" y="373"/>
                  </a:lnTo>
                  <a:lnTo>
                    <a:pt x="12" y="374"/>
                  </a:lnTo>
                  <a:lnTo>
                    <a:pt x="13" y="374"/>
                  </a:lnTo>
                  <a:lnTo>
                    <a:pt x="13" y="373"/>
                  </a:lnTo>
                  <a:lnTo>
                    <a:pt x="12" y="373"/>
                  </a:lnTo>
                  <a:lnTo>
                    <a:pt x="13" y="372"/>
                  </a:lnTo>
                  <a:lnTo>
                    <a:pt x="13" y="372"/>
                  </a:lnTo>
                  <a:lnTo>
                    <a:pt x="14" y="372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3" y="372"/>
                  </a:lnTo>
                  <a:lnTo>
                    <a:pt x="13" y="372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4" y="373"/>
                  </a:lnTo>
                  <a:lnTo>
                    <a:pt x="15" y="373"/>
                  </a:lnTo>
                  <a:lnTo>
                    <a:pt x="15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1"/>
                  </a:lnTo>
                  <a:lnTo>
                    <a:pt x="16" y="370"/>
                  </a:lnTo>
                  <a:lnTo>
                    <a:pt x="16" y="370"/>
                  </a:lnTo>
                  <a:lnTo>
                    <a:pt x="17" y="370"/>
                  </a:lnTo>
                  <a:lnTo>
                    <a:pt x="17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9" y="370"/>
                  </a:lnTo>
                  <a:lnTo>
                    <a:pt x="19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8"/>
                  </a:lnTo>
                  <a:lnTo>
                    <a:pt x="20" y="369"/>
                  </a:lnTo>
                  <a:lnTo>
                    <a:pt x="19" y="369"/>
                  </a:lnTo>
                  <a:lnTo>
                    <a:pt x="18" y="369"/>
                  </a:lnTo>
                  <a:lnTo>
                    <a:pt x="18" y="368"/>
                  </a:lnTo>
                  <a:lnTo>
                    <a:pt x="18" y="368"/>
                  </a:lnTo>
                  <a:lnTo>
                    <a:pt x="17" y="368"/>
                  </a:lnTo>
                  <a:lnTo>
                    <a:pt x="17" y="369"/>
                  </a:lnTo>
                  <a:lnTo>
                    <a:pt x="17" y="368"/>
                  </a:lnTo>
                  <a:lnTo>
                    <a:pt x="17" y="368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6"/>
                  </a:lnTo>
                  <a:lnTo>
                    <a:pt x="17" y="366"/>
                  </a:lnTo>
                  <a:lnTo>
                    <a:pt x="16" y="366"/>
                  </a:lnTo>
                  <a:lnTo>
                    <a:pt x="16" y="366"/>
                  </a:lnTo>
                  <a:lnTo>
                    <a:pt x="16" y="366"/>
                  </a:lnTo>
                  <a:lnTo>
                    <a:pt x="17" y="365"/>
                  </a:lnTo>
                  <a:lnTo>
                    <a:pt x="16" y="365"/>
                  </a:lnTo>
                  <a:lnTo>
                    <a:pt x="16" y="365"/>
                  </a:lnTo>
                  <a:lnTo>
                    <a:pt x="17" y="365"/>
                  </a:lnTo>
                  <a:lnTo>
                    <a:pt x="17" y="364"/>
                  </a:lnTo>
                  <a:lnTo>
                    <a:pt x="16" y="364"/>
                  </a:lnTo>
                  <a:lnTo>
                    <a:pt x="16" y="363"/>
                  </a:lnTo>
                  <a:lnTo>
                    <a:pt x="16" y="363"/>
                  </a:lnTo>
                  <a:lnTo>
                    <a:pt x="17" y="363"/>
                  </a:lnTo>
                  <a:lnTo>
                    <a:pt x="17" y="363"/>
                  </a:lnTo>
                  <a:lnTo>
                    <a:pt x="17" y="362"/>
                  </a:lnTo>
                  <a:lnTo>
                    <a:pt x="17" y="362"/>
                  </a:lnTo>
                  <a:lnTo>
                    <a:pt x="17" y="361"/>
                  </a:lnTo>
                  <a:lnTo>
                    <a:pt x="17" y="362"/>
                  </a:lnTo>
                  <a:lnTo>
                    <a:pt x="17" y="361"/>
                  </a:lnTo>
                  <a:lnTo>
                    <a:pt x="17" y="362"/>
                  </a:lnTo>
                  <a:lnTo>
                    <a:pt x="16" y="362"/>
                  </a:lnTo>
                  <a:lnTo>
                    <a:pt x="16" y="362"/>
                  </a:lnTo>
                  <a:lnTo>
                    <a:pt x="15" y="362"/>
                  </a:lnTo>
                  <a:lnTo>
                    <a:pt x="15" y="361"/>
                  </a:lnTo>
                  <a:lnTo>
                    <a:pt x="15" y="362"/>
                  </a:lnTo>
                  <a:lnTo>
                    <a:pt x="14" y="362"/>
                  </a:lnTo>
                  <a:lnTo>
                    <a:pt x="14" y="363"/>
                  </a:lnTo>
                  <a:lnTo>
                    <a:pt x="14" y="363"/>
                  </a:lnTo>
                  <a:lnTo>
                    <a:pt x="14" y="362"/>
                  </a:lnTo>
                  <a:lnTo>
                    <a:pt x="13" y="362"/>
                  </a:lnTo>
                  <a:lnTo>
                    <a:pt x="13" y="362"/>
                  </a:lnTo>
                  <a:lnTo>
                    <a:pt x="13" y="362"/>
                  </a:lnTo>
                  <a:lnTo>
                    <a:pt x="12" y="362"/>
                  </a:lnTo>
                  <a:lnTo>
                    <a:pt x="11" y="362"/>
                  </a:lnTo>
                  <a:lnTo>
                    <a:pt x="11" y="361"/>
                  </a:lnTo>
                  <a:lnTo>
                    <a:pt x="11" y="361"/>
                  </a:lnTo>
                  <a:lnTo>
                    <a:pt x="11" y="362"/>
                  </a:lnTo>
                  <a:lnTo>
                    <a:pt x="10" y="362"/>
                  </a:lnTo>
                  <a:lnTo>
                    <a:pt x="10" y="362"/>
                  </a:lnTo>
                  <a:lnTo>
                    <a:pt x="9" y="362"/>
                  </a:lnTo>
                  <a:lnTo>
                    <a:pt x="10" y="362"/>
                  </a:lnTo>
                  <a:lnTo>
                    <a:pt x="10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8" y="362"/>
                  </a:lnTo>
                  <a:lnTo>
                    <a:pt x="7" y="362"/>
                  </a:lnTo>
                  <a:lnTo>
                    <a:pt x="7" y="362"/>
                  </a:lnTo>
                  <a:lnTo>
                    <a:pt x="7" y="362"/>
                  </a:lnTo>
                  <a:lnTo>
                    <a:pt x="6" y="362"/>
                  </a:lnTo>
                  <a:lnTo>
                    <a:pt x="6" y="362"/>
                  </a:lnTo>
                  <a:lnTo>
                    <a:pt x="5" y="362"/>
                  </a:lnTo>
                  <a:lnTo>
                    <a:pt x="5" y="36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2" y="362"/>
                  </a:lnTo>
                  <a:lnTo>
                    <a:pt x="3" y="361"/>
                  </a:lnTo>
                  <a:lnTo>
                    <a:pt x="3" y="361"/>
                  </a:lnTo>
                  <a:lnTo>
                    <a:pt x="2" y="361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" y="359"/>
                  </a:lnTo>
                  <a:lnTo>
                    <a:pt x="2" y="359"/>
                  </a:lnTo>
                  <a:lnTo>
                    <a:pt x="2" y="359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2" y="358"/>
                  </a:lnTo>
                  <a:lnTo>
                    <a:pt x="2" y="357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5"/>
                  </a:lnTo>
                  <a:lnTo>
                    <a:pt x="2" y="355"/>
                  </a:lnTo>
                  <a:lnTo>
                    <a:pt x="2" y="355"/>
                  </a:lnTo>
                  <a:lnTo>
                    <a:pt x="1" y="355"/>
                  </a:lnTo>
                  <a:lnTo>
                    <a:pt x="1" y="354"/>
                  </a:lnTo>
                  <a:lnTo>
                    <a:pt x="1" y="354"/>
                  </a:lnTo>
                  <a:lnTo>
                    <a:pt x="0" y="353"/>
                  </a:lnTo>
                  <a:lnTo>
                    <a:pt x="0" y="352"/>
                  </a:lnTo>
                  <a:lnTo>
                    <a:pt x="1" y="352"/>
                  </a:lnTo>
                  <a:lnTo>
                    <a:pt x="2" y="352"/>
                  </a:lnTo>
                  <a:lnTo>
                    <a:pt x="2" y="352"/>
                  </a:lnTo>
                  <a:lnTo>
                    <a:pt x="2" y="352"/>
                  </a:lnTo>
                  <a:lnTo>
                    <a:pt x="3" y="352"/>
                  </a:lnTo>
                  <a:lnTo>
                    <a:pt x="3" y="352"/>
                  </a:lnTo>
                  <a:lnTo>
                    <a:pt x="4" y="352"/>
                  </a:lnTo>
                  <a:lnTo>
                    <a:pt x="5" y="352"/>
                  </a:lnTo>
                  <a:lnTo>
                    <a:pt x="5" y="351"/>
                  </a:lnTo>
                  <a:lnTo>
                    <a:pt x="5" y="351"/>
                  </a:lnTo>
                  <a:lnTo>
                    <a:pt x="6" y="350"/>
                  </a:lnTo>
                  <a:lnTo>
                    <a:pt x="6" y="350"/>
                  </a:lnTo>
                  <a:lnTo>
                    <a:pt x="6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6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49"/>
                  </a:lnTo>
                  <a:lnTo>
                    <a:pt x="7" y="349"/>
                  </a:lnTo>
                  <a:lnTo>
                    <a:pt x="7" y="348"/>
                  </a:lnTo>
                  <a:lnTo>
                    <a:pt x="6" y="348"/>
                  </a:lnTo>
                  <a:lnTo>
                    <a:pt x="7" y="348"/>
                  </a:lnTo>
                  <a:lnTo>
                    <a:pt x="7" y="348"/>
                  </a:lnTo>
                  <a:lnTo>
                    <a:pt x="7" y="347"/>
                  </a:lnTo>
                  <a:lnTo>
                    <a:pt x="6" y="347"/>
                  </a:lnTo>
                  <a:lnTo>
                    <a:pt x="6" y="347"/>
                  </a:lnTo>
                  <a:lnTo>
                    <a:pt x="7" y="345"/>
                  </a:lnTo>
                  <a:lnTo>
                    <a:pt x="6" y="345"/>
                  </a:lnTo>
                  <a:lnTo>
                    <a:pt x="6" y="344"/>
                  </a:lnTo>
                  <a:lnTo>
                    <a:pt x="7" y="344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8" y="342"/>
                  </a:lnTo>
                  <a:lnTo>
                    <a:pt x="10" y="343"/>
                  </a:lnTo>
                  <a:lnTo>
                    <a:pt x="10" y="344"/>
                  </a:lnTo>
                  <a:lnTo>
                    <a:pt x="11" y="344"/>
                  </a:lnTo>
                  <a:lnTo>
                    <a:pt x="13" y="342"/>
                  </a:lnTo>
                  <a:lnTo>
                    <a:pt x="14" y="341"/>
                  </a:lnTo>
                  <a:lnTo>
                    <a:pt x="14" y="341"/>
                  </a:lnTo>
                  <a:lnTo>
                    <a:pt x="14" y="340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2" y="340"/>
                  </a:lnTo>
                  <a:lnTo>
                    <a:pt x="12" y="339"/>
                  </a:lnTo>
                  <a:lnTo>
                    <a:pt x="11" y="339"/>
                  </a:lnTo>
                  <a:lnTo>
                    <a:pt x="11" y="338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2" y="337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5" y="336"/>
                  </a:lnTo>
                  <a:lnTo>
                    <a:pt x="16" y="335"/>
                  </a:lnTo>
                  <a:lnTo>
                    <a:pt x="16" y="334"/>
                  </a:lnTo>
                  <a:lnTo>
                    <a:pt x="17" y="333"/>
                  </a:lnTo>
                  <a:lnTo>
                    <a:pt x="17" y="333"/>
                  </a:lnTo>
                  <a:lnTo>
                    <a:pt x="18" y="333"/>
                  </a:lnTo>
                  <a:lnTo>
                    <a:pt x="18" y="332"/>
                  </a:lnTo>
                  <a:lnTo>
                    <a:pt x="18" y="330"/>
                  </a:lnTo>
                  <a:lnTo>
                    <a:pt x="18" y="330"/>
                  </a:lnTo>
                  <a:lnTo>
                    <a:pt x="18" y="329"/>
                  </a:lnTo>
                  <a:lnTo>
                    <a:pt x="17" y="329"/>
                  </a:lnTo>
                  <a:lnTo>
                    <a:pt x="17" y="329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16" y="328"/>
                  </a:lnTo>
                  <a:lnTo>
                    <a:pt x="15" y="328"/>
                  </a:lnTo>
                  <a:lnTo>
                    <a:pt x="15" y="327"/>
                  </a:lnTo>
                  <a:lnTo>
                    <a:pt x="16" y="327"/>
                  </a:lnTo>
                  <a:lnTo>
                    <a:pt x="16" y="327"/>
                  </a:lnTo>
                  <a:lnTo>
                    <a:pt x="16" y="326"/>
                  </a:lnTo>
                  <a:lnTo>
                    <a:pt x="16" y="326"/>
                  </a:lnTo>
                  <a:lnTo>
                    <a:pt x="16" y="325"/>
                  </a:lnTo>
                  <a:lnTo>
                    <a:pt x="16" y="325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5" y="323"/>
                  </a:lnTo>
                  <a:lnTo>
                    <a:pt x="15" y="322"/>
                  </a:lnTo>
                  <a:lnTo>
                    <a:pt x="14" y="322"/>
                  </a:lnTo>
                  <a:lnTo>
                    <a:pt x="13" y="322"/>
                  </a:lnTo>
                  <a:lnTo>
                    <a:pt x="13" y="322"/>
                  </a:lnTo>
                  <a:lnTo>
                    <a:pt x="12" y="322"/>
                  </a:lnTo>
                  <a:lnTo>
                    <a:pt x="11" y="321"/>
                  </a:lnTo>
                  <a:lnTo>
                    <a:pt x="11" y="321"/>
                  </a:lnTo>
                  <a:lnTo>
                    <a:pt x="11" y="320"/>
                  </a:lnTo>
                  <a:lnTo>
                    <a:pt x="10" y="319"/>
                  </a:lnTo>
                  <a:lnTo>
                    <a:pt x="10" y="319"/>
                  </a:lnTo>
                  <a:lnTo>
                    <a:pt x="9" y="319"/>
                  </a:lnTo>
                  <a:lnTo>
                    <a:pt x="10" y="319"/>
                  </a:lnTo>
                  <a:lnTo>
                    <a:pt x="10" y="318"/>
                  </a:lnTo>
                  <a:lnTo>
                    <a:pt x="10" y="317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2" y="315"/>
                  </a:lnTo>
                  <a:lnTo>
                    <a:pt x="13" y="315"/>
                  </a:lnTo>
                  <a:lnTo>
                    <a:pt x="13" y="314"/>
                  </a:lnTo>
                  <a:lnTo>
                    <a:pt x="14" y="313"/>
                  </a:lnTo>
                  <a:lnTo>
                    <a:pt x="14" y="314"/>
                  </a:lnTo>
                  <a:lnTo>
                    <a:pt x="15" y="313"/>
                  </a:lnTo>
                  <a:lnTo>
                    <a:pt x="14" y="313"/>
                  </a:lnTo>
                  <a:lnTo>
                    <a:pt x="14" y="313"/>
                  </a:lnTo>
                  <a:lnTo>
                    <a:pt x="15" y="312"/>
                  </a:lnTo>
                  <a:lnTo>
                    <a:pt x="15" y="311"/>
                  </a:lnTo>
                  <a:lnTo>
                    <a:pt x="16" y="311"/>
                  </a:lnTo>
                  <a:lnTo>
                    <a:pt x="16" y="310"/>
                  </a:lnTo>
                  <a:lnTo>
                    <a:pt x="16" y="310"/>
                  </a:lnTo>
                  <a:lnTo>
                    <a:pt x="16" y="309"/>
                  </a:lnTo>
                  <a:lnTo>
                    <a:pt x="16" y="308"/>
                  </a:lnTo>
                  <a:lnTo>
                    <a:pt x="16" y="308"/>
                  </a:lnTo>
                  <a:lnTo>
                    <a:pt x="16" y="307"/>
                  </a:lnTo>
                  <a:lnTo>
                    <a:pt x="17" y="307"/>
                  </a:lnTo>
                  <a:lnTo>
                    <a:pt x="17" y="306"/>
                  </a:lnTo>
                  <a:lnTo>
                    <a:pt x="17" y="306"/>
                  </a:lnTo>
                  <a:lnTo>
                    <a:pt x="18" y="306"/>
                  </a:lnTo>
                  <a:lnTo>
                    <a:pt x="18" y="305"/>
                  </a:lnTo>
                  <a:lnTo>
                    <a:pt x="18" y="304"/>
                  </a:lnTo>
                  <a:lnTo>
                    <a:pt x="18" y="303"/>
                  </a:lnTo>
                  <a:lnTo>
                    <a:pt x="18" y="303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301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7" y="300"/>
                  </a:lnTo>
                  <a:lnTo>
                    <a:pt x="17" y="299"/>
                  </a:lnTo>
                  <a:lnTo>
                    <a:pt x="17" y="299"/>
                  </a:lnTo>
                  <a:lnTo>
                    <a:pt x="17" y="298"/>
                  </a:lnTo>
                  <a:lnTo>
                    <a:pt x="17" y="297"/>
                  </a:lnTo>
                  <a:lnTo>
                    <a:pt x="17" y="297"/>
                  </a:lnTo>
                  <a:lnTo>
                    <a:pt x="17" y="297"/>
                  </a:lnTo>
                  <a:lnTo>
                    <a:pt x="17" y="296"/>
                  </a:lnTo>
                  <a:lnTo>
                    <a:pt x="17" y="296"/>
                  </a:lnTo>
                  <a:lnTo>
                    <a:pt x="17" y="295"/>
                  </a:lnTo>
                  <a:lnTo>
                    <a:pt x="17" y="295"/>
                  </a:lnTo>
                  <a:lnTo>
                    <a:pt x="18" y="295"/>
                  </a:lnTo>
                  <a:lnTo>
                    <a:pt x="18" y="294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8" y="292"/>
                  </a:lnTo>
                  <a:lnTo>
                    <a:pt x="18" y="292"/>
                  </a:lnTo>
                  <a:lnTo>
                    <a:pt x="17" y="291"/>
                  </a:lnTo>
                  <a:lnTo>
                    <a:pt x="17" y="291"/>
                  </a:lnTo>
                  <a:lnTo>
                    <a:pt x="18" y="290"/>
                  </a:lnTo>
                  <a:lnTo>
                    <a:pt x="18" y="289"/>
                  </a:lnTo>
                  <a:lnTo>
                    <a:pt x="17" y="289"/>
                  </a:lnTo>
                  <a:lnTo>
                    <a:pt x="17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7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8" y="285"/>
                  </a:lnTo>
                  <a:lnTo>
                    <a:pt x="18" y="285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9" y="283"/>
                  </a:lnTo>
                  <a:lnTo>
                    <a:pt x="19" y="282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19" y="279"/>
                  </a:lnTo>
                  <a:lnTo>
                    <a:pt x="18" y="279"/>
                  </a:lnTo>
                  <a:lnTo>
                    <a:pt x="18" y="278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6"/>
                  </a:lnTo>
                  <a:lnTo>
                    <a:pt x="18" y="275"/>
                  </a:lnTo>
                  <a:lnTo>
                    <a:pt x="18" y="274"/>
                  </a:lnTo>
                  <a:lnTo>
                    <a:pt x="18" y="274"/>
                  </a:lnTo>
                  <a:lnTo>
                    <a:pt x="17" y="274"/>
                  </a:lnTo>
                  <a:lnTo>
                    <a:pt x="17" y="273"/>
                  </a:lnTo>
                  <a:lnTo>
                    <a:pt x="17" y="273"/>
                  </a:lnTo>
                  <a:lnTo>
                    <a:pt x="16" y="273"/>
                  </a:lnTo>
                  <a:lnTo>
                    <a:pt x="17" y="272"/>
                  </a:lnTo>
                  <a:lnTo>
                    <a:pt x="17" y="272"/>
                  </a:lnTo>
                  <a:lnTo>
                    <a:pt x="17" y="271"/>
                  </a:lnTo>
                  <a:lnTo>
                    <a:pt x="17" y="271"/>
                  </a:lnTo>
                  <a:lnTo>
                    <a:pt x="17" y="270"/>
                  </a:lnTo>
                  <a:lnTo>
                    <a:pt x="18" y="270"/>
                  </a:lnTo>
                  <a:lnTo>
                    <a:pt x="17" y="270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8" y="269"/>
                  </a:lnTo>
                  <a:lnTo>
                    <a:pt x="17" y="268"/>
                  </a:lnTo>
                  <a:lnTo>
                    <a:pt x="18" y="267"/>
                  </a:lnTo>
                  <a:lnTo>
                    <a:pt x="18" y="266"/>
                  </a:lnTo>
                  <a:lnTo>
                    <a:pt x="19" y="264"/>
                  </a:lnTo>
                  <a:lnTo>
                    <a:pt x="19" y="263"/>
                  </a:lnTo>
                  <a:lnTo>
                    <a:pt x="19" y="263"/>
                  </a:lnTo>
                  <a:lnTo>
                    <a:pt x="19" y="262"/>
                  </a:lnTo>
                  <a:lnTo>
                    <a:pt x="20" y="262"/>
                  </a:lnTo>
                  <a:lnTo>
                    <a:pt x="19" y="261"/>
                  </a:lnTo>
                  <a:lnTo>
                    <a:pt x="20" y="260"/>
                  </a:lnTo>
                  <a:lnTo>
                    <a:pt x="21" y="260"/>
                  </a:lnTo>
                  <a:lnTo>
                    <a:pt x="21" y="259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0" y="258"/>
                  </a:lnTo>
                  <a:lnTo>
                    <a:pt x="20" y="257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4"/>
                  </a:lnTo>
                  <a:lnTo>
                    <a:pt x="19" y="254"/>
                  </a:lnTo>
                  <a:lnTo>
                    <a:pt x="18" y="253"/>
                  </a:lnTo>
                  <a:lnTo>
                    <a:pt x="19" y="252"/>
                  </a:lnTo>
                  <a:lnTo>
                    <a:pt x="20" y="252"/>
                  </a:lnTo>
                  <a:lnTo>
                    <a:pt x="20" y="251"/>
                  </a:lnTo>
                  <a:lnTo>
                    <a:pt x="20" y="251"/>
                  </a:lnTo>
                  <a:lnTo>
                    <a:pt x="21" y="251"/>
                  </a:lnTo>
                  <a:lnTo>
                    <a:pt x="21" y="251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1" y="248"/>
                  </a:lnTo>
                  <a:lnTo>
                    <a:pt x="21" y="248"/>
                  </a:lnTo>
                  <a:lnTo>
                    <a:pt x="22" y="248"/>
                  </a:lnTo>
                  <a:lnTo>
                    <a:pt x="22" y="247"/>
                  </a:lnTo>
                  <a:lnTo>
                    <a:pt x="22" y="247"/>
                  </a:lnTo>
                  <a:lnTo>
                    <a:pt x="23" y="247"/>
                  </a:lnTo>
                  <a:lnTo>
                    <a:pt x="23" y="246"/>
                  </a:lnTo>
                  <a:lnTo>
                    <a:pt x="24" y="245"/>
                  </a:lnTo>
                  <a:lnTo>
                    <a:pt x="24" y="245"/>
                  </a:lnTo>
                  <a:lnTo>
                    <a:pt x="25" y="245"/>
                  </a:lnTo>
                  <a:lnTo>
                    <a:pt x="26" y="245"/>
                  </a:lnTo>
                  <a:lnTo>
                    <a:pt x="26" y="245"/>
                  </a:lnTo>
                  <a:lnTo>
                    <a:pt x="26" y="246"/>
                  </a:lnTo>
                  <a:lnTo>
                    <a:pt x="27" y="247"/>
                  </a:lnTo>
                  <a:lnTo>
                    <a:pt x="28" y="248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9" y="247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32" y="245"/>
                  </a:lnTo>
                  <a:lnTo>
                    <a:pt x="32" y="244"/>
                  </a:lnTo>
                  <a:lnTo>
                    <a:pt x="32" y="244"/>
                  </a:lnTo>
                  <a:lnTo>
                    <a:pt x="33" y="244"/>
                  </a:lnTo>
                  <a:lnTo>
                    <a:pt x="33" y="243"/>
                  </a:lnTo>
                  <a:lnTo>
                    <a:pt x="33" y="243"/>
                  </a:lnTo>
                  <a:lnTo>
                    <a:pt x="33" y="242"/>
                  </a:lnTo>
                  <a:lnTo>
                    <a:pt x="33" y="241"/>
                  </a:lnTo>
                  <a:lnTo>
                    <a:pt x="34" y="241"/>
                  </a:lnTo>
                  <a:lnTo>
                    <a:pt x="35" y="241"/>
                  </a:lnTo>
                  <a:lnTo>
                    <a:pt x="35" y="240"/>
                  </a:lnTo>
                  <a:lnTo>
                    <a:pt x="35" y="240"/>
                  </a:lnTo>
                  <a:lnTo>
                    <a:pt x="35" y="239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7" y="238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8" y="237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39" y="236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1" y="236"/>
                  </a:lnTo>
                  <a:lnTo>
                    <a:pt x="41" y="236"/>
                  </a:lnTo>
                  <a:lnTo>
                    <a:pt x="41" y="235"/>
                  </a:lnTo>
                  <a:lnTo>
                    <a:pt x="42" y="235"/>
                  </a:lnTo>
                  <a:lnTo>
                    <a:pt x="43" y="235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4" y="234"/>
                  </a:lnTo>
                  <a:lnTo>
                    <a:pt x="44" y="234"/>
                  </a:lnTo>
                  <a:lnTo>
                    <a:pt x="45" y="234"/>
                  </a:lnTo>
                  <a:lnTo>
                    <a:pt x="46" y="234"/>
                  </a:lnTo>
                  <a:lnTo>
                    <a:pt x="46" y="234"/>
                  </a:lnTo>
                  <a:lnTo>
                    <a:pt x="45" y="234"/>
                  </a:lnTo>
                  <a:lnTo>
                    <a:pt x="45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5" y="233"/>
                  </a:lnTo>
                  <a:lnTo>
                    <a:pt x="45" y="232"/>
                  </a:lnTo>
                  <a:lnTo>
                    <a:pt x="46" y="232"/>
                  </a:lnTo>
                  <a:lnTo>
                    <a:pt x="46" y="232"/>
                  </a:lnTo>
                  <a:lnTo>
                    <a:pt x="46" y="232"/>
                  </a:lnTo>
                  <a:lnTo>
                    <a:pt x="46" y="231"/>
                  </a:lnTo>
                  <a:lnTo>
                    <a:pt x="47" y="231"/>
                  </a:lnTo>
                  <a:lnTo>
                    <a:pt x="47" y="230"/>
                  </a:lnTo>
                  <a:lnTo>
                    <a:pt x="47" y="230"/>
                  </a:lnTo>
                  <a:lnTo>
                    <a:pt x="47" y="230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9" y="229"/>
                  </a:lnTo>
                  <a:lnTo>
                    <a:pt x="49" y="229"/>
                  </a:lnTo>
                  <a:lnTo>
                    <a:pt x="48" y="229"/>
                  </a:lnTo>
                  <a:lnTo>
                    <a:pt x="48" y="228"/>
                  </a:lnTo>
                  <a:lnTo>
                    <a:pt x="49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4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8" y="223"/>
                  </a:lnTo>
                  <a:lnTo>
                    <a:pt x="58" y="222"/>
                  </a:lnTo>
                  <a:lnTo>
                    <a:pt x="59" y="222"/>
                  </a:lnTo>
                  <a:lnTo>
                    <a:pt x="59" y="223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59" y="221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5" y="218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4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66" y="215"/>
                  </a:lnTo>
                  <a:lnTo>
                    <a:pt x="66" y="215"/>
                  </a:lnTo>
                  <a:lnTo>
                    <a:pt x="66" y="216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4"/>
                  </a:lnTo>
                  <a:lnTo>
                    <a:pt x="68" y="214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9" y="213"/>
                  </a:lnTo>
                  <a:lnTo>
                    <a:pt x="69" y="213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71" y="213"/>
                  </a:lnTo>
                  <a:lnTo>
                    <a:pt x="71" y="212"/>
                  </a:lnTo>
                  <a:lnTo>
                    <a:pt x="72" y="212"/>
                  </a:lnTo>
                  <a:lnTo>
                    <a:pt x="72" y="211"/>
                  </a:lnTo>
                  <a:lnTo>
                    <a:pt x="71" y="211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69" y="210"/>
                  </a:lnTo>
                  <a:lnTo>
                    <a:pt x="70" y="210"/>
                  </a:lnTo>
                  <a:lnTo>
                    <a:pt x="69" y="210"/>
                  </a:lnTo>
                  <a:lnTo>
                    <a:pt x="69" y="210"/>
                  </a:lnTo>
                  <a:lnTo>
                    <a:pt x="70" y="209"/>
                  </a:lnTo>
                  <a:lnTo>
                    <a:pt x="70" y="210"/>
                  </a:lnTo>
                  <a:lnTo>
                    <a:pt x="70" y="209"/>
                  </a:lnTo>
                  <a:lnTo>
                    <a:pt x="71" y="209"/>
                  </a:lnTo>
                  <a:lnTo>
                    <a:pt x="72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3" y="209"/>
                  </a:lnTo>
                  <a:lnTo>
                    <a:pt x="73" y="208"/>
                  </a:lnTo>
                  <a:lnTo>
                    <a:pt x="73" y="208"/>
                  </a:lnTo>
                  <a:lnTo>
                    <a:pt x="73" y="208"/>
                  </a:lnTo>
                  <a:lnTo>
                    <a:pt x="72" y="208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1" y="207"/>
                  </a:lnTo>
                  <a:lnTo>
                    <a:pt x="72" y="207"/>
                  </a:lnTo>
                  <a:lnTo>
                    <a:pt x="72" y="207"/>
                  </a:lnTo>
                  <a:lnTo>
                    <a:pt x="72" y="206"/>
                  </a:lnTo>
                  <a:lnTo>
                    <a:pt x="71" y="206"/>
                  </a:lnTo>
                  <a:lnTo>
                    <a:pt x="72" y="205"/>
                  </a:lnTo>
                  <a:lnTo>
                    <a:pt x="71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69" y="205"/>
                  </a:lnTo>
                  <a:lnTo>
                    <a:pt x="69" y="205"/>
                  </a:lnTo>
                  <a:lnTo>
                    <a:pt x="68" y="205"/>
                  </a:lnTo>
                  <a:lnTo>
                    <a:pt x="67" y="205"/>
                  </a:lnTo>
                  <a:lnTo>
                    <a:pt x="67" y="205"/>
                  </a:lnTo>
                  <a:lnTo>
                    <a:pt x="66" y="205"/>
                  </a:lnTo>
                  <a:lnTo>
                    <a:pt x="66" y="206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6" y="203"/>
                  </a:lnTo>
                  <a:lnTo>
                    <a:pt x="65" y="203"/>
                  </a:lnTo>
                  <a:lnTo>
                    <a:pt x="65" y="203"/>
                  </a:lnTo>
                  <a:lnTo>
                    <a:pt x="65" y="202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6" y="201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66" y="199"/>
                  </a:lnTo>
                  <a:lnTo>
                    <a:pt x="66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7" y="199"/>
                  </a:lnTo>
                  <a:lnTo>
                    <a:pt x="66" y="199"/>
                  </a:lnTo>
                  <a:lnTo>
                    <a:pt x="67" y="199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8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6" y="196"/>
                  </a:lnTo>
                  <a:lnTo>
                    <a:pt x="66" y="195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4" y="193"/>
                  </a:lnTo>
                  <a:lnTo>
                    <a:pt x="64" y="193"/>
                  </a:lnTo>
                  <a:lnTo>
                    <a:pt x="63" y="193"/>
                  </a:lnTo>
                  <a:lnTo>
                    <a:pt x="63" y="193"/>
                  </a:lnTo>
                  <a:lnTo>
                    <a:pt x="63" y="193"/>
                  </a:lnTo>
                  <a:lnTo>
                    <a:pt x="62" y="193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0" y="192"/>
                  </a:lnTo>
                  <a:lnTo>
                    <a:pt x="59" y="192"/>
                  </a:lnTo>
                  <a:lnTo>
                    <a:pt x="59" y="192"/>
                  </a:lnTo>
                  <a:lnTo>
                    <a:pt x="60" y="192"/>
                  </a:lnTo>
                  <a:lnTo>
                    <a:pt x="60" y="191"/>
                  </a:lnTo>
                  <a:lnTo>
                    <a:pt x="59" y="191"/>
                  </a:lnTo>
                  <a:lnTo>
                    <a:pt x="60" y="191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60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60" y="190"/>
                  </a:lnTo>
                  <a:lnTo>
                    <a:pt x="60" y="189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7"/>
                  </a:lnTo>
                  <a:lnTo>
                    <a:pt x="62" y="186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4" y="187"/>
                  </a:lnTo>
                  <a:lnTo>
                    <a:pt x="63" y="187"/>
                  </a:lnTo>
                  <a:lnTo>
                    <a:pt x="64" y="187"/>
                  </a:lnTo>
                  <a:lnTo>
                    <a:pt x="65" y="187"/>
                  </a:lnTo>
                  <a:lnTo>
                    <a:pt x="65" y="188"/>
                  </a:lnTo>
                  <a:lnTo>
                    <a:pt x="65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7" y="188"/>
                  </a:lnTo>
                  <a:lnTo>
                    <a:pt x="67" y="188"/>
                  </a:lnTo>
                  <a:lnTo>
                    <a:pt x="68" y="188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1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8" y="189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70" y="190"/>
                  </a:lnTo>
                  <a:lnTo>
                    <a:pt x="69" y="189"/>
                  </a:lnTo>
                  <a:lnTo>
                    <a:pt x="70" y="189"/>
                  </a:lnTo>
                  <a:lnTo>
                    <a:pt x="70" y="190"/>
                  </a:lnTo>
                  <a:lnTo>
                    <a:pt x="71" y="190"/>
                  </a:lnTo>
                  <a:lnTo>
                    <a:pt x="70" y="190"/>
                  </a:lnTo>
                  <a:lnTo>
                    <a:pt x="71" y="190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73" y="190"/>
                  </a:lnTo>
                  <a:lnTo>
                    <a:pt x="73" y="190"/>
                  </a:lnTo>
                  <a:lnTo>
                    <a:pt x="73" y="191"/>
                  </a:lnTo>
                  <a:lnTo>
                    <a:pt x="74" y="191"/>
                  </a:lnTo>
                  <a:lnTo>
                    <a:pt x="74" y="192"/>
                  </a:lnTo>
                  <a:lnTo>
                    <a:pt x="74" y="191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5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7" y="192"/>
                  </a:lnTo>
                  <a:lnTo>
                    <a:pt x="77" y="193"/>
                  </a:lnTo>
                  <a:lnTo>
                    <a:pt x="77" y="192"/>
                  </a:lnTo>
                  <a:lnTo>
                    <a:pt x="77" y="192"/>
                  </a:lnTo>
                  <a:lnTo>
                    <a:pt x="78" y="192"/>
                  </a:lnTo>
                  <a:lnTo>
                    <a:pt x="78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2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4" y="196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9" y="199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9" y="201"/>
                  </a:lnTo>
                  <a:lnTo>
                    <a:pt x="88" y="201"/>
                  </a:lnTo>
                  <a:lnTo>
                    <a:pt x="88" y="200"/>
                  </a:lnTo>
                  <a:lnTo>
                    <a:pt x="88" y="200"/>
                  </a:lnTo>
                  <a:lnTo>
                    <a:pt x="87" y="200"/>
                  </a:lnTo>
                  <a:lnTo>
                    <a:pt x="88" y="200"/>
                  </a:lnTo>
                  <a:lnTo>
                    <a:pt x="88" y="200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88" y="202"/>
                  </a:lnTo>
                  <a:lnTo>
                    <a:pt x="88" y="201"/>
                  </a:lnTo>
                  <a:lnTo>
                    <a:pt x="89" y="201"/>
                  </a:lnTo>
                  <a:lnTo>
                    <a:pt x="89" y="202"/>
                  </a:lnTo>
                  <a:lnTo>
                    <a:pt x="89" y="202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4"/>
                  </a:lnTo>
                  <a:lnTo>
                    <a:pt x="88" y="204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7" y="204"/>
                  </a:lnTo>
                  <a:lnTo>
                    <a:pt x="87" y="205"/>
                  </a:lnTo>
                  <a:lnTo>
                    <a:pt x="87" y="204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8" y="204"/>
                  </a:lnTo>
                  <a:lnTo>
                    <a:pt x="89" y="204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2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1" y="201"/>
                  </a:lnTo>
                  <a:lnTo>
                    <a:pt x="91" y="202"/>
                  </a:lnTo>
                  <a:lnTo>
                    <a:pt x="91" y="201"/>
                  </a:lnTo>
                  <a:lnTo>
                    <a:pt x="90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1" y="201"/>
                  </a:lnTo>
                  <a:lnTo>
                    <a:pt x="91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3" y="200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3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3" y="199"/>
                  </a:lnTo>
                  <a:lnTo>
                    <a:pt x="92" y="199"/>
                  </a:lnTo>
                  <a:lnTo>
                    <a:pt x="93" y="197"/>
                  </a:lnTo>
                  <a:lnTo>
                    <a:pt x="94" y="197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5" y="195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7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7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9" y="191"/>
                  </a:lnTo>
                  <a:lnTo>
                    <a:pt x="99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1" y="192"/>
                  </a:lnTo>
                  <a:lnTo>
                    <a:pt x="100" y="192"/>
                  </a:lnTo>
                  <a:lnTo>
                    <a:pt x="101" y="192"/>
                  </a:lnTo>
                  <a:lnTo>
                    <a:pt x="101" y="191"/>
                  </a:lnTo>
                  <a:lnTo>
                    <a:pt x="102" y="191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3" y="191"/>
                  </a:lnTo>
                  <a:lnTo>
                    <a:pt x="102" y="191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5" y="192"/>
                  </a:lnTo>
                  <a:lnTo>
                    <a:pt x="105" y="191"/>
                  </a:lnTo>
                  <a:lnTo>
                    <a:pt x="105" y="192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5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91"/>
                  </a:lnTo>
                  <a:lnTo>
                    <a:pt x="101" y="191"/>
                  </a:lnTo>
                  <a:lnTo>
                    <a:pt x="101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99" y="192"/>
                  </a:lnTo>
                  <a:lnTo>
                    <a:pt x="99" y="191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8" y="192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7" y="191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0"/>
                  </a:lnTo>
                  <a:lnTo>
                    <a:pt x="99" y="190"/>
                  </a:lnTo>
                  <a:lnTo>
                    <a:pt x="98" y="190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7" y="191"/>
                  </a:lnTo>
                  <a:lnTo>
                    <a:pt x="97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7" y="190"/>
                  </a:lnTo>
                  <a:lnTo>
                    <a:pt x="97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5" y="191"/>
                  </a:lnTo>
                  <a:lnTo>
                    <a:pt x="96" y="191"/>
                  </a:lnTo>
                  <a:lnTo>
                    <a:pt x="95" y="191"/>
                  </a:lnTo>
                  <a:lnTo>
                    <a:pt x="95" y="191"/>
                  </a:lnTo>
                  <a:lnTo>
                    <a:pt x="95" y="192"/>
                  </a:lnTo>
                  <a:lnTo>
                    <a:pt x="94" y="192"/>
                  </a:lnTo>
                  <a:lnTo>
                    <a:pt x="93" y="192"/>
                  </a:lnTo>
                  <a:lnTo>
                    <a:pt x="93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92" y="191"/>
                  </a:lnTo>
                  <a:lnTo>
                    <a:pt x="92" y="192"/>
                  </a:lnTo>
                  <a:lnTo>
                    <a:pt x="91" y="191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0" y="190"/>
                  </a:lnTo>
                  <a:lnTo>
                    <a:pt x="90" y="189"/>
                  </a:lnTo>
                  <a:lnTo>
                    <a:pt x="89" y="189"/>
                  </a:lnTo>
                  <a:lnTo>
                    <a:pt x="89" y="189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8" y="187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7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6" y="184"/>
                  </a:lnTo>
                  <a:lnTo>
                    <a:pt x="85" y="184"/>
                  </a:lnTo>
                  <a:lnTo>
                    <a:pt x="85" y="183"/>
                  </a:lnTo>
                  <a:lnTo>
                    <a:pt x="85" y="183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3" y="182"/>
                  </a:lnTo>
                  <a:lnTo>
                    <a:pt x="83" y="182"/>
                  </a:lnTo>
                  <a:lnTo>
                    <a:pt x="82" y="182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8" y="182"/>
                  </a:lnTo>
                  <a:lnTo>
                    <a:pt x="78" y="181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3"/>
                  </a:lnTo>
                  <a:lnTo>
                    <a:pt x="78" y="184"/>
                  </a:lnTo>
                  <a:lnTo>
                    <a:pt x="78" y="183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78" y="183"/>
                  </a:lnTo>
                  <a:lnTo>
                    <a:pt x="77" y="182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0"/>
                  </a:lnTo>
                  <a:lnTo>
                    <a:pt x="77" y="179"/>
                  </a:lnTo>
                  <a:lnTo>
                    <a:pt x="77" y="179"/>
                  </a:lnTo>
                  <a:lnTo>
                    <a:pt x="77" y="178"/>
                  </a:lnTo>
                  <a:lnTo>
                    <a:pt x="78" y="178"/>
                  </a:lnTo>
                  <a:lnTo>
                    <a:pt x="78" y="177"/>
                  </a:lnTo>
                  <a:lnTo>
                    <a:pt x="78" y="176"/>
                  </a:lnTo>
                  <a:lnTo>
                    <a:pt x="78" y="175"/>
                  </a:lnTo>
                  <a:lnTo>
                    <a:pt x="79" y="175"/>
                  </a:lnTo>
                  <a:lnTo>
                    <a:pt x="79" y="176"/>
                  </a:lnTo>
                  <a:lnTo>
                    <a:pt x="78" y="176"/>
                  </a:lnTo>
                  <a:lnTo>
                    <a:pt x="78" y="177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0" y="177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2" y="176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1" y="174"/>
                  </a:lnTo>
                  <a:lnTo>
                    <a:pt x="82" y="174"/>
                  </a:lnTo>
                  <a:lnTo>
                    <a:pt x="81" y="175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2"/>
                  </a:lnTo>
                  <a:lnTo>
                    <a:pt x="80" y="17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81" y="171"/>
                  </a:lnTo>
                  <a:lnTo>
                    <a:pt x="82" y="171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1"/>
                  </a:lnTo>
                  <a:lnTo>
                    <a:pt x="84" y="171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5" y="172"/>
                  </a:lnTo>
                  <a:lnTo>
                    <a:pt x="86" y="172"/>
                  </a:lnTo>
                  <a:lnTo>
                    <a:pt x="86" y="171"/>
                  </a:lnTo>
                  <a:lnTo>
                    <a:pt x="87" y="171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2"/>
                  </a:lnTo>
                  <a:lnTo>
                    <a:pt x="90" y="171"/>
                  </a:lnTo>
                  <a:lnTo>
                    <a:pt x="90" y="172"/>
                  </a:lnTo>
                  <a:lnTo>
                    <a:pt x="91" y="173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2"/>
                  </a:lnTo>
                  <a:lnTo>
                    <a:pt x="91" y="172"/>
                  </a:lnTo>
                  <a:lnTo>
                    <a:pt x="91" y="171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3"/>
                  </a:lnTo>
                  <a:lnTo>
                    <a:pt x="91" y="172"/>
                  </a:lnTo>
                  <a:lnTo>
                    <a:pt x="90" y="172"/>
                  </a:lnTo>
                  <a:lnTo>
                    <a:pt x="90" y="171"/>
                  </a:lnTo>
                  <a:lnTo>
                    <a:pt x="89" y="172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90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90" y="171"/>
                  </a:lnTo>
                  <a:lnTo>
                    <a:pt x="91" y="171"/>
                  </a:lnTo>
                  <a:lnTo>
                    <a:pt x="90" y="170"/>
                  </a:lnTo>
                  <a:lnTo>
                    <a:pt x="91" y="170"/>
                  </a:lnTo>
                  <a:lnTo>
                    <a:pt x="91" y="171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3" y="171"/>
                  </a:lnTo>
                  <a:lnTo>
                    <a:pt x="93" y="170"/>
                  </a:lnTo>
                  <a:lnTo>
                    <a:pt x="94" y="170"/>
                  </a:lnTo>
                  <a:lnTo>
                    <a:pt x="93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1"/>
                  </a:lnTo>
                  <a:lnTo>
                    <a:pt x="91" y="170"/>
                  </a:lnTo>
                  <a:lnTo>
                    <a:pt x="90" y="170"/>
                  </a:lnTo>
                  <a:lnTo>
                    <a:pt x="91" y="171"/>
                  </a:lnTo>
                  <a:lnTo>
                    <a:pt x="90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90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7" y="171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1"/>
                  </a:lnTo>
                  <a:lnTo>
                    <a:pt x="86" y="171"/>
                  </a:lnTo>
                  <a:lnTo>
                    <a:pt x="86" y="172"/>
                  </a:lnTo>
                  <a:lnTo>
                    <a:pt x="86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0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81" y="170"/>
                  </a:lnTo>
                  <a:lnTo>
                    <a:pt x="81" y="169"/>
                  </a:lnTo>
                  <a:lnTo>
                    <a:pt x="81" y="170"/>
                  </a:lnTo>
                  <a:lnTo>
                    <a:pt x="81" y="169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1" y="167"/>
                  </a:lnTo>
                  <a:lnTo>
                    <a:pt x="82" y="167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5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3" y="167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2" y="167"/>
                  </a:lnTo>
                  <a:lnTo>
                    <a:pt x="81" y="166"/>
                  </a:lnTo>
                  <a:lnTo>
                    <a:pt x="82" y="166"/>
                  </a:lnTo>
                  <a:lnTo>
                    <a:pt x="81" y="166"/>
                  </a:lnTo>
                  <a:lnTo>
                    <a:pt x="82" y="166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5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2" y="165"/>
                  </a:lnTo>
                  <a:lnTo>
                    <a:pt x="81" y="165"/>
                  </a:lnTo>
                  <a:lnTo>
                    <a:pt x="81" y="164"/>
                  </a:lnTo>
                  <a:lnTo>
                    <a:pt x="82" y="164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79" y="164"/>
                  </a:lnTo>
                  <a:lnTo>
                    <a:pt x="78" y="164"/>
                  </a:lnTo>
                  <a:lnTo>
                    <a:pt x="78" y="164"/>
                  </a:lnTo>
                  <a:lnTo>
                    <a:pt x="77" y="165"/>
                  </a:lnTo>
                  <a:lnTo>
                    <a:pt x="77" y="165"/>
                  </a:lnTo>
                  <a:lnTo>
                    <a:pt x="76" y="165"/>
                  </a:lnTo>
                  <a:lnTo>
                    <a:pt x="77" y="165"/>
                  </a:lnTo>
                  <a:lnTo>
                    <a:pt x="77" y="164"/>
                  </a:lnTo>
                  <a:lnTo>
                    <a:pt x="77" y="164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6" y="163"/>
                  </a:lnTo>
                  <a:lnTo>
                    <a:pt x="77" y="163"/>
                  </a:lnTo>
                  <a:lnTo>
                    <a:pt x="77" y="162"/>
                  </a:lnTo>
                  <a:lnTo>
                    <a:pt x="77" y="162"/>
                  </a:lnTo>
                  <a:lnTo>
                    <a:pt x="78" y="162"/>
                  </a:lnTo>
                  <a:lnTo>
                    <a:pt x="77" y="162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9" y="162"/>
                  </a:lnTo>
                  <a:lnTo>
                    <a:pt x="80" y="162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8" y="161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9" y="160"/>
                  </a:lnTo>
                  <a:lnTo>
                    <a:pt x="79" y="161"/>
                  </a:lnTo>
                  <a:lnTo>
                    <a:pt x="78" y="161"/>
                  </a:lnTo>
                  <a:lnTo>
                    <a:pt x="79" y="161"/>
                  </a:lnTo>
                  <a:lnTo>
                    <a:pt x="79" y="162"/>
                  </a:lnTo>
                  <a:lnTo>
                    <a:pt x="79" y="161"/>
                  </a:lnTo>
                  <a:lnTo>
                    <a:pt x="80" y="161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81" y="161"/>
                  </a:lnTo>
                  <a:lnTo>
                    <a:pt x="80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2" y="162"/>
                  </a:lnTo>
                  <a:lnTo>
                    <a:pt x="81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4" y="163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3" y="162"/>
                  </a:lnTo>
                  <a:lnTo>
                    <a:pt x="84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0" y="162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0" y="162"/>
                  </a:lnTo>
                  <a:lnTo>
                    <a:pt x="80" y="161"/>
                  </a:lnTo>
                  <a:lnTo>
                    <a:pt x="79" y="161"/>
                  </a:lnTo>
                  <a:lnTo>
                    <a:pt x="79" y="162"/>
                  </a:lnTo>
                  <a:lnTo>
                    <a:pt x="79" y="161"/>
                  </a:lnTo>
                  <a:lnTo>
                    <a:pt x="78" y="161"/>
                  </a:lnTo>
                  <a:lnTo>
                    <a:pt x="79" y="161"/>
                  </a:lnTo>
                  <a:lnTo>
                    <a:pt x="79" y="160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59"/>
                  </a:lnTo>
                  <a:lnTo>
                    <a:pt x="78" y="159"/>
                  </a:lnTo>
                  <a:lnTo>
                    <a:pt x="78" y="157"/>
                  </a:lnTo>
                  <a:lnTo>
                    <a:pt x="79" y="157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81" y="157"/>
                  </a:lnTo>
                  <a:lnTo>
                    <a:pt x="81" y="156"/>
                  </a:lnTo>
                  <a:lnTo>
                    <a:pt x="82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4" y="155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7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5" y="158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5" y="154"/>
                  </a:lnTo>
                  <a:lnTo>
                    <a:pt x="86" y="154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6" y="154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7" y="153"/>
                  </a:lnTo>
                  <a:lnTo>
                    <a:pt x="87" y="153"/>
                  </a:lnTo>
                  <a:lnTo>
                    <a:pt x="87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9" y="154"/>
                  </a:lnTo>
                  <a:lnTo>
                    <a:pt x="88" y="154"/>
                  </a:lnTo>
                  <a:lnTo>
                    <a:pt x="89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7" y="153"/>
                  </a:lnTo>
                  <a:lnTo>
                    <a:pt x="88" y="153"/>
                  </a:lnTo>
                  <a:lnTo>
                    <a:pt x="87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8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8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0" y="152"/>
                  </a:lnTo>
                  <a:lnTo>
                    <a:pt x="91" y="152"/>
                  </a:lnTo>
                  <a:lnTo>
                    <a:pt x="90" y="152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1" y="150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4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2" y="145"/>
                  </a:lnTo>
                  <a:lnTo>
                    <a:pt x="92" y="145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3" y="141"/>
                  </a:lnTo>
                  <a:lnTo>
                    <a:pt x="93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5" y="138"/>
                  </a:lnTo>
                  <a:lnTo>
                    <a:pt x="95" y="138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5" y="136"/>
                  </a:lnTo>
                  <a:lnTo>
                    <a:pt x="96" y="135"/>
                  </a:lnTo>
                  <a:lnTo>
                    <a:pt x="97" y="135"/>
                  </a:lnTo>
                  <a:lnTo>
                    <a:pt x="98" y="134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100" y="133"/>
                  </a:lnTo>
                  <a:lnTo>
                    <a:pt x="101" y="133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1" y="133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1" y="134"/>
                  </a:lnTo>
                  <a:lnTo>
                    <a:pt x="102" y="134"/>
                  </a:lnTo>
                  <a:lnTo>
                    <a:pt x="102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5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8" y="133"/>
                  </a:lnTo>
                  <a:lnTo>
                    <a:pt x="108" y="134"/>
                  </a:lnTo>
                  <a:lnTo>
                    <a:pt x="109" y="134"/>
                  </a:lnTo>
                  <a:lnTo>
                    <a:pt x="109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0" y="134"/>
                  </a:lnTo>
                  <a:lnTo>
                    <a:pt x="111" y="133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2" y="133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2" y="134"/>
                  </a:lnTo>
                  <a:lnTo>
                    <a:pt x="112" y="133"/>
                  </a:lnTo>
                  <a:lnTo>
                    <a:pt x="113" y="133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15" y="134"/>
                  </a:lnTo>
                  <a:lnTo>
                    <a:pt x="115" y="134"/>
                  </a:lnTo>
                  <a:lnTo>
                    <a:pt x="115" y="133"/>
                  </a:lnTo>
                  <a:lnTo>
                    <a:pt x="116" y="133"/>
                  </a:lnTo>
                  <a:lnTo>
                    <a:pt x="117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9" y="134"/>
                  </a:lnTo>
                  <a:lnTo>
                    <a:pt x="119" y="134"/>
                  </a:lnTo>
                  <a:lnTo>
                    <a:pt x="119" y="134"/>
                  </a:lnTo>
                  <a:lnTo>
                    <a:pt x="119" y="135"/>
                  </a:lnTo>
                  <a:lnTo>
                    <a:pt x="118" y="135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9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6"/>
                  </a:lnTo>
                  <a:lnTo>
                    <a:pt x="117" y="135"/>
                  </a:lnTo>
                  <a:lnTo>
                    <a:pt x="118" y="135"/>
                  </a:lnTo>
                  <a:lnTo>
                    <a:pt x="117" y="135"/>
                  </a:lnTo>
                  <a:lnTo>
                    <a:pt x="117" y="135"/>
                  </a:lnTo>
                  <a:lnTo>
                    <a:pt x="117" y="135"/>
                  </a:lnTo>
                  <a:lnTo>
                    <a:pt x="118" y="135"/>
                  </a:lnTo>
                  <a:lnTo>
                    <a:pt x="117" y="135"/>
                  </a:lnTo>
                  <a:lnTo>
                    <a:pt x="117" y="136"/>
                  </a:lnTo>
                  <a:lnTo>
                    <a:pt x="118" y="136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4"/>
                  </a:lnTo>
                  <a:lnTo>
                    <a:pt x="120" y="134"/>
                  </a:lnTo>
                  <a:lnTo>
                    <a:pt x="119" y="134"/>
                  </a:lnTo>
                  <a:lnTo>
                    <a:pt x="120" y="134"/>
                  </a:lnTo>
                  <a:lnTo>
                    <a:pt x="121" y="135"/>
                  </a:lnTo>
                  <a:lnTo>
                    <a:pt x="122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5" y="136"/>
                  </a:lnTo>
                  <a:lnTo>
                    <a:pt x="126" y="136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5" y="136"/>
                  </a:lnTo>
                  <a:lnTo>
                    <a:pt x="125" y="136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6" y="139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4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1"/>
                  </a:lnTo>
                  <a:lnTo>
                    <a:pt x="125" y="141"/>
                  </a:lnTo>
                  <a:lnTo>
                    <a:pt x="125" y="142"/>
                  </a:lnTo>
                  <a:lnTo>
                    <a:pt x="126" y="142"/>
                  </a:lnTo>
                  <a:lnTo>
                    <a:pt x="126" y="143"/>
                  </a:lnTo>
                  <a:lnTo>
                    <a:pt x="125" y="143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5" y="145"/>
                  </a:lnTo>
                  <a:lnTo>
                    <a:pt x="125" y="145"/>
                  </a:lnTo>
                  <a:lnTo>
                    <a:pt x="124" y="145"/>
                  </a:lnTo>
                  <a:lnTo>
                    <a:pt x="124" y="146"/>
                  </a:lnTo>
                  <a:lnTo>
                    <a:pt x="124" y="146"/>
                  </a:lnTo>
                  <a:lnTo>
                    <a:pt x="123" y="147"/>
                  </a:lnTo>
                  <a:lnTo>
                    <a:pt x="123" y="148"/>
                  </a:lnTo>
                  <a:lnTo>
                    <a:pt x="123" y="148"/>
                  </a:lnTo>
                  <a:lnTo>
                    <a:pt x="122" y="148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1" y="149"/>
                  </a:lnTo>
                  <a:lnTo>
                    <a:pt x="122" y="150"/>
                  </a:lnTo>
                  <a:lnTo>
                    <a:pt x="121" y="150"/>
                  </a:lnTo>
                  <a:lnTo>
                    <a:pt x="122" y="150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1" y="151"/>
                  </a:lnTo>
                  <a:lnTo>
                    <a:pt x="121" y="152"/>
                  </a:lnTo>
                  <a:lnTo>
                    <a:pt x="121" y="151"/>
                  </a:lnTo>
                  <a:lnTo>
                    <a:pt x="121" y="152"/>
                  </a:lnTo>
                  <a:lnTo>
                    <a:pt x="120" y="152"/>
                  </a:lnTo>
                  <a:lnTo>
                    <a:pt x="119" y="152"/>
                  </a:lnTo>
                  <a:lnTo>
                    <a:pt x="119" y="152"/>
                  </a:lnTo>
                  <a:lnTo>
                    <a:pt x="119" y="151"/>
                  </a:lnTo>
                  <a:lnTo>
                    <a:pt x="118" y="151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9" y="152"/>
                  </a:lnTo>
                  <a:lnTo>
                    <a:pt x="120" y="152"/>
                  </a:lnTo>
                  <a:lnTo>
                    <a:pt x="121" y="152"/>
                  </a:lnTo>
                  <a:lnTo>
                    <a:pt x="120" y="152"/>
                  </a:lnTo>
                  <a:lnTo>
                    <a:pt x="119" y="152"/>
                  </a:lnTo>
                  <a:lnTo>
                    <a:pt x="120" y="152"/>
                  </a:lnTo>
                  <a:lnTo>
                    <a:pt x="120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1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6" y="151"/>
                  </a:lnTo>
                  <a:lnTo>
                    <a:pt x="116" y="152"/>
                  </a:lnTo>
                  <a:lnTo>
                    <a:pt x="115" y="152"/>
                  </a:lnTo>
                  <a:lnTo>
                    <a:pt x="116" y="152"/>
                  </a:lnTo>
                  <a:lnTo>
                    <a:pt x="116" y="151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1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4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4"/>
                  </a:lnTo>
                  <a:lnTo>
                    <a:pt x="118" y="155"/>
                  </a:lnTo>
                  <a:lnTo>
                    <a:pt x="118" y="155"/>
                  </a:lnTo>
                  <a:lnTo>
                    <a:pt x="118" y="156"/>
                  </a:lnTo>
                  <a:lnTo>
                    <a:pt x="119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9" y="156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3" y="160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3" y="160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4" y="161"/>
                  </a:lnTo>
                  <a:lnTo>
                    <a:pt x="124" y="160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5" y="163"/>
                  </a:lnTo>
                  <a:lnTo>
                    <a:pt x="124" y="163"/>
                  </a:lnTo>
                  <a:lnTo>
                    <a:pt x="124" y="163"/>
                  </a:lnTo>
                  <a:lnTo>
                    <a:pt x="124" y="163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5"/>
                  </a:lnTo>
                  <a:lnTo>
                    <a:pt x="125" y="166"/>
                  </a:lnTo>
                  <a:lnTo>
                    <a:pt x="125" y="166"/>
                  </a:lnTo>
                  <a:lnTo>
                    <a:pt x="125" y="166"/>
                  </a:lnTo>
                  <a:lnTo>
                    <a:pt x="125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9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24" y="170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3" y="171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2" y="171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3" y="173"/>
                  </a:lnTo>
                  <a:lnTo>
                    <a:pt x="124" y="173"/>
                  </a:lnTo>
                  <a:lnTo>
                    <a:pt x="124" y="174"/>
                  </a:lnTo>
                  <a:lnTo>
                    <a:pt x="123" y="174"/>
                  </a:lnTo>
                  <a:lnTo>
                    <a:pt x="123" y="173"/>
                  </a:lnTo>
                  <a:lnTo>
                    <a:pt x="122" y="173"/>
                  </a:lnTo>
                  <a:lnTo>
                    <a:pt x="123" y="173"/>
                  </a:lnTo>
                  <a:lnTo>
                    <a:pt x="123" y="174"/>
                  </a:lnTo>
                  <a:lnTo>
                    <a:pt x="122" y="174"/>
                  </a:lnTo>
                  <a:lnTo>
                    <a:pt x="123" y="174"/>
                  </a:lnTo>
                  <a:lnTo>
                    <a:pt x="122" y="174"/>
                  </a:lnTo>
                  <a:lnTo>
                    <a:pt x="122" y="173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3"/>
                  </a:lnTo>
                  <a:lnTo>
                    <a:pt x="122" y="174"/>
                  </a:lnTo>
                  <a:lnTo>
                    <a:pt x="123" y="174"/>
                  </a:lnTo>
                  <a:lnTo>
                    <a:pt x="124" y="174"/>
                  </a:lnTo>
                  <a:lnTo>
                    <a:pt x="124" y="174"/>
                  </a:lnTo>
                  <a:lnTo>
                    <a:pt x="124" y="175"/>
                  </a:lnTo>
                  <a:lnTo>
                    <a:pt x="124" y="174"/>
                  </a:lnTo>
                  <a:lnTo>
                    <a:pt x="124" y="175"/>
                  </a:lnTo>
                  <a:lnTo>
                    <a:pt x="124" y="175"/>
                  </a:lnTo>
                  <a:lnTo>
                    <a:pt x="123" y="175"/>
                  </a:lnTo>
                  <a:lnTo>
                    <a:pt x="123" y="176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4" y="178"/>
                  </a:lnTo>
                  <a:lnTo>
                    <a:pt x="124" y="178"/>
                  </a:lnTo>
                  <a:lnTo>
                    <a:pt x="125" y="178"/>
                  </a:lnTo>
                  <a:lnTo>
                    <a:pt x="125" y="179"/>
                  </a:lnTo>
                  <a:lnTo>
                    <a:pt x="125" y="179"/>
                  </a:lnTo>
                  <a:lnTo>
                    <a:pt x="124" y="179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4" y="180"/>
                  </a:lnTo>
                  <a:lnTo>
                    <a:pt x="123" y="180"/>
                  </a:lnTo>
                  <a:lnTo>
                    <a:pt x="124" y="180"/>
                  </a:lnTo>
                  <a:lnTo>
                    <a:pt x="123" y="180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24" y="183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4" y="185"/>
                  </a:lnTo>
                  <a:lnTo>
                    <a:pt x="124" y="184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3" y="185"/>
                  </a:lnTo>
                  <a:lnTo>
                    <a:pt x="123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1" y="184"/>
                  </a:lnTo>
                  <a:lnTo>
                    <a:pt x="122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0" y="184"/>
                  </a:lnTo>
                  <a:lnTo>
                    <a:pt x="119" y="185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8" y="185"/>
                  </a:lnTo>
                  <a:lnTo>
                    <a:pt x="119" y="185"/>
                  </a:lnTo>
                  <a:lnTo>
                    <a:pt x="118" y="186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20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2" y="185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5"/>
                  </a:lnTo>
                  <a:lnTo>
                    <a:pt x="123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3" y="185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7"/>
                  </a:lnTo>
                  <a:lnTo>
                    <a:pt x="123" y="187"/>
                  </a:lnTo>
                  <a:lnTo>
                    <a:pt x="123" y="188"/>
                  </a:lnTo>
                  <a:lnTo>
                    <a:pt x="123" y="187"/>
                  </a:lnTo>
                  <a:lnTo>
                    <a:pt x="123" y="188"/>
                  </a:lnTo>
                  <a:lnTo>
                    <a:pt x="123" y="188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4" y="190"/>
                  </a:lnTo>
                  <a:lnTo>
                    <a:pt x="124" y="191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5" y="192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6" y="193"/>
                  </a:lnTo>
                  <a:lnTo>
                    <a:pt x="126" y="194"/>
                  </a:lnTo>
                  <a:lnTo>
                    <a:pt x="127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7" y="194"/>
                  </a:lnTo>
                  <a:lnTo>
                    <a:pt x="128" y="194"/>
                  </a:lnTo>
                  <a:lnTo>
                    <a:pt x="127" y="195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9" y="195"/>
                  </a:lnTo>
                  <a:lnTo>
                    <a:pt x="129" y="196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31" y="196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8"/>
                  </a:lnTo>
                  <a:lnTo>
                    <a:pt x="132" y="199"/>
                  </a:lnTo>
                  <a:lnTo>
                    <a:pt x="132" y="198"/>
                  </a:lnTo>
                  <a:lnTo>
                    <a:pt x="131" y="198"/>
                  </a:lnTo>
                  <a:lnTo>
                    <a:pt x="131" y="199"/>
                  </a:lnTo>
                  <a:lnTo>
                    <a:pt x="130" y="199"/>
                  </a:lnTo>
                  <a:lnTo>
                    <a:pt x="130" y="199"/>
                  </a:lnTo>
                  <a:lnTo>
                    <a:pt x="130" y="200"/>
                  </a:lnTo>
                  <a:lnTo>
                    <a:pt x="129" y="200"/>
                  </a:lnTo>
                  <a:lnTo>
                    <a:pt x="129" y="200"/>
                  </a:lnTo>
                  <a:lnTo>
                    <a:pt x="129" y="200"/>
                  </a:lnTo>
                  <a:lnTo>
                    <a:pt x="129" y="201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8" y="202"/>
                  </a:lnTo>
                  <a:lnTo>
                    <a:pt x="128" y="202"/>
                  </a:lnTo>
                  <a:lnTo>
                    <a:pt x="128" y="202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2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4"/>
                  </a:lnTo>
                  <a:lnTo>
                    <a:pt x="128" y="204"/>
                  </a:lnTo>
                  <a:lnTo>
                    <a:pt x="128" y="204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9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9"/>
                  </a:lnTo>
                  <a:lnTo>
                    <a:pt x="128" y="209"/>
                  </a:lnTo>
                  <a:lnTo>
                    <a:pt x="128" y="209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7" y="208"/>
                  </a:lnTo>
                  <a:lnTo>
                    <a:pt x="127" y="209"/>
                  </a:lnTo>
                  <a:lnTo>
                    <a:pt x="126" y="209"/>
                  </a:lnTo>
                  <a:lnTo>
                    <a:pt x="127" y="209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6" y="210"/>
                  </a:lnTo>
                  <a:lnTo>
                    <a:pt x="126" y="210"/>
                  </a:lnTo>
                  <a:lnTo>
                    <a:pt x="125" y="210"/>
                  </a:lnTo>
                  <a:lnTo>
                    <a:pt x="125" y="210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23" y="211"/>
                  </a:lnTo>
                  <a:lnTo>
                    <a:pt x="124" y="211"/>
                  </a:lnTo>
                  <a:lnTo>
                    <a:pt x="124" y="211"/>
                  </a:lnTo>
                  <a:lnTo>
                    <a:pt x="124" y="212"/>
                  </a:lnTo>
                  <a:lnTo>
                    <a:pt x="123" y="212"/>
                  </a:lnTo>
                  <a:lnTo>
                    <a:pt x="122" y="212"/>
                  </a:lnTo>
                  <a:lnTo>
                    <a:pt x="122" y="212"/>
                  </a:lnTo>
                  <a:lnTo>
                    <a:pt x="122" y="213"/>
                  </a:lnTo>
                  <a:lnTo>
                    <a:pt x="123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1" y="214"/>
                  </a:lnTo>
                  <a:lnTo>
                    <a:pt x="121" y="214"/>
                  </a:lnTo>
                  <a:lnTo>
                    <a:pt x="120" y="214"/>
                  </a:lnTo>
                  <a:lnTo>
                    <a:pt x="119" y="214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20" y="215"/>
                  </a:lnTo>
                  <a:lnTo>
                    <a:pt x="121" y="215"/>
                  </a:lnTo>
                  <a:lnTo>
                    <a:pt x="120" y="215"/>
                  </a:lnTo>
                  <a:lnTo>
                    <a:pt x="120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0" y="216"/>
                  </a:lnTo>
                  <a:lnTo>
                    <a:pt x="120" y="216"/>
                  </a:lnTo>
                  <a:lnTo>
                    <a:pt x="121" y="216"/>
                  </a:lnTo>
                  <a:lnTo>
                    <a:pt x="120" y="216"/>
                  </a:lnTo>
                  <a:lnTo>
                    <a:pt x="119" y="216"/>
                  </a:lnTo>
                  <a:lnTo>
                    <a:pt x="119" y="217"/>
                  </a:lnTo>
                  <a:lnTo>
                    <a:pt x="118" y="217"/>
                  </a:lnTo>
                  <a:lnTo>
                    <a:pt x="119" y="217"/>
                  </a:lnTo>
                  <a:lnTo>
                    <a:pt x="119" y="217"/>
                  </a:lnTo>
                  <a:lnTo>
                    <a:pt x="119" y="217"/>
                  </a:lnTo>
                  <a:lnTo>
                    <a:pt x="118" y="217"/>
                  </a:lnTo>
                  <a:lnTo>
                    <a:pt x="118" y="218"/>
                  </a:lnTo>
                  <a:lnTo>
                    <a:pt x="118" y="217"/>
                  </a:lnTo>
                  <a:lnTo>
                    <a:pt x="118" y="218"/>
                  </a:lnTo>
                  <a:lnTo>
                    <a:pt x="119" y="218"/>
                  </a:lnTo>
                  <a:lnTo>
                    <a:pt x="118" y="218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8" y="218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7" y="219"/>
                  </a:lnTo>
                  <a:lnTo>
                    <a:pt x="117" y="220"/>
                  </a:lnTo>
                  <a:lnTo>
                    <a:pt x="117" y="220"/>
                  </a:lnTo>
                  <a:lnTo>
                    <a:pt x="117" y="219"/>
                  </a:lnTo>
                  <a:lnTo>
                    <a:pt x="116" y="219"/>
                  </a:lnTo>
                  <a:lnTo>
                    <a:pt x="117" y="219"/>
                  </a:lnTo>
                  <a:lnTo>
                    <a:pt x="116" y="219"/>
                  </a:lnTo>
                  <a:lnTo>
                    <a:pt x="115" y="219"/>
                  </a:lnTo>
                  <a:lnTo>
                    <a:pt x="115" y="220"/>
                  </a:lnTo>
                  <a:lnTo>
                    <a:pt x="115" y="220"/>
                  </a:lnTo>
                  <a:lnTo>
                    <a:pt x="115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3" y="220"/>
                  </a:lnTo>
                  <a:lnTo>
                    <a:pt x="113" y="220"/>
                  </a:lnTo>
                  <a:lnTo>
                    <a:pt x="112" y="220"/>
                  </a:lnTo>
                  <a:lnTo>
                    <a:pt x="111" y="220"/>
                  </a:lnTo>
                  <a:lnTo>
                    <a:pt x="112" y="220"/>
                  </a:lnTo>
                  <a:lnTo>
                    <a:pt x="113" y="220"/>
                  </a:lnTo>
                  <a:lnTo>
                    <a:pt x="113" y="220"/>
                  </a:lnTo>
                  <a:lnTo>
                    <a:pt x="113" y="221"/>
                  </a:lnTo>
                  <a:lnTo>
                    <a:pt x="113" y="221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2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8" y="222"/>
                  </a:lnTo>
                  <a:lnTo>
                    <a:pt x="107" y="222"/>
                  </a:lnTo>
                  <a:lnTo>
                    <a:pt x="108" y="222"/>
                  </a:lnTo>
                  <a:lnTo>
                    <a:pt x="109" y="222"/>
                  </a:lnTo>
                  <a:lnTo>
                    <a:pt x="108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4" y="222"/>
                  </a:lnTo>
                  <a:lnTo>
                    <a:pt x="104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1"/>
                  </a:lnTo>
                  <a:lnTo>
                    <a:pt x="103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1" y="221"/>
                  </a:lnTo>
                  <a:lnTo>
                    <a:pt x="100" y="221"/>
                  </a:lnTo>
                  <a:lnTo>
                    <a:pt x="100" y="221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97" y="221"/>
                  </a:lnTo>
                  <a:lnTo>
                    <a:pt x="96" y="221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19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5" y="220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3" y="221"/>
                  </a:lnTo>
                  <a:lnTo>
                    <a:pt x="93" y="222"/>
                  </a:lnTo>
                  <a:lnTo>
                    <a:pt x="93" y="221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0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8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90" y="221"/>
                  </a:lnTo>
                  <a:lnTo>
                    <a:pt x="90" y="222"/>
                  </a:lnTo>
                  <a:lnTo>
                    <a:pt x="89" y="222"/>
                  </a:lnTo>
                  <a:lnTo>
                    <a:pt x="89" y="221"/>
                  </a:lnTo>
                  <a:lnTo>
                    <a:pt x="89" y="222"/>
                  </a:lnTo>
                  <a:lnTo>
                    <a:pt x="90" y="222"/>
                  </a:lnTo>
                  <a:lnTo>
                    <a:pt x="89" y="222"/>
                  </a:lnTo>
                  <a:lnTo>
                    <a:pt x="89" y="221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8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6" y="222"/>
                  </a:lnTo>
                  <a:lnTo>
                    <a:pt x="85" y="222"/>
                  </a:lnTo>
                  <a:lnTo>
                    <a:pt x="85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3" y="222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3" y="221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2" y="222"/>
                  </a:lnTo>
                  <a:lnTo>
                    <a:pt x="83" y="222"/>
                  </a:lnTo>
                  <a:lnTo>
                    <a:pt x="82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3" y="222"/>
                  </a:lnTo>
                  <a:lnTo>
                    <a:pt x="83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2" y="223"/>
                  </a:lnTo>
                  <a:lnTo>
                    <a:pt x="83" y="223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1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4" y="223"/>
                  </a:lnTo>
                  <a:lnTo>
                    <a:pt x="75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5" y="224"/>
                  </a:lnTo>
                  <a:lnTo>
                    <a:pt x="75" y="223"/>
                  </a:lnTo>
                  <a:lnTo>
                    <a:pt x="75" y="224"/>
                  </a:lnTo>
                  <a:lnTo>
                    <a:pt x="74" y="224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2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1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1" y="227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1" y="229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2" y="228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1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29"/>
                  </a:lnTo>
                  <a:lnTo>
                    <a:pt x="69" y="230"/>
                  </a:lnTo>
                  <a:lnTo>
                    <a:pt x="69" y="229"/>
                  </a:lnTo>
                  <a:lnTo>
                    <a:pt x="69" y="230"/>
                  </a:lnTo>
                  <a:lnTo>
                    <a:pt x="68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8" y="230"/>
                  </a:lnTo>
                  <a:lnTo>
                    <a:pt x="67" y="230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6" y="230"/>
                  </a:lnTo>
                  <a:lnTo>
                    <a:pt x="67" y="230"/>
                  </a:lnTo>
                  <a:lnTo>
                    <a:pt x="66" y="230"/>
                  </a:lnTo>
                  <a:lnTo>
                    <a:pt x="66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8" y="231"/>
                  </a:lnTo>
                  <a:lnTo>
                    <a:pt x="68" y="230"/>
                  </a:lnTo>
                  <a:lnTo>
                    <a:pt x="68" y="231"/>
                  </a:lnTo>
                  <a:lnTo>
                    <a:pt x="68" y="230"/>
                  </a:lnTo>
                  <a:lnTo>
                    <a:pt x="68" y="231"/>
                  </a:lnTo>
                  <a:lnTo>
                    <a:pt x="67" y="231"/>
                  </a:lnTo>
                  <a:lnTo>
                    <a:pt x="67" y="232"/>
                  </a:lnTo>
                  <a:lnTo>
                    <a:pt x="68" y="231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3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5" y="232"/>
                  </a:lnTo>
                  <a:lnTo>
                    <a:pt x="65" y="232"/>
                  </a:lnTo>
                  <a:lnTo>
                    <a:pt x="65" y="231"/>
                  </a:lnTo>
                  <a:lnTo>
                    <a:pt x="64" y="231"/>
                  </a:lnTo>
                  <a:lnTo>
                    <a:pt x="64" y="232"/>
                  </a:lnTo>
                  <a:lnTo>
                    <a:pt x="63" y="232"/>
                  </a:lnTo>
                  <a:lnTo>
                    <a:pt x="63" y="232"/>
                  </a:lnTo>
                  <a:lnTo>
                    <a:pt x="63" y="232"/>
                  </a:lnTo>
                  <a:lnTo>
                    <a:pt x="63" y="233"/>
                  </a:lnTo>
                  <a:lnTo>
                    <a:pt x="63" y="233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4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4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2" y="234"/>
                  </a:lnTo>
                  <a:lnTo>
                    <a:pt x="62" y="235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4" y="234"/>
                  </a:lnTo>
                  <a:lnTo>
                    <a:pt x="63" y="234"/>
                  </a:lnTo>
                  <a:lnTo>
                    <a:pt x="63" y="235"/>
                  </a:lnTo>
                  <a:lnTo>
                    <a:pt x="63" y="234"/>
                  </a:lnTo>
                  <a:lnTo>
                    <a:pt x="63" y="235"/>
                  </a:lnTo>
                  <a:lnTo>
                    <a:pt x="64" y="235"/>
                  </a:lnTo>
                  <a:lnTo>
                    <a:pt x="64" y="234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8"/>
                  </a:lnTo>
                  <a:lnTo>
                    <a:pt x="62" y="237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8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8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4" y="237"/>
                  </a:lnTo>
                  <a:lnTo>
                    <a:pt x="64" y="236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4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4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4" y="235"/>
                  </a:lnTo>
                  <a:lnTo>
                    <a:pt x="64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6" y="234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6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2" y="239"/>
                  </a:lnTo>
                  <a:lnTo>
                    <a:pt x="61" y="239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1" y="239"/>
                  </a:lnTo>
                  <a:lnTo>
                    <a:pt x="61" y="238"/>
                  </a:lnTo>
                  <a:lnTo>
                    <a:pt x="61" y="239"/>
                  </a:lnTo>
                  <a:lnTo>
                    <a:pt x="61" y="238"/>
                  </a:lnTo>
                  <a:lnTo>
                    <a:pt x="61" y="239"/>
                  </a:lnTo>
                  <a:lnTo>
                    <a:pt x="61" y="239"/>
                  </a:lnTo>
                  <a:lnTo>
                    <a:pt x="60" y="239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1" y="243"/>
                  </a:lnTo>
                  <a:lnTo>
                    <a:pt x="61" y="242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4"/>
                  </a:lnTo>
                  <a:lnTo>
                    <a:pt x="60" y="245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0" y="245"/>
                  </a:lnTo>
                  <a:lnTo>
                    <a:pt x="61" y="245"/>
                  </a:lnTo>
                  <a:lnTo>
                    <a:pt x="60" y="245"/>
                  </a:lnTo>
                  <a:lnTo>
                    <a:pt x="59" y="245"/>
                  </a:lnTo>
                  <a:lnTo>
                    <a:pt x="60" y="245"/>
                  </a:lnTo>
                  <a:lnTo>
                    <a:pt x="60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7" y="247"/>
                  </a:lnTo>
                  <a:lnTo>
                    <a:pt x="58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8"/>
                  </a:lnTo>
                  <a:lnTo>
                    <a:pt x="56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3" y="247"/>
                  </a:lnTo>
                  <a:lnTo>
                    <a:pt x="52" y="246"/>
                  </a:lnTo>
                  <a:lnTo>
                    <a:pt x="52" y="247"/>
                  </a:lnTo>
                  <a:lnTo>
                    <a:pt x="52" y="246"/>
                  </a:lnTo>
                  <a:lnTo>
                    <a:pt x="52" y="246"/>
                  </a:lnTo>
                  <a:lnTo>
                    <a:pt x="52" y="246"/>
                  </a:lnTo>
                  <a:lnTo>
                    <a:pt x="52" y="247"/>
                  </a:lnTo>
                  <a:lnTo>
                    <a:pt x="53" y="247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5" y="248"/>
                  </a:lnTo>
                  <a:lnTo>
                    <a:pt x="55" y="249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6" y="248"/>
                  </a:lnTo>
                  <a:lnTo>
                    <a:pt x="55" y="248"/>
                  </a:lnTo>
                  <a:lnTo>
                    <a:pt x="56" y="248"/>
                  </a:lnTo>
                  <a:lnTo>
                    <a:pt x="57" y="248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8" y="247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7"/>
                  </a:lnTo>
                  <a:lnTo>
                    <a:pt x="59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8"/>
                  </a:lnTo>
                  <a:lnTo>
                    <a:pt x="60" y="248"/>
                  </a:lnTo>
                  <a:lnTo>
                    <a:pt x="59" y="248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61" y="247"/>
                  </a:lnTo>
                  <a:lnTo>
                    <a:pt x="60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8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1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3" y="248"/>
                  </a:lnTo>
                  <a:lnTo>
                    <a:pt x="62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1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9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3" y="249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3" y="249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63" y="251"/>
                  </a:lnTo>
                  <a:lnTo>
                    <a:pt x="63" y="251"/>
                  </a:lnTo>
                  <a:lnTo>
                    <a:pt x="63" y="251"/>
                  </a:lnTo>
                  <a:lnTo>
                    <a:pt x="64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48"/>
                  </a:lnTo>
                  <a:lnTo>
                    <a:pt x="64" y="249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5" y="255"/>
                  </a:lnTo>
                  <a:lnTo>
                    <a:pt x="65" y="256"/>
                  </a:lnTo>
                  <a:lnTo>
                    <a:pt x="65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7"/>
                  </a:lnTo>
                  <a:lnTo>
                    <a:pt x="64" y="257"/>
                  </a:lnTo>
                  <a:lnTo>
                    <a:pt x="64" y="258"/>
                  </a:lnTo>
                  <a:lnTo>
                    <a:pt x="64" y="257"/>
                  </a:lnTo>
                  <a:lnTo>
                    <a:pt x="64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4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1"/>
                  </a:lnTo>
                  <a:lnTo>
                    <a:pt x="58" y="261"/>
                  </a:lnTo>
                  <a:lnTo>
                    <a:pt x="59" y="261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1"/>
                  </a:lnTo>
                  <a:lnTo>
                    <a:pt x="59" y="261"/>
                  </a:lnTo>
                  <a:lnTo>
                    <a:pt x="59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2"/>
                  </a:lnTo>
                  <a:lnTo>
                    <a:pt x="63" y="261"/>
                  </a:lnTo>
                  <a:lnTo>
                    <a:pt x="62" y="261"/>
                  </a:lnTo>
                  <a:lnTo>
                    <a:pt x="62" y="261"/>
                  </a:lnTo>
                  <a:lnTo>
                    <a:pt x="62" y="261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4"/>
                  </a:lnTo>
                  <a:lnTo>
                    <a:pt x="61" y="264"/>
                  </a:lnTo>
                  <a:lnTo>
                    <a:pt x="60" y="264"/>
                  </a:lnTo>
                  <a:lnTo>
                    <a:pt x="59" y="264"/>
                  </a:lnTo>
                  <a:lnTo>
                    <a:pt x="60" y="264"/>
                  </a:lnTo>
                  <a:lnTo>
                    <a:pt x="60" y="265"/>
                  </a:lnTo>
                  <a:lnTo>
                    <a:pt x="60" y="264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0" y="266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8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8"/>
                  </a:lnTo>
                  <a:lnTo>
                    <a:pt x="59" y="267"/>
                  </a:lnTo>
                  <a:lnTo>
                    <a:pt x="59" y="268"/>
                  </a:lnTo>
                  <a:lnTo>
                    <a:pt x="60" y="268"/>
                  </a:lnTo>
                  <a:lnTo>
                    <a:pt x="59" y="268"/>
                  </a:lnTo>
                  <a:lnTo>
                    <a:pt x="60" y="268"/>
                  </a:lnTo>
                  <a:lnTo>
                    <a:pt x="60" y="267"/>
                  </a:lnTo>
                  <a:lnTo>
                    <a:pt x="61" y="267"/>
                  </a:lnTo>
                  <a:lnTo>
                    <a:pt x="60" y="267"/>
                  </a:lnTo>
                  <a:lnTo>
                    <a:pt x="60" y="268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8" y="269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69"/>
                  </a:lnTo>
                  <a:lnTo>
                    <a:pt x="58" y="270"/>
                  </a:lnTo>
                  <a:lnTo>
                    <a:pt x="58" y="269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5" y="271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1"/>
                  </a:lnTo>
                  <a:lnTo>
                    <a:pt x="53" y="271"/>
                  </a:lnTo>
                  <a:lnTo>
                    <a:pt x="52" y="271"/>
                  </a:lnTo>
                  <a:lnTo>
                    <a:pt x="52" y="270"/>
                  </a:lnTo>
                  <a:lnTo>
                    <a:pt x="52" y="271"/>
                  </a:lnTo>
                  <a:lnTo>
                    <a:pt x="51" y="270"/>
                  </a:lnTo>
                  <a:lnTo>
                    <a:pt x="51" y="271"/>
                  </a:lnTo>
                  <a:lnTo>
                    <a:pt x="50" y="271"/>
                  </a:lnTo>
                  <a:lnTo>
                    <a:pt x="50" y="270"/>
                  </a:lnTo>
                  <a:lnTo>
                    <a:pt x="50" y="270"/>
                  </a:lnTo>
                  <a:lnTo>
                    <a:pt x="49" y="270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8" y="269"/>
                  </a:lnTo>
                  <a:lnTo>
                    <a:pt x="47" y="269"/>
                  </a:lnTo>
                  <a:lnTo>
                    <a:pt x="48" y="269"/>
                  </a:lnTo>
                  <a:lnTo>
                    <a:pt x="47" y="269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45" y="268"/>
                  </a:lnTo>
                  <a:lnTo>
                    <a:pt x="45" y="269"/>
                  </a:lnTo>
                  <a:lnTo>
                    <a:pt x="44" y="269"/>
                  </a:lnTo>
                  <a:lnTo>
                    <a:pt x="44" y="268"/>
                  </a:lnTo>
                  <a:lnTo>
                    <a:pt x="43" y="268"/>
                  </a:lnTo>
                  <a:lnTo>
                    <a:pt x="43" y="268"/>
                  </a:lnTo>
                  <a:lnTo>
                    <a:pt x="43" y="267"/>
                  </a:lnTo>
                  <a:lnTo>
                    <a:pt x="42" y="267"/>
                  </a:lnTo>
                  <a:lnTo>
                    <a:pt x="42" y="267"/>
                  </a:lnTo>
                  <a:lnTo>
                    <a:pt x="41" y="267"/>
                  </a:lnTo>
                  <a:lnTo>
                    <a:pt x="41" y="267"/>
                  </a:lnTo>
                  <a:lnTo>
                    <a:pt x="41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5"/>
                  </a:lnTo>
                  <a:lnTo>
                    <a:pt x="40" y="264"/>
                  </a:lnTo>
                  <a:lnTo>
                    <a:pt x="39" y="264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8" y="265"/>
                  </a:lnTo>
                  <a:lnTo>
                    <a:pt x="38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8" y="264"/>
                  </a:lnTo>
                  <a:lnTo>
                    <a:pt x="38" y="265"/>
                  </a:lnTo>
                  <a:lnTo>
                    <a:pt x="38" y="264"/>
                  </a:lnTo>
                  <a:lnTo>
                    <a:pt x="37" y="265"/>
                  </a:lnTo>
                  <a:lnTo>
                    <a:pt x="37" y="264"/>
                  </a:lnTo>
                  <a:lnTo>
                    <a:pt x="37" y="265"/>
                  </a:lnTo>
                  <a:lnTo>
                    <a:pt x="36" y="265"/>
                  </a:lnTo>
                  <a:lnTo>
                    <a:pt x="37" y="265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5"/>
                  </a:lnTo>
                  <a:lnTo>
                    <a:pt x="38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4"/>
                  </a:lnTo>
                  <a:lnTo>
                    <a:pt x="40" y="264"/>
                  </a:lnTo>
                  <a:lnTo>
                    <a:pt x="40" y="265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1" y="267"/>
                  </a:lnTo>
                  <a:lnTo>
                    <a:pt x="41" y="267"/>
                  </a:lnTo>
                  <a:lnTo>
                    <a:pt x="42" y="267"/>
                  </a:lnTo>
                  <a:lnTo>
                    <a:pt x="42" y="267"/>
                  </a:lnTo>
                  <a:lnTo>
                    <a:pt x="43" y="267"/>
                  </a:lnTo>
                  <a:lnTo>
                    <a:pt x="43" y="268"/>
                  </a:lnTo>
                  <a:lnTo>
                    <a:pt x="43" y="268"/>
                  </a:lnTo>
                  <a:lnTo>
                    <a:pt x="44" y="268"/>
                  </a:lnTo>
                  <a:lnTo>
                    <a:pt x="44" y="269"/>
                  </a:lnTo>
                  <a:lnTo>
                    <a:pt x="45" y="269"/>
                  </a:lnTo>
                  <a:lnTo>
                    <a:pt x="45" y="268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47" y="268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9" y="270"/>
                  </a:lnTo>
                  <a:lnTo>
                    <a:pt x="48" y="270"/>
                  </a:lnTo>
                  <a:lnTo>
                    <a:pt x="48" y="271"/>
                  </a:lnTo>
                  <a:lnTo>
                    <a:pt x="48" y="270"/>
                  </a:lnTo>
                  <a:lnTo>
                    <a:pt x="48" y="271"/>
                  </a:lnTo>
                  <a:lnTo>
                    <a:pt x="49" y="271"/>
                  </a:lnTo>
                  <a:lnTo>
                    <a:pt x="48" y="271"/>
                  </a:lnTo>
                  <a:lnTo>
                    <a:pt x="48" y="271"/>
                  </a:lnTo>
                  <a:lnTo>
                    <a:pt x="48" y="271"/>
                  </a:lnTo>
                  <a:lnTo>
                    <a:pt x="49" y="271"/>
                  </a:lnTo>
                  <a:lnTo>
                    <a:pt x="49" y="270"/>
                  </a:lnTo>
                  <a:lnTo>
                    <a:pt x="50" y="271"/>
                  </a:lnTo>
                  <a:lnTo>
                    <a:pt x="50" y="271"/>
                  </a:lnTo>
                  <a:lnTo>
                    <a:pt x="51" y="271"/>
                  </a:lnTo>
                  <a:lnTo>
                    <a:pt x="51" y="271"/>
                  </a:lnTo>
                  <a:lnTo>
                    <a:pt x="52" y="271"/>
                  </a:lnTo>
                  <a:lnTo>
                    <a:pt x="52" y="271"/>
                  </a:lnTo>
                  <a:lnTo>
                    <a:pt x="53" y="271"/>
                  </a:lnTo>
                  <a:lnTo>
                    <a:pt x="53" y="271"/>
                  </a:lnTo>
                  <a:lnTo>
                    <a:pt x="54" y="271"/>
                  </a:lnTo>
                  <a:lnTo>
                    <a:pt x="54" y="272"/>
                  </a:lnTo>
                  <a:lnTo>
                    <a:pt x="54" y="271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4"/>
                  </a:lnTo>
                  <a:lnTo>
                    <a:pt x="55" y="274"/>
                  </a:lnTo>
                  <a:lnTo>
                    <a:pt x="55" y="273"/>
                  </a:lnTo>
                  <a:lnTo>
                    <a:pt x="55" y="274"/>
                  </a:lnTo>
                  <a:lnTo>
                    <a:pt x="54" y="274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1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5" y="272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7" y="272"/>
                  </a:lnTo>
                  <a:lnTo>
                    <a:pt x="58" y="272"/>
                  </a:lnTo>
                  <a:lnTo>
                    <a:pt x="57" y="272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7" y="273"/>
                  </a:lnTo>
                  <a:lnTo>
                    <a:pt x="57" y="272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58" y="273"/>
                  </a:lnTo>
                  <a:lnTo>
                    <a:pt x="58" y="272"/>
                  </a:lnTo>
                  <a:lnTo>
                    <a:pt x="59" y="272"/>
                  </a:lnTo>
                  <a:lnTo>
                    <a:pt x="58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1" y="267"/>
                  </a:lnTo>
                  <a:lnTo>
                    <a:pt x="61" y="268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1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3" y="266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8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8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2" y="270"/>
                  </a:lnTo>
                  <a:lnTo>
                    <a:pt x="62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2" y="270"/>
                  </a:lnTo>
                  <a:lnTo>
                    <a:pt x="63" y="270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1" y="271"/>
                  </a:lnTo>
                  <a:lnTo>
                    <a:pt x="61" y="272"/>
                  </a:lnTo>
                  <a:lnTo>
                    <a:pt x="61" y="273"/>
                  </a:lnTo>
                  <a:lnTo>
                    <a:pt x="61" y="273"/>
                  </a:lnTo>
                  <a:lnTo>
                    <a:pt x="61" y="274"/>
                  </a:lnTo>
                  <a:lnTo>
                    <a:pt x="61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1" y="273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3" y="273"/>
                  </a:lnTo>
                  <a:lnTo>
                    <a:pt x="63" y="274"/>
                  </a:lnTo>
                  <a:lnTo>
                    <a:pt x="63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5"/>
                  </a:lnTo>
                  <a:lnTo>
                    <a:pt x="62" y="274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2" y="276"/>
                  </a:lnTo>
                  <a:lnTo>
                    <a:pt x="62" y="275"/>
                  </a:lnTo>
                  <a:lnTo>
                    <a:pt x="62" y="276"/>
                  </a:lnTo>
                  <a:lnTo>
                    <a:pt x="62" y="276"/>
                  </a:lnTo>
                  <a:lnTo>
                    <a:pt x="62" y="276"/>
                  </a:lnTo>
                  <a:lnTo>
                    <a:pt x="63" y="276"/>
                  </a:lnTo>
                  <a:lnTo>
                    <a:pt x="62" y="276"/>
                  </a:lnTo>
                  <a:lnTo>
                    <a:pt x="63" y="276"/>
                  </a:lnTo>
                  <a:lnTo>
                    <a:pt x="63" y="275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4" y="275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4" y="276"/>
                  </a:lnTo>
                  <a:lnTo>
                    <a:pt x="65" y="276"/>
                  </a:lnTo>
                  <a:lnTo>
                    <a:pt x="64" y="276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3" y="274"/>
                  </a:lnTo>
                  <a:lnTo>
                    <a:pt x="64" y="275"/>
                  </a:lnTo>
                  <a:lnTo>
                    <a:pt x="65" y="275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5" y="274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3" y="277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4" y="278"/>
                  </a:lnTo>
                  <a:lnTo>
                    <a:pt x="63" y="278"/>
                  </a:lnTo>
                  <a:lnTo>
                    <a:pt x="64" y="278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5" y="280"/>
                  </a:lnTo>
                  <a:lnTo>
                    <a:pt x="65" y="279"/>
                  </a:lnTo>
                  <a:lnTo>
                    <a:pt x="65" y="279"/>
                  </a:lnTo>
                  <a:lnTo>
                    <a:pt x="65" y="279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80"/>
                  </a:lnTo>
                  <a:lnTo>
                    <a:pt x="67" y="279"/>
                  </a:lnTo>
                  <a:lnTo>
                    <a:pt x="67" y="280"/>
                  </a:lnTo>
                  <a:lnTo>
                    <a:pt x="67" y="279"/>
                  </a:lnTo>
                  <a:lnTo>
                    <a:pt x="68" y="279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7" y="280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8" y="280"/>
                  </a:lnTo>
                  <a:lnTo>
                    <a:pt x="68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lnTo>
                    <a:pt x="68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2"/>
                  </a:lnTo>
                  <a:lnTo>
                    <a:pt x="70" y="282"/>
                  </a:lnTo>
                  <a:lnTo>
                    <a:pt x="70" y="282"/>
                  </a:lnTo>
                  <a:lnTo>
                    <a:pt x="69" y="282"/>
                  </a:lnTo>
                  <a:lnTo>
                    <a:pt x="70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8" y="282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3"/>
                  </a:lnTo>
                  <a:lnTo>
                    <a:pt x="67" y="282"/>
                  </a:lnTo>
                  <a:lnTo>
                    <a:pt x="67" y="283"/>
                  </a:lnTo>
                  <a:lnTo>
                    <a:pt x="68" y="283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9" y="284"/>
                  </a:lnTo>
                  <a:lnTo>
                    <a:pt x="69" y="283"/>
                  </a:lnTo>
                  <a:lnTo>
                    <a:pt x="69" y="283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0" y="284"/>
                  </a:lnTo>
                  <a:lnTo>
                    <a:pt x="70" y="283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72" y="284"/>
                  </a:lnTo>
                  <a:lnTo>
                    <a:pt x="72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4" y="284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5" y="285"/>
                  </a:lnTo>
                  <a:lnTo>
                    <a:pt x="75" y="286"/>
                  </a:lnTo>
                  <a:lnTo>
                    <a:pt x="74" y="286"/>
                  </a:lnTo>
                  <a:lnTo>
                    <a:pt x="75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5" y="286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6"/>
                  </a:lnTo>
                  <a:lnTo>
                    <a:pt x="76" y="285"/>
                  </a:lnTo>
                  <a:lnTo>
                    <a:pt x="76" y="286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7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7" y="285"/>
                  </a:lnTo>
                  <a:lnTo>
                    <a:pt x="76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6"/>
                  </a:lnTo>
                  <a:lnTo>
                    <a:pt x="78" y="285"/>
                  </a:lnTo>
                  <a:lnTo>
                    <a:pt x="78" y="286"/>
                  </a:lnTo>
                  <a:lnTo>
                    <a:pt x="78" y="286"/>
                  </a:lnTo>
                  <a:lnTo>
                    <a:pt x="79" y="286"/>
                  </a:lnTo>
                  <a:lnTo>
                    <a:pt x="79" y="287"/>
                  </a:lnTo>
                  <a:lnTo>
                    <a:pt x="79" y="288"/>
                  </a:lnTo>
                  <a:lnTo>
                    <a:pt x="79" y="287"/>
                  </a:lnTo>
                  <a:lnTo>
                    <a:pt x="80" y="287"/>
                  </a:lnTo>
                  <a:lnTo>
                    <a:pt x="80" y="288"/>
                  </a:lnTo>
                  <a:lnTo>
                    <a:pt x="80" y="287"/>
                  </a:lnTo>
                  <a:lnTo>
                    <a:pt x="79" y="287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7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90"/>
                  </a:lnTo>
                  <a:lnTo>
                    <a:pt x="81" y="290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3" y="292"/>
                  </a:lnTo>
                  <a:lnTo>
                    <a:pt x="83" y="292"/>
                  </a:lnTo>
                  <a:lnTo>
                    <a:pt x="83" y="292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3" y="291"/>
                  </a:lnTo>
                  <a:lnTo>
                    <a:pt x="84" y="291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5" y="292"/>
                  </a:lnTo>
                  <a:lnTo>
                    <a:pt x="85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4" y="290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4" y="288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3" y="289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7"/>
                  </a:lnTo>
                  <a:lnTo>
                    <a:pt x="82" y="287"/>
                  </a:lnTo>
                  <a:lnTo>
                    <a:pt x="83" y="287"/>
                  </a:lnTo>
                  <a:lnTo>
                    <a:pt x="82" y="286"/>
                  </a:lnTo>
                  <a:lnTo>
                    <a:pt x="82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4" y="286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2" y="286"/>
                  </a:lnTo>
                  <a:lnTo>
                    <a:pt x="82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4"/>
                  </a:lnTo>
                  <a:lnTo>
                    <a:pt x="80" y="284"/>
                  </a:lnTo>
                  <a:lnTo>
                    <a:pt x="81" y="284"/>
                  </a:lnTo>
                  <a:lnTo>
                    <a:pt x="81" y="284"/>
                  </a:lnTo>
                  <a:lnTo>
                    <a:pt x="81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79" y="284"/>
                  </a:lnTo>
                  <a:lnTo>
                    <a:pt x="78" y="284"/>
                  </a:lnTo>
                  <a:lnTo>
                    <a:pt x="78" y="283"/>
                  </a:lnTo>
                  <a:lnTo>
                    <a:pt x="79" y="283"/>
                  </a:lnTo>
                  <a:lnTo>
                    <a:pt x="79" y="282"/>
                  </a:lnTo>
                  <a:lnTo>
                    <a:pt x="79" y="283"/>
                  </a:lnTo>
                  <a:lnTo>
                    <a:pt x="79" y="282"/>
                  </a:lnTo>
                  <a:lnTo>
                    <a:pt x="78" y="282"/>
                  </a:lnTo>
                  <a:lnTo>
                    <a:pt x="79" y="283"/>
                  </a:lnTo>
                  <a:lnTo>
                    <a:pt x="78" y="283"/>
                  </a:lnTo>
                  <a:lnTo>
                    <a:pt x="78" y="284"/>
                  </a:lnTo>
                  <a:lnTo>
                    <a:pt x="78" y="283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7" y="283"/>
                  </a:lnTo>
                  <a:lnTo>
                    <a:pt x="77" y="283"/>
                  </a:lnTo>
                  <a:lnTo>
                    <a:pt x="76" y="283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3"/>
                  </a:lnTo>
                  <a:lnTo>
                    <a:pt x="76" y="283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3" y="280"/>
                  </a:lnTo>
                  <a:lnTo>
                    <a:pt x="73" y="281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70" y="279"/>
                  </a:lnTo>
                  <a:lnTo>
                    <a:pt x="69" y="279"/>
                  </a:lnTo>
                  <a:lnTo>
                    <a:pt x="69" y="279"/>
                  </a:lnTo>
                  <a:lnTo>
                    <a:pt x="69" y="278"/>
                  </a:lnTo>
                  <a:lnTo>
                    <a:pt x="68" y="278"/>
                  </a:lnTo>
                  <a:lnTo>
                    <a:pt x="68" y="278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6"/>
                  </a:lnTo>
                  <a:lnTo>
                    <a:pt x="67" y="276"/>
                  </a:lnTo>
                  <a:lnTo>
                    <a:pt x="67" y="276"/>
                  </a:lnTo>
                  <a:lnTo>
                    <a:pt x="67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7" y="276"/>
                  </a:lnTo>
                  <a:lnTo>
                    <a:pt x="66" y="276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5" y="275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4" y="273"/>
                  </a:lnTo>
                  <a:lnTo>
                    <a:pt x="64" y="273"/>
                  </a:lnTo>
                  <a:lnTo>
                    <a:pt x="64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2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6" y="270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8" y="267"/>
                  </a:lnTo>
                  <a:lnTo>
                    <a:pt x="67" y="267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70" y="266"/>
                  </a:lnTo>
                  <a:lnTo>
                    <a:pt x="70" y="265"/>
                  </a:lnTo>
                  <a:lnTo>
                    <a:pt x="69" y="265"/>
                  </a:lnTo>
                  <a:lnTo>
                    <a:pt x="69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69" y="264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1" y="264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2" y="263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4"/>
                  </a:lnTo>
                  <a:lnTo>
                    <a:pt x="73" y="263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3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4"/>
                  </a:lnTo>
                  <a:lnTo>
                    <a:pt x="78" y="264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6" y="263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4" y="264"/>
                  </a:lnTo>
                  <a:lnTo>
                    <a:pt x="75" y="264"/>
                  </a:lnTo>
                  <a:lnTo>
                    <a:pt x="74" y="264"/>
                  </a:lnTo>
                  <a:lnTo>
                    <a:pt x="74" y="263"/>
                  </a:lnTo>
                  <a:lnTo>
                    <a:pt x="75" y="263"/>
                  </a:lnTo>
                  <a:lnTo>
                    <a:pt x="74" y="263"/>
                  </a:lnTo>
                  <a:lnTo>
                    <a:pt x="74" y="263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4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1" y="261"/>
                  </a:lnTo>
                  <a:lnTo>
                    <a:pt x="70" y="261"/>
                  </a:lnTo>
                  <a:lnTo>
                    <a:pt x="70" y="261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1" y="261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2" y="259"/>
                  </a:lnTo>
                  <a:lnTo>
                    <a:pt x="71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3" y="259"/>
                  </a:lnTo>
                  <a:lnTo>
                    <a:pt x="73" y="258"/>
                  </a:lnTo>
                  <a:lnTo>
                    <a:pt x="73" y="258"/>
                  </a:lnTo>
                  <a:lnTo>
                    <a:pt x="72" y="258"/>
                  </a:lnTo>
                  <a:lnTo>
                    <a:pt x="73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57"/>
                  </a:lnTo>
                  <a:lnTo>
                    <a:pt x="72" y="257"/>
                  </a:lnTo>
                  <a:lnTo>
                    <a:pt x="71" y="257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7"/>
                  </a:lnTo>
                  <a:lnTo>
                    <a:pt x="72" y="258"/>
                  </a:lnTo>
                  <a:lnTo>
                    <a:pt x="73" y="258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4" y="257"/>
                  </a:lnTo>
                  <a:lnTo>
                    <a:pt x="73" y="257"/>
                  </a:lnTo>
                  <a:lnTo>
                    <a:pt x="73" y="256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6"/>
                  </a:lnTo>
                  <a:lnTo>
                    <a:pt x="72" y="256"/>
                  </a:lnTo>
                  <a:lnTo>
                    <a:pt x="73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0" y="253"/>
                  </a:lnTo>
                  <a:lnTo>
                    <a:pt x="71" y="253"/>
                  </a:lnTo>
                  <a:lnTo>
                    <a:pt x="71" y="252"/>
                  </a:lnTo>
                  <a:lnTo>
                    <a:pt x="72" y="252"/>
                  </a:lnTo>
                  <a:lnTo>
                    <a:pt x="71" y="252"/>
                  </a:lnTo>
                  <a:lnTo>
                    <a:pt x="71" y="253"/>
                  </a:lnTo>
                  <a:lnTo>
                    <a:pt x="72" y="253"/>
                  </a:lnTo>
                  <a:lnTo>
                    <a:pt x="71" y="253"/>
                  </a:lnTo>
                  <a:lnTo>
                    <a:pt x="72" y="253"/>
                  </a:lnTo>
                  <a:lnTo>
                    <a:pt x="71" y="253"/>
                  </a:lnTo>
                  <a:lnTo>
                    <a:pt x="71" y="254"/>
                  </a:lnTo>
                  <a:lnTo>
                    <a:pt x="71" y="253"/>
                  </a:lnTo>
                  <a:lnTo>
                    <a:pt x="71" y="254"/>
                  </a:lnTo>
                  <a:lnTo>
                    <a:pt x="72" y="254"/>
                  </a:lnTo>
                  <a:lnTo>
                    <a:pt x="71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3" y="255"/>
                  </a:lnTo>
                  <a:lnTo>
                    <a:pt x="72" y="255"/>
                  </a:lnTo>
                  <a:lnTo>
                    <a:pt x="72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5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3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3"/>
                  </a:lnTo>
                  <a:lnTo>
                    <a:pt x="73" y="254"/>
                  </a:lnTo>
                  <a:lnTo>
                    <a:pt x="73" y="253"/>
                  </a:lnTo>
                  <a:lnTo>
                    <a:pt x="73" y="254"/>
                  </a:lnTo>
                  <a:lnTo>
                    <a:pt x="72" y="254"/>
                  </a:lnTo>
                  <a:lnTo>
                    <a:pt x="72" y="253"/>
                  </a:lnTo>
                  <a:lnTo>
                    <a:pt x="72" y="254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1" y="252"/>
                  </a:lnTo>
                  <a:lnTo>
                    <a:pt x="70" y="251"/>
                  </a:lnTo>
                  <a:lnTo>
                    <a:pt x="71" y="251"/>
                  </a:lnTo>
                  <a:lnTo>
                    <a:pt x="70" y="251"/>
                  </a:lnTo>
                  <a:lnTo>
                    <a:pt x="71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0"/>
                  </a:lnTo>
                  <a:lnTo>
                    <a:pt x="71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70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70" y="249"/>
                  </a:lnTo>
                  <a:lnTo>
                    <a:pt x="70" y="249"/>
                  </a:lnTo>
                  <a:lnTo>
                    <a:pt x="70" y="250"/>
                  </a:lnTo>
                  <a:lnTo>
                    <a:pt x="70" y="249"/>
                  </a:lnTo>
                  <a:lnTo>
                    <a:pt x="70" y="250"/>
                  </a:lnTo>
                  <a:lnTo>
                    <a:pt x="69" y="250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7" y="249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8"/>
                  </a:lnTo>
                  <a:lnTo>
                    <a:pt x="69" y="248"/>
                  </a:lnTo>
                  <a:lnTo>
                    <a:pt x="70" y="248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8"/>
                  </a:lnTo>
                  <a:lnTo>
                    <a:pt x="71" y="248"/>
                  </a:lnTo>
                  <a:lnTo>
                    <a:pt x="70" y="248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2" y="247"/>
                  </a:lnTo>
                  <a:lnTo>
                    <a:pt x="71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1" y="246"/>
                  </a:lnTo>
                  <a:lnTo>
                    <a:pt x="72" y="246"/>
                  </a:lnTo>
                  <a:lnTo>
                    <a:pt x="71" y="246"/>
                  </a:lnTo>
                  <a:lnTo>
                    <a:pt x="70" y="246"/>
                  </a:lnTo>
                  <a:lnTo>
                    <a:pt x="71" y="245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7"/>
                  </a:lnTo>
                  <a:lnTo>
                    <a:pt x="69" y="246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5" y="245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4"/>
                  </a:lnTo>
                  <a:lnTo>
                    <a:pt x="66" y="244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6" y="244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7" y="242"/>
                  </a:lnTo>
                  <a:lnTo>
                    <a:pt x="67" y="241"/>
                  </a:lnTo>
                  <a:lnTo>
                    <a:pt x="68" y="241"/>
                  </a:lnTo>
                  <a:lnTo>
                    <a:pt x="67" y="241"/>
                  </a:lnTo>
                  <a:lnTo>
                    <a:pt x="68" y="241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8" y="240"/>
                  </a:lnTo>
                  <a:lnTo>
                    <a:pt x="68" y="239"/>
                  </a:lnTo>
                  <a:lnTo>
                    <a:pt x="68" y="238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70" y="238"/>
                  </a:lnTo>
                  <a:lnTo>
                    <a:pt x="69" y="238"/>
                  </a:lnTo>
                  <a:lnTo>
                    <a:pt x="70" y="238"/>
                  </a:lnTo>
                  <a:lnTo>
                    <a:pt x="69" y="238"/>
                  </a:lnTo>
                  <a:lnTo>
                    <a:pt x="69" y="237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5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72" y="231"/>
                  </a:lnTo>
                  <a:lnTo>
                    <a:pt x="72" y="231"/>
                  </a:lnTo>
                  <a:lnTo>
                    <a:pt x="73" y="231"/>
                  </a:lnTo>
                  <a:lnTo>
                    <a:pt x="73" y="232"/>
                  </a:lnTo>
                  <a:lnTo>
                    <a:pt x="73" y="232"/>
                  </a:lnTo>
                  <a:lnTo>
                    <a:pt x="74" y="232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5" y="231"/>
                  </a:lnTo>
                  <a:lnTo>
                    <a:pt x="74" y="231"/>
                  </a:lnTo>
                  <a:lnTo>
                    <a:pt x="75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5" y="230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30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5" y="227"/>
                  </a:lnTo>
                  <a:lnTo>
                    <a:pt x="74" y="227"/>
                  </a:lnTo>
                  <a:lnTo>
                    <a:pt x="74" y="226"/>
                  </a:lnTo>
                  <a:lnTo>
                    <a:pt x="75" y="226"/>
                  </a:lnTo>
                  <a:lnTo>
                    <a:pt x="75" y="225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6" y="226"/>
                  </a:lnTo>
                  <a:lnTo>
                    <a:pt x="75" y="226"/>
                  </a:lnTo>
                  <a:lnTo>
                    <a:pt x="75" y="225"/>
                  </a:lnTo>
                  <a:lnTo>
                    <a:pt x="76" y="225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7" y="226"/>
                  </a:lnTo>
                  <a:lnTo>
                    <a:pt x="77" y="226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9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7" y="226"/>
                  </a:lnTo>
                  <a:lnTo>
                    <a:pt x="77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5" y="225"/>
                  </a:lnTo>
                  <a:lnTo>
                    <a:pt x="75" y="224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8" y="224"/>
                  </a:lnTo>
                  <a:lnTo>
                    <a:pt x="78" y="225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1" y="225"/>
                  </a:lnTo>
                  <a:lnTo>
                    <a:pt x="81" y="224"/>
                  </a:lnTo>
                  <a:lnTo>
                    <a:pt x="82" y="223"/>
                  </a:lnTo>
                  <a:lnTo>
                    <a:pt x="83" y="223"/>
                  </a:lnTo>
                  <a:lnTo>
                    <a:pt x="83" y="224"/>
                  </a:lnTo>
                  <a:lnTo>
                    <a:pt x="83" y="224"/>
                  </a:lnTo>
                  <a:lnTo>
                    <a:pt x="84" y="224"/>
                  </a:lnTo>
                  <a:lnTo>
                    <a:pt x="84" y="225"/>
                  </a:lnTo>
                  <a:lnTo>
                    <a:pt x="84" y="225"/>
                  </a:lnTo>
                  <a:lnTo>
                    <a:pt x="85" y="225"/>
                  </a:lnTo>
                  <a:lnTo>
                    <a:pt x="85" y="225"/>
                  </a:lnTo>
                  <a:lnTo>
                    <a:pt x="86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7" y="226"/>
                  </a:lnTo>
                  <a:lnTo>
                    <a:pt x="88" y="226"/>
                  </a:lnTo>
                  <a:lnTo>
                    <a:pt x="88" y="226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90" y="225"/>
                  </a:lnTo>
                  <a:lnTo>
                    <a:pt x="91" y="225"/>
                  </a:lnTo>
                  <a:lnTo>
                    <a:pt x="91" y="224"/>
                  </a:lnTo>
                  <a:lnTo>
                    <a:pt x="91" y="224"/>
                  </a:lnTo>
                  <a:lnTo>
                    <a:pt x="91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4" y="222"/>
                  </a:lnTo>
                  <a:lnTo>
                    <a:pt x="95" y="222"/>
                  </a:lnTo>
                  <a:lnTo>
                    <a:pt x="95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5"/>
                  </a:lnTo>
                  <a:lnTo>
                    <a:pt x="97" y="225"/>
                  </a:lnTo>
                  <a:lnTo>
                    <a:pt x="98" y="225"/>
                  </a:lnTo>
                  <a:lnTo>
                    <a:pt x="98" y="225"/>
                  </a:lnTo>
                  <a:lnTo>
                    <a:pt x="98" y="226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5" y="226"/>
                  </a:lnTo>
                  <a:lnTo>
                    <a:pt x="104" y="226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2" y="227"/>
                  </a:lnTo>
                  <a:lnTo>
                    <a:pt x="103" y="227"/>
                  </a:lnTo>
                  <a:lnTo>
                    <a:pt x="102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5" y="227"/>
                  </a:lnTo>
                  <a:lnTo>
                    <a:pt x="106" y="227"/>
                  </a:lnTo>
                  <a:lnTo>
                    <a:pt x="105" y="227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7" y="228"/>
                  </a:lnTo>
                  <a:lnTo>
                    <a:pt x="106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8" y="228"/>
                  </a:lnTo>
                  <a:lnTo>
                    <a:pt x="109" y="228"/>
                  </a:lnTo>
                  <a:lnTo>
                    <a:pt x="109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4" y="228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16" y="228"/>
                  </a:lnTo>
                  <a:lnTo>
                    <a:pt x="117" y="228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8" y="230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0"/>
                  </a:lnTo>
                  <a:lnTo>
                    <a:pt x="118" y="231"/>
                  </a:lnTo>
                  <a:lnTo>
                    <a:pt x="118" y="232"/>
                  </a:lnTo>
                  <a:lnTo>
                    <a:pt x="118" y="231"/>
                  </a:lnTo>
                  <a:lnTo>
                    <a:pt x="118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8" y="232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4"/>
                  </a:lnTo>
                  <a:lnTo>
                    <a:pt x="119" y="233"/>
                  </a:lnTo>
                  <a:lnTo>
                    <a:pt x="120" y="233"/>
                  </a:lnTo>
                  <a:lnTo>
                    <a:pt x="121" y="233"/>
                  </a:lnTo>
                  <a:lnTo>
                    <a:pt x="121" y="234"/>
                  </a:lnTo>
                  <a:lnTo>
                    <a:pt x="120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2" y="234"/>
                  </a:lnTo>
                  <a:lnTo>
                    <a:pt x="121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5"/>
                  </a:lnTo>
                  <a:lnTo>
                    <a:pt x="122" y="234"/>
                  </a:lnTo>
                  <a:lnTo>
                    <a:pt x="122" y="235"/>
                  </a:lnTo>
                  <a:lnTo>
                    <a:pt x="123" y="235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5" y="239"/>
                  </a:lnTo>
                  <a:lnTo>
                    <a:pt x="125" y="239"/>
                  </a:lnTo>
                  <a:lnTo>
                    <a:pt x="125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1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2"/>
                  </a:lnTo>
                  <a:lnTo>
                    <a:pt x="129" y="242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4"/>
                  </a:lnTo>
                  <a:lnTo>
                    <a:pt x="130" y="244"/>
                  </a:lnTo>
                  <a:lnTo>
                    <a:pt x="129" y="244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1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5"/>
                  </a:lnTo>
                  <a:lnTo>
                    <a:pt x="135" y="245"/>
                  </a:lnTo>
                  <a:lnTo>
                    <a:pt x="135" y="245"/>
                  </a:lnTo>
                  <a:lnTo>
                    <a:pt x="135" y="246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4" y="247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3" y="248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2" y="249"/>
                  </a:lnTo>
                  <a:lnTo>
                    <a:pt x="133" y="249"/>
                  </a:lnTo>
                  <a:lnTo>
                    <a:pt x="132" y="249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1" y="252"/>
                  </a:lnTo>
                  <a:lnTo>
                    <a:pt x="131" y="252"/>
                  </a:lnTo>
                  <a:lnTo>
                    <a:pt x="131" y="253"/>
                  </a:lnTo>
                  <a:lnTo>
                    <a:pt x="131" y="252"/>
                  </a:lnTo>
                  <a:lnTo>
                    <a:pt x="131" y="253"/>
                  </a:lnTo>
                  <a:lnTo>
                    <a:pt x="130" y="253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5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3"/>
                  </a:lnTo>
                  <a:lnTo>
                    <a:pt x="131" y="253"/>
                  </a:lnTo>
                  <a:lnTo>
                    <a:pt x="131" y="252"/>
                  </a:lnTo>
                  <a:lnTo>
                    <a:pt x="131" y="252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2" y="251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7"/>
                  </a:lnTo>
                  <a:lnTo>
                    <a:pt x="134" y="248"/>
                  </a:lnTo>
                  <a:lnTo>
                    <a:pt x="134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6"/>
                  </a:lnTo>
                  <a:lnTo>
                    <a:pt x="136" y="246"/>
                  </a:lnTo>
                  <a:lnTo>
                    <a:pt x="135" y="246"/>
                  </a:lnTo>
                  <a:lnTo>
                    <a:pt x="136" y="246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6"/>
                  </a:lnTo>
                  <a:lnTo>
                    <a:pt x="135" y="246"/>
                  </a:lnTo>
                  <a:lnTo>
                    <a:pt x="135" y="245"/>
                  </a:lnTo>
                  <a:lnTo>
                    <a:pt x="135" y="245"/>
                  </a:lnTo>
                  <a:lnTo>
                    <a:pt x="135" y="244"/>
                  </a:lnTo>
                  <a:lnTo>
                    <a:pt x="135" y="245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2" y="244"/>
                  </a:lnTo>
                  <a:lnTo>
                    <a:pt x="132" y="243"/>
                  </a:lnTo>
                  <a:lnTo>
                    <a:pt x="132" y="244"/>
                  </a:lnTo>
                  <a:lnTo>
                    <a:pt x="132" y="243"/>
                  </a:lnTo>
                  <a:lnTo>
                    <a:pt x="131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29" y="243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7" y="241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5" y="240"/>
                  </a:lnTo>
                  <a:lnTo>
                    <a:pt x="125" y="239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4" y="237"/>
                  </a:lnTo>
                  <a:lnTo>
                    <a:pt x="124" y="238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3" y="235"/>
                  </a:lnTo>
                  <a:lnTo>
                    <a:pt x="123" y="234"/>
                  </a:lnTo>
                  <a:lnTo>
                    <a:pt x="123" y="235"/>
                  </a:lnTo>
                  <a:lnTo>
                    <a:pt x="123" y="236"/>
                  </a:lnTo>
                  <a:lnTo>
                    <a:pt x="123" y="235"/>
                  </a:lnTo>
                  <a:lnTo>
                    <a:pt x="122" y="235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3"/>
                  </a:lnTo>
                  <a:lnTo>
                    <a:pt x="120" y="233"/>
                  </a:lnTo>
                  <a:lnTo>
                    <a:pt x="119" y="233"/>
                  </a:lnTo>
                  <a:lnTo>
                    <a:pt x="120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2"/>
                  </a:lnTo>
                  <a:lnTo>
                    <a:pt x="119" y="233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1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30"/>
                  </a:lnTo>
                  <a:lnTo>
                    <a:pt x="120" y="230"/>
                  </a:lnTo>
                  <a:lnTo>
                    <a:pt x="119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1"/>
                  </a:lnTo>
                  <a:lnTo>
                    <a:pt x="119" y="231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21" y="232"/>
                  </a:lnTo>
                  <a:lnTo>
                    <a:pt x="120" y="232"/>
                  </a:lnTo>
                  <a:lnTo>
                    <a:pt x="121" y="232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19" y="231"/>
                  </a:lnTo>
                  <a:lnTo>
                    <a:pt x="120" y="231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1" y="230"/>
                  </a:lnTo>
                  <a:lnTo>
                    <a:pt x="121" y="231"/>
                  </a:lnTo>
                  <a:lnTo>
                    <a:pt x="121" y="232"/>
                  </a:lnTo>
                  <a:lnTo>
                    <a:pt x="121" y="231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29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29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1"/>
                  </a:lnTo>
                  <a:lnTo>
                    <a:pt x="122" y="231"/>
                  </a:lnTo>
                  <a:lnTo>
                    <a:pt x="121" y="231"/>
                  </a:lnTo>
                  <a:lnTo>
                    <a:pt x="121" y="230"/>
                  </a:lnTo>
                  <a:lnTo>
                    <a:pt x="122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2" y="230"/>
                  </a:lnTo>
                  <a:lnTo>
                    <a:pt x="122" y="230"/>
                  </a:lnTo>
                  <a:lnTo>
                    <a:pt x="122" y="230"/>
                  </a:lnTo>
                  <a:lnTo>
                    <a:pt x="121" y="230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2" y="229"/>
                  </a:lnTo>
                  <a:lnTo>
                    <a:pt x="122" y="228"/>
                  </a:lnTo>
                  <a:lnTo>
                    <a:pt x="122" y="229"/>
                  </a:lnTo>
                  <a:lnTo>
                    <a:pt x="122" y="228"/>
                  </a:lnTo>
                  <a:lnTo>
                    <a:pt x="121" y="228"/>
                  </a:lnTo>
                  <a:lnTo>
                    <a:pt x="122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7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7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1" y="226"/>
                  </a:lnTo>
                  <a:lnTo>
                    <a:pt x="122" y="226"/>
                  </a:lnTo>
                  <a:lnTo>
                    <a:pt x="122" y="225"/>
                  </a:lnTo>
                  <a:lnTo>
                    <a:pt x="122" y="226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3" y="225"/>
                  </a:lnTo>
                  <a:lnTo>
                    <a:pt x="122" y="225"/>
                  </a:lnTo>
                  <a:lnTo>
                    <a:pt x="123" y="225"/>
                  </a:lnTo>
                  <a:lnTo>
                    <a:pt x="123" y="224"/>
                  </a:lnTo>
                  <a:lnTo>
                    <a:pt x="124" y="224"/>
                  </a:lnTo>
                  <a:lnTo>
                    <a:pt x="124" y="224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6" y="224"/>
                  </a:lnTo>
                  <a:lnTo>
                    <a:pt x="126" y="223"/>
                  </a:lnTo>
                  <a:lnTo>
                    <a:pt x="126" y="223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6" y="225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9" y="224"/>
                  </a:lnTo>
                  <a:lnTo>
                    <a:pt x="129" y="223"/>
                  </a:lnTo>
                  <a:lnTo>
                    <a:pt x="129" y="223"/>
                  </a:lnTo>
                  <a:lnTo>
                    <a:pt x="129" y="223"/>
                  </a:lnTo>
                  <a:lnTo>
                    <a:pt x="129" y="224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7" y="223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6" y="223"/>
                  </a:lnTo>
                  <a:lnTo>
                    <a:pt x="127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7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9" y="223"/>
                  </a:lnTo>
                  <a:lnTo>
                    <a:pt x="128" y="223"/>
                  </a:lnTo>
                  <a:lnTo>
                    <a:pt x="129" y="223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7" y="223"/>
                  </a:lnTo>
                  <a:lnTo>
                    <a:pt x="127" y="223"/>
                  </a:lnTo>
                  <a:lnTo>
                    <a:pt x="126" y="223"/>
                  </a:lnTo>
                  <a:lnTo>
                    <a:pt x="127" y="223"/>
                  </a:lnTo>
                  <a:lnTo>
                    <a:pt x="127" y="223"/>
                  </a:lnTo>
                  <a:lnTo>
                    <a:pt x="127" y="222"/>
                  </a:lnTo>
                  <a:lnTo>
                    <a:pt x="128" y="222"/>
                  </a:lnTo>
                  <a:lnTo>
                    <a:pt x="129" y="222"/>
                  </a:lnTo>
                  <a:lnTo>
                    <a:pt x="129" y="222"/>
                  </a:lnTo>
                  <a:lnTo>
                    <a:pt x="129" y="222"/>
                  </a:lnTo>
                  <a:lnTo>
                    <a:pt x="130" y="222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1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0"/>
                  </a:lnTo>
                  <a:lnTo>
                    <a:pt x="132" y="220"/>
                  </a:lnTo>
                  <a:lnTo>
                    <a:pt x="132" y="219"/>
                  </a:lnTo>
                  <a:lnTo>
                    <a:pt x="133" y="219"/>
                  </a:lnTo>
                  <a:lnTo>
                    <a:pt x="133" y="219"/>
                  </a:lnTo>
                  <a:lnTo>
                    <a:pt x="133" y="219"/>
                  </a:lnTo>
                  <a:lnTo>
                    <a:pt x="134" y="219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7"/>
                  </a:lnTo>
                  <a:lnTo>
                    <a:pt x="134" y="216"/>
                  </a:lnTo>
                  <a:lnTo>
                    <a:pt x="134" y="216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4"/>
                  </a:lnTo>
                  <a:lnTo>
                    <a:pt x="134" y="215"/>
                  </a:lnTo>
                  <a:lnTo>
                    <a:pt x="134" y="214"/>
                  </a:lnTo>
                  <a:lnTo>
                    <a:pt x="135" y="214"/>
                  </a:lnTo>
                  <a:lnTo>
                    <a:pt x="135" y="214"/>
                  </a:lnTo>
                  <a:lnTo>
                    <a:pt x="136" y="214"/>
                  </a:lnTo>
                  <a:lnTo>
                    <a:pt x="135" y="214"/>
                  </a:lnTo>
                  <a:lnTo>
                    <a:pt x="136" y="214"/>
                  </a:lnTo>
                  <a:lnTo>
                    <a:pt x="136" y="213"/>
                  </a:lnTo>
                  <a:lnTo>
                    <a:pt x="136" y="212"/>
                  </a:lnTo>
                  <a:lnTo>
                    <a:pt x="138" y="211"/>
                  </a:lnTo>
                  <a:lnTo>
                    <a:pt x="139" y="211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41" y="210"/>
                  </a:lnTo>
                  <a:lnTo>
                    <a:pt x="141" y="209"/>
                  </a:lnTo>
                  <a:lnTo>
                    <a:pt x="141" y="209"/>
                  </a:lnTo>
                  <a:lnTo>
                    <a:pt x="141" y="208"/>
                  </a:lnTo>
                  <a:lnTo>
                    <a:pt x="141" y="208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41" y="206"/>
                  </a:lnTo>
                  <a:lnTo>
                    <a:pt x="142" y="206"/>
                  </a:lnTo>
                  <a:lnTo>
                    <a:pt x="141" y="206"/>
                  </a:lnTo>
                  <a:lnTo>
                    <a:pt x="141" y="205"/>
                  </a:lnTo>
                  <a:lnTo>
                    <a:pt x="141" y="205"/>
                  </a:lnTo>
                  <a:lnTo>
                    <a:pt x="141" y="204"/>
                  </a:lnTo>
                  <a:lnTo>
                    <a:pt x="141" y="205"/>
                  </a:lnTo>
                  <a:lnTo>
                    <a:pt x="141" y="204"/>
                  </a:lnTo>
                  <a:lnTo>
                    <a:pt x="141" y="204"/>
                  </a:lnTo>
                  <a:lnTo>
                    <a:pt x="141" y="204"/>
                  </a:lnTo>
                  <a:lnTo>
                    <a:pt x="141" y="203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9" y="201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8" y="200"/>
                  </a:lnTo>
                  <a:lnTo>
                    <a:pt x="137" y="200"/>
                  </a:lnTo>
                  <a:lnTo>
                    <a:pt x="137" y="199"/>
                  </a:lnTo>
                  <a:lnTo>
                    <a:pt x="138" y="199"/>
                  </a:lnTo>
                  <a:lnTo>
                    <a:pt x="139" y="198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6"/>
                  </a:lnTo>
                  <a:lnTo>
                    <a:pt x="139" y="196"/>
                  </a:lnTo>
                  <a:lnTo>
                    <a:pt x="139" y="195"/>
                  </a:lnTo>
                  <a:lnTo>
                    <a:pt x="139" y="194"/>
                  </a:lnTo>
                  <a:lnTo>
                    <a:pt x="140" y="194"/>
                  </a:lnTo>
                  <a:lnTo>
                    <a:pt x="140" y="194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42" y="193"/>
                  </a:lnTo>
                  <a:lnTo>
                    <a:pt x="143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4" y="193"/>
                  </a:lnTo>
                  <a:lnTo>
                    <a:pt x="145" y="192"/>
                  </a:lnTo>
                  <a:lnTo>
                    <a:pt x="146" y="192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8" y="192"/>
                  </a:lnTo>
                  <a:lnTo>
                    <a:pt x="148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1" y="191"/>
                  </a:lnTo>
                  <a:lnTo>
                    <a:pt x="151" y="191"/>
                  </a:lnTo>
                  <a:lnTo>
                    <a:pt x="152" y="191"/>
                  </a:lnTo>
                  <a:lnTo>
                    <a:pt x="152" y="191"/>
                  </a:lnTo>
                  <a:lnTo>
                    <a:pt x="152" y="190"/>
                  </a:lnTo>
                  <a:lnTo>
                    <a:pt x="153" y="190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5" y="190"/>
                  </a:lnTo>
                  <a:lnTo>
                    <a:pt x="155" y="190"/>
                  </a:lnTo>
                  <a:lnTo>
                    <a:pt x="156" y="190"/>
                  </a:lnTo>
                  <a:lnTo>
                    <a:pt x="156" y="191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7" y="193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194"/>
                  </a:lnTo>
                  <a:lnTo>
                    <a:pt x="157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5"/>
                  </a:lnTo>
                  <a:lnTo>
                    <a:pt x="159" y="195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59" y="196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6"/>
                  </a:lnTo>
                  <a:lnTo>
                    <a:pt x="161" y="197"/>
                  </a:lnTo>
                  <a:lnTo>
                    <a:pt x="160" y="197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2" y="197"/>
                  </a:lnTo>
                  <a:lnTo>
                    <a:pt x="161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59" y="198"/>
                  </a:lnTo>
                  <a:lnTo>
                    <a:pt x="159" y="198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59" y="198"/>
                  </a:lnTo>
                  <a:lnTo>
                    <a:pt x="159" y="198"/>
                  </a:lnTo>
                  <a:lnTo>
                    <a:pt x="159" y="199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1" y="197"/>
                  </a:lnTo>
                  <a:lnTo>
                    <a:pt x="162" y="197"/>
                  </a:lnTo>
                  <a:lnTo>
                    <a:pt x="162" y="198"/>
                  </a:lnTo>
                  <a:lnTo>
                    <a:pt x="161" y="198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2" y="199"/>
                  </a:lnTo>
                  <a:lnTo>
                    <a:pt x="162" y="200"/>
                  </a:lnTo>
                  <a:lnTo>
                    <a:pt x="161" y="200"/>
                  </a:lnTo>
                  <a:lnTo>
                    <a:pt x="161" y="200"/>
                  </a:lnTo>
                  <a:lnTo>
                    <a:pt x="160" y="200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1" y="201"/>
                  </a:lnTo>
                  <a:lnTo>
                    <a:pt x="162" y="201"/>
                  </a:lnTo>
                  <a:lnTo>
                    <a:pt x="162" y="202"/>
                  </a:lnTo>
                  <a:lnTo>
                    <a:pt x="162" y="203"/>
                  </a:lnTo>
                  <a:lnTo>
                    <a:pt x="161" y="203"/>
                  </a:lnTo>
                  <a:lnTo>
                    <a:pt x="161" y="203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60" y="205"/>
                  </a:lnTo>
                  <a:lnTo>
                    <a:pt x="161" y="205"/>
                  </a:lnTo>
                  <a:lnTo>
                    <a:pt x="160" y="205"/>
                  </a:lnTo>
                  <a:lnTo>
                    <a:pt x="160" y="205"/>
                  </a:lnTo>
                  <a:lnTo>
                    <a:pt x="161" y="205"/>
                  </a:lnTo>
                  <a:lnTo>
                    <a:pt x="162" y="205"/>
                  </a:lnTo>
                  <a:lnTo>
                    <a:pt x="162" y="206"/>
                  </a:lnTo>
                  <a:lnTo>
                    <a:pt x="161" y="206"/>
                  </a:lnTo>
                  <a:lnTo>
                    <a:pt x="162" y="206"/>
                  </a:lnTo>
                  <a:lnTo>
                    <a:pt x="161" y="207"/>
                  </a:lnTo>
                  <a:lnTo>
                    <a:pt x="161" y="207"/>
                  </a:lnTo>
                  <a:lnTo>
                    <a:pt x="160" y="207"/>
                  </a:lnTo>
                  <a:lnTo>
                    <a:pt x="160" y="207"/>
                  </a:lnTo>
                  <a:lnTo>
                    <a:pt x="160" y="207"/>
                  </a:lnTo>
                  <a:lnTo>
                    <a:pt x="160" y="208"/>
                  </a:lnTo>
                  <a:lnTo>
                    <a:pt x="160" y="208"/>
                  </a:lnTo>
                  <a:lnTo>
                    <a:pt x="161" y="208"/>
                  </a:lnTo>
                  <a:lnTo>
                    <a:pt x="162" y="208"/>
                  </a:lnTo>
                  <a:lnTo>
                    <a:pt x="162" y="209"/>
                  </a:lnTo>
                  <a:lnTo>
                    <a:pt x="163" y="209"/>
                  </a:lnTo>
                  <a:lnTo>
                    <a:pt x="163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2"/>
                  </a:lnTo>
                  <a:lnTo>
                    <a:pt x="165" y="211"/>
                  </a:lnTo>
                  <a:lnTo>
                    <a:pt x="165" y="212"/>
                  </a:lnTo>
                  <a:lnTo>
                    <a:pt x="165" y="212"/>
                  </a:lnTo>
                  <a:lnTo>
                    <a:pt x="165" y="213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3" y="213"/>
                  </a:lnTo>
                  <a:lnTo>
                    <a:pt x="163" y="212"/>
                  </a:lnTo>
                  <a:lnTo>
                    <a:pt x="162" y="212"/>
                  </a:lnTo>
                  <a:lnTo>
                    <a:pt x="163" y="212"/>
                  </a:lnTo>
                  <a:lnTo>
                    <a:pt x="163" y="213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4" y="213"/>
                  </a:lnTo>
                  <a:lnTo>
                    <a:pt x="164" y="214"/>
                  </a:lnTo>
                  <a:lnTo>
                    <a:pt x="163" y="214"/>
                  </a:lnTo>
                  <a:lnTo>
                    <a:pt x="164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6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4" y="216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4" y="214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4" y="214"/>
                  </a:lnTo>
                  <a:lnTo>
                    <a:pt x="164" y="215"/>
                  </a:lnTo>
                  <a:lnTo>
                    <a:pt x="164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6" y="216"/>
                  </a:lnTo>
                  <a:lnTo>
                    <a:pt x="165" y="216"/>
                  </a:lnTo>
                  <a:lnTo>
                    <a:pt x="165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5" y="216"/>
                  </a:lnTo>
                  <a:lnTo>
                    <a:pt x="166" y="216"/>
                  </a:lnTo>
                  <a:lnTo>
                    <a:pt x="166" y="215"/>
                  </a:lnTo>
                  <a:lnTo>
                    <a:pt x="166" y="216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4" y="215"/>
                  </a:lnTo>
                  <a:lnTo>
                    <a:pt x="164" y="215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6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2"/>
                  </a:lnTo>
                  <a:lnTo>
                    <a:pt x="165" y="212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2"/>
                  </a:lnTo>
                  <a:lnTo>
                    <a:pt x="166" y="212"/>
                  </a:lnTo>
                  <a:lnTo>
                    <a:pt x="166" y="213"/>
                  </a:lnTo>
                  <a:lnTo>
                    <a:pt x="166" y="213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4"/>
                  </a:lnTo>
                  <a:lnTo>
                    <a:pt x="165" y="214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7" y="215"/>
                  </a:lnTo>
                  <a:lnTo>
                    <a:pt x="166" y="215"/>
                  </a:lnTo>
                  <a:lnTo>
                    <a:pt x="167" y="215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7"/>
                  </a:lnTo>
                  <a:lnTo>
                    <a:pt x="168" y="217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9" y="218"/>
                  </a:lnTo>
                  <a:lnTo>
                    <a:pt x="169" y="219"/>
                  </a:lnTo>
                  <a:lnTo>
                    <a:pt x="168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20"/>
                  </a:lnTo>
                  <a:lnTo>
                    <a:pt x="166" y="220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5" y="221"/>
                  </a:lnTo>
                  <a:lnTo>
                    <a:pt x="165" y="222"/>
                  </a:lnTo>
                  <a:lnTo>
                    <a:pt x="165" y="221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4"/>
                  </a:lnTo>
                  <a:lnTo>
                    <a:pt x="166" y="224"/>
                  </a:lnTo>
                  <a:lnTo>
                    <a:pt x="166" y="223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8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8"/>
                  </a:lnTo>
                  <a:lnTo>
                    <a:pt x="167" y="229"/>
                  </a:lnTo>
                  <a:lnTo>
                    <a:pt x="168" y="229"/>
                  </a:lnTo>
                  <a:lnTo>
                    <a:pt x="168" y="229"/>
                  </a:lnTo>
                  <a:lnTo>
                    <a:pt x="169" y="229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70" y="231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69" y="233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5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70" y="236"/>
                  </a:lnTo>
                  <a:lnTo>
                    <a:pt x="169" y="236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8" y="237"/>
                  </a:lnTo>
                  <a:lnTo>
                    <a:pt x="169" y="237"/>
                  </a:lnTo>
                  <a:lnTo>
                    <a:pt x="168" y="237"/>
                  </a:lnTo>
                  <a:lnTo>
                    <a:pt x="168" y="238"/>
                  </a:lnTo>
                  <a:lnTo>
                    <a:pt x="168" y="238"/>
                  </a:lnTo>
                  <a:lnTo>
                    <a:pt x="168" y="239"/>
                  </a:lnTo>
                  <a:lnTo>
                    <a:pt x="168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1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6" y="242"/>
                  </a:lnTo>
                  <a:lnTo>
                    <a:pt x="166" y="241"/>
                  </a:lnTo>
                  <a:lnTo>
                    <a:pt x="167" y="242"/>
                  </a:lnTo>
                  <a:lnTo>
                    <a:pt x="166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2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5"/>
                  </a:lnTo>
                  <a:lnTo>
                    <a:pt x="167" y="244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7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7" y="247"/>
                  </a:lnTo>
                  <a:lnTo>
                    <a:pt x="166" y="247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8" y="252"/>
                  </a:lnTo>
                  <a:lnTo>
                    <a:pt x="168" y="253"/>
                  </a:lnTo>
                  <a:lnTo>
                    <a:pt x="167" y="253"/>
                  </a:lnTo>
                  <a:lnTo>
                    <a:pt x="167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7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7" y="254"/>
                  </a:lnTo>
                  <a:lnTo>
                    <a:pt x="167" y="253"/>
                  </a:lnTo>
                  <a:lnTo>
                    <a:pt x="168" y="253"/>
                  </a:lnTo>
                  <a:lnTo>
                    <a:pt x="167" y="253"/>
                  </a:lnTo>
                  <a:lnTo>
                    <a:pt x="168" y="253"/>
                  </a:lnTo>
                  <a:lnTo>
                    <a:pt x="168" y="252"/>
                  </a:lnTo>
                  <a:lnTo>
                    <a:pt x="167" y="252"/>
                  </a:lnTo>
                  <a:lnTo>
                    <a:pt x="168" y="252"/>
                  </a:lnTo>
                  <a:lnTo>
                    <a:pt x="167" y="252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6"/>
                  </a:lnTo>
                  <a:lnTo>
                    <a:pt x="167" y="246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2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6" y="241"/>
                  </a:lnTo>
                  <a:lnTo>
                    <a:pt x="167" y="241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8" y="240"/>
                  </a:lnTo>
                  <a:lnTo>
                    <a:pt x="168" y="239"/>
                  </a:lnTo>
                  <a:lnTo>
                    <a:pt x="168" y="238"/>
                  </a:lnTo>
                  <a:lnTo>
                    <a:pt x="168" y="239"/>
                  </a:lnTo>
                  <a:lnTo>
                    <a:pt x="168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70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5"/>
                  </a:lnTo>
                  <a:lnTo>
                    <a:pt x="169" y="234"/>
                  </a:lnTo>
                  <a:lnTo>
                    <a:pt x="169" y="235"/>
                  </a:lnTo>
                  <a:lnTo>
                    <a:pt x="170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70" y="234"/>
                  </a:lnTo>
                  <a:lnTo>
                    <a:pt x="170" y="235"/>
                  </a:lnTo>
                  <a:lnTo>
                    <a:pt x="170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70" y="232"/>
                  </a:lnTo>
                  <a:lnTo>
                    <a:pt x="170" y="231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29"/>
                  </a:lnTo>
                  <a:lnTo>
                    <a:pt x="169" y="229"/>
                  </a:lnTo>
                  <a:lnTo>
                    <a:pt x="168" y="229"/>
                  </a:lnTo>
                  <a:lnTo>
                    <a:pt x="168" y="229"/>
                  </a:lnTo>
                  <a:lnTo>
                    <a:pt x="168" y="228"/>
                  </a:lnTo>
                  <a:lnTo>
                    <a:pt x="167" y="228"/>
                  </a:lnTo>
                  <a:lnTo>
                    <a:pt x="168" y="229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8" y="227"/>
                  </a:lnTo>
                  <a:lnTo>
                    <a:pt x="169" y="227"/>
                  </a:lnTo>
                  <a:lnTo>
                    <a:pt x="169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7" y="225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7" y="223"/>
                  </a:lnTo>
                  <a:lnTo>
                    <a:pt x="167" y="222"/>
                  </a:lnTo>
                  <a:lnTo>
                    <a:pt x="167" y="222"/>
                  </a:lnTo>
                  <a:lnTo>
                    <a:pt x="167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7" y="219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9" y="219"/>
                  </a:lnTo>
                  <a:lnTo>
                    <a:pt x="169" y="219"/>
                  </a:lnTo>
                  <a:lnTo>
                    <a:pt x="169" y="218"/>
                  </a:lnTo>
                  <a:lnTo>
                    <a:pt x="169" y="218"/>
                  </a:lnTo>
                  <a:lnTo>
                    <a:pt x="168" y="218"/>
                  </a:lnTo>
                  <a:lnTo>
                    <a:pt x="169" y="218"/>
                  </a:lnTo>
                  <a:lnTo>
                    <a:pt x="169" y="217"/>
                  </a:lnTo>
                  <a:lnTo>
                    <a:pt x="168" y="217"/>
                  </a:lnTo>
                  <a:lnTo>
                    <a:pt x="167" y="217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3"/>
                  </a:lnTo>
                  <a:lnTo>
                    <a:pt x="166" y="214"/>
                  </a:lnTo>
                  <a:lnTo>
                    <a:pt x="167" y="214"/>
                  </a:lnTo>
                  <a:lnTo>
                    <a:pt x="166" y="213"/>
                  </a:lnTo>
                  <a:lnTo>
                    <a:pt x="166" y="213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1"/>
                  </a:lnTo>
                  <a:lnTo>
                    <a:pt x="167" y="211"/>
                  </a:lnTo>
                  <a:lnTo>
                    <a:pt x="167" y="211"/>
                  </a:lnTo>
                  <a:lnTo>
                    <a:pt x="168" y="211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70" y="211"/>
                  </a:lnTo>
                  <a:lnTo>
                    <a:pt x="170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2" y="211"/>
                  </a:lnTo>
                  <a:lnTo>
                    <a:pt x="173" y="211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4" y="212"/>
                  </a:lnTo>
                  <a:lnTo>
                    <a:pt x="174" y="213"/>
                  </a:lnTo>
                  <a:lnTo>
                    <a:pt x="174" y="213"/>
                  </a:lnTo>
                  <a:lnTo>
                    <a:pt x="175" y="213"/>
                  </a:lnTo>
                  <a:lnTo>
                    <a:pt x="175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7" y="214"/>
                  </a:lnTo>
                  <a:lnTo>
                    <a:pt x="177" y="215"/>
                  </a:lnTo>
                  <a:lnTo>
                    <a:pt x="177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3" y="217"/>
                  </a:lnTo>
                  <a:lnTo>
                    <a:pt x="183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9"/>
                  </a:lnTo>
                  <a:lnTo>
                    <a:pt x="186" y="219"/>
                  </a:lnTo>
                  <a:lnTo>
                    <a:pt x="185" y="219"/>
                  </a:lnTo>
                  <a:lnTo>
                    <a:pt x="185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6" y="219"/>
                  </a:lnTo>
                  <a:lnTo>
                    <a:pt x="186" y="219"/>
                  </a:lnTo>
                  <a:lnTo>
                    <a:pt x="186" y="219"/>
                  </a:lnTo>
                  <a:lnTo>
                    <a:pt x="187" y="219"/>
                  </a:lnTo>
                  <a:lnTo>
                    <a:pt x="187" y="219"/>
                  </a:lnTo>
                  <a:lnTo>
                    <a:pt x="188" y="219"/>
                  </a:lnTo>
                  <a:lnTo>
                    <a:pt x="187" y="219"/>
                  </a:lnTo>
                  <a:lnTo>
                    <a:pt x="186" y="219"/>
                  </a:lnTo>
                  <a:lnTo>
                    <a:pt x="187" y="219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9"/>
                  </a:lnTo>
                  <a:lnTo>
                    <a:pt x="188" y="218"/>
                  </a:lnTo>
                  <a:lnTo>
                    <a:pt x="188" y="219"/>
                  </a:lnTo>
                  <a:lnTo>
                    <a:pt x="188" y="219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5" y="217"/>
                  </a:lnTo>
                  <a:lnTo>
                    <a:pt x="185" y="217"/>
                  </a:lnTo>
                  <a:lnTo>
                    <a:pt x="186" y="217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7"/>
                  </a:lnTo>
                  <a:lnTo>
                    <a:pt x="188" y="217"/>
                  </a:lnTo>
                  <a:lnTo>
                    <a:pt x="188" y="218"/>
                  </a:lnTo>
                  <a:lnTo>
                    <a:pt x="189" y="218"/>
                  </a:lnTo>
                  <a:lnTo>
                    <a:pt x="189" y="218"/>
                  </a:lnTo>
                  <a:lnTo>
                    <a:pt x="189" y="218"/>
                  </a:lnTo>
                  <a:lnTo>
                    <a:pt x="189" y="217"/>
                  </a:lnTo>
                  <a:lnTo>
                    <a:pt x="189" y="217"/>
                  </a:lnTo>
                  <a:lnTo>
                    <a:pt x="190" y="217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20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3" y="219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193" y="219"/>
                  </a:lnTo>
                  <a:lnTo>
                    <a:pt x="192" y="219"/>
                  </a:lnTo>
                  <a:lnTo>
                    <a:pt x="193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6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8" y="220"/>
                  </a:lnTo>
                  <a:lnTo>
                    <a:pt x="198" y="221"/>
                  </a:lnTo>
                  <a:lnTo>
                    <a:pt x="198" y="220"/>
                  </a:lnTo>
                  <a:lnTo>
                    <a:pt x="197" y="220"/>
                  </a:lnTo>
                  <a:lnTo>
                    <a:pt x="197" y="220"/>
                  </a:lnTo>
                  <a:lnTo>
                    <a:pt x="196" y="221"/>
                  </a:lnTo>
                  <a:lnTo>
                    <a:pt x="196" y="220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5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0"/>
                  </a:lnTo>
                  <a:lnTo>
                    <a:pt x="196" y="221"/>
                  </a:lnTo>
                  <a:lnTo>
                    <a:pt x="197" y="221"/>
                  </a:lnTo>
                  <a:lnTo>
                    <a:pt x="197" y="220"/>
                  </a:lnTo>
                  <a:lnTo>
                    <a:pt x="197" y="220"/>
                  </a:lnTo>
                  <a:lnTo>
                    <a:pt x="198" y="220"/>
                  </a:lnTo>
                  <a:lnTo>
                    <a:pt x="198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2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0" y="223"/>
                  </a:lnTo>
                  <a:lnTo>
                    <a:pt x="201" y="223"/>
                  </a:lnTo>
                  <a:lnTo>
                    <a:pt x="202" y="223"/>
                  </a:lnTo>
                  <a:lnTo>
                    <a:pt x="202" y="223"/>
                  </a:lnTo>
                  <a:lnTo>
                    <a:pt x="202" y="224"/>
                  </a:lnTo>
                  <a:lnTo>
                    <a:pt x="201" y="225"/>
                  </a:lnTo>
                  <a:lnTo>
                    <a:pt x="201" y="225"/>
                  </a:lnTo>
                  <a:lnTo>
                    <a:pt x="202" y="225"/>
                  </a:lnTo>
                  <a:lnTo>
                    <a:pt x="201" y="225"/>
                  </a:lnTo>
                  <a:lnTo>
                    <a:pt x="201" y="225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1" y="226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0" y="227"/>
                  </a:lnTo>
                  <a:lnTo>
                    <a:pt x="200" y="228"/>
                  </a:lnTo>
                  <a:lnTo>
                    <a:pt x="200" y="228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30"/>
                  </a:lnTo>
                  <a:lnTo>
                    <a:pt x="200" y="229"/>
                  </a:lnTo>
                  <a:lnTo>
                    <a:pt x="200" y="230"/>
                  </a:lnTo>
                  <a:lnTo>
                    <a:pt x="201" y="230"/>
                  </a:lnTo>
                  <a:lnTo>
                    <a:pt x="202" y="230"/>
                  </a:lnTo>
                  <a:lnTo>
                    <a:pt x="202" y="230"/>
                  </a:lnTo>
                  <a:lnTo>
                    <a:pt x="201" y="230"/>
                  </a:lnTo>
                  <a:lnTo>
                    <a:pt x="201" y="231"/>
                  </a:lnTo>
                  <a:lnTo>
                    <a:pt x="200" y="231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200" y="233"/>
                  </a:lnTo>
                  <a:lnTo>
                    <a:pt x="201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5"/>
                  </a:lnTo>
                  <a:lnTo>
                    <a:pt x="202" y="234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3" y="236"/>
                  </a:lnTo>
                  <a:lnTo>
                    <a:pt x="202" y="236"/>
                  </a:lnTo>
                  <a:lnTo>
                    <a:pt x="203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1" y="233"/>
                  </a:lnTo>
                  <a:lnTo>
                    <a:pt x="200" y="233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200" y="231"/>
                  </a:lnTo>
                  <a:lnTo>
                    <a:pt x="201" y="231"/>
                  </a:lnTo>
                  <a:lnTo>
                    <a:pt x="202" y="230"/>
                  </a:lnTo>
                  <a:lnTo>
                    <a:pt x="202" y="230"/>
                  </a:lnTo>
                  <a:lnTo>
                    <a:pt x="201" y="229"/>
                  </a:lnTo>
                  <a:lnTo>
                    <a:pt x="200" y="230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8"/>
                  </a:lnTo>
                  <a:lnTo>
                    <a:pt x="200" y="228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1" y="226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4"/>
                  </a:lnTo>
                  <a:lnTo>
                    <a:pt x="202" y="223"/>
                  </a:lnTo>
                  <a:lnTo>
                    <a:pt x="202" y="223"/>
                  </a:lnTo>
                  <a:lnTo>
                    <a:pt x="201" y="223"/>
                  </a:lnTo>
                  <a:lnTo>
                    <a:pt x="201" y="222"/>
                  </a:lnTo>
                  <a:lnTo>
                    <a:pt x="201" y="223"/>
                  </a:lnTo>
                  <a:lnTo>
                    <a:pt x="200" y="223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8" y="220"/>
                  </a:lnTo>
                  <a:lnTo>
                    <a:pt x="198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8"/>
                  </a:lnTo>
                  <a:lnTo>
                    <a:pt x="195" y="219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7"/>
                  </a:lnTo>
                  <a:lnTo>
                    <a:pt x="195" y="217"/>
                  </a:lnTo>
                  <a:lnTo>
                    <a:pt x="194" y="217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1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7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0" y="217"/>
                  </a:lnTo>
                  <a:lnTo>
                    <a:pt x="189" y="217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8" y="216"/>
                  </a:lnTo>
                  <a:lnTo>
                    <a:pt x="188" y="217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5" y="216"/>
                  </a:lnTo>
                  <a:lnTo>
                    <a:pt x="185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1" y="215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5"/>
                  </a:lnTo>
                  <a:lnTo>
                    <a:pt x="181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79" y="214"/>
                  </a:lnTo>
                  <a:lnTo>
                    <a:pt x="178" y="214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6" y="211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6" y="211"/>
                  </a:lnTo>
                  <a:lnTo>
                    <a:pt x="175" y="211"/>
                  </a:lnTo>
                  <a:lnTo>
                    <a:pt x="176" y="211"/>
                  </a:lnTo>
                  <a:lnTo>
                    <a:pt x="175" y="211"/>
                  </a:lnTo>
                  <a:lnTo>
                    <a:pt x="175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2" y="209"/>
                  </a:lnTo>
                  <a:lnTo>
                    <a:pt x="172" y="208"/>
                  </a:lnTo>
                  <a:lnTo>
                    <a:pt x="171" y="208"/>
                  </a:lnTo>
                  <a:lnTo>
                    <a:pt x="171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1" y="208"/>
                  </a:lnTo>
                  <a:lnTo>
                    <a:pt x="171" y="208"/>
                  </a:lnTo>
                  <a:lnTo>
                    <a:pt x="172" y="208"/>
                  </a:lnTo>
                  <a:lnTo>
                    <a:pt x="172" y="209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2" y="211"/>
                  </a:lnTo>
                  <a:lnTo>
                    <a:pt x="172" y="210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1" y="210"/>
                  </a:lnTo>
                  <a:lnTo>
                    <a:pt x="171" y="209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1" y="209"/>
                  </a:lnTo>
                  <a:lnTo>
                    <a:pt x="170" y="209"/>
                  </a:lnTo>
                  <a:lnTo>
                    <a:pt x="171" y="209"/>
                  </a:lnTo>
                  <a:lnTo>
                    <a:pt x="170" y="208"/>
                  </a:lnTo>
                  <a:lnTo>
                    <a:pt x="170" y="209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69" y="210"/>
                  </a:lnTo>
                  <a:lnTo>
                    <a:pt x="169" y="210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6" y="209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09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8" y="209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9" y="210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6" y="209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09"/>
                  </a:lnTo>
                  <a:lnTo>
                    <a:pt x="166" y="209"/>
                  </a:lnTo>
                  <a:lnTo>
                    <a:pt x="167" y="209"/>
                  </a:lnTo>
                  <a:lnTo>
                    <a:pt x="167" y="208"/>
                  </a:lnTo>
                  <a:lnTo>
                    <a:pt x="166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7"/>
                  </a:lnTo>
                  <a:lnTo>
                    <a:pt x="166" y="207"/>
                  </a:lnTo>
                  <a:lnTo>
                    <a:pt x="165" y="207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9"/>
                  </a:lnTo>
                  <a:lnTo>
                    <a:pt x="165" y="208"/>
                  </a:lnTo>
                  <a:lnTo>
                    <a:pt x="164" y="208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5"/>
                  </a:lnTo>
                  <a:lnTo>
                    <a:pt x="164" y="205"/>
                  </a:lnTo>
                  <a:lnTo>
                    <a:pt x="164" y="206"/>
                  </a:lnTo>
                  <a:lnTo>
                    <a:pt x="164" y="205"/>
                  </a:lnTo>
                  <a:lnTo>
                    <a:pt x="163" y="205"/>
                  </a:lnTo>
                  <a:lnTo>
                    <a:pt x="164" y="205"/>
                  </a:lnTo>
                  <a:lnTo>
                    <a:pt x="163" y="205"/>
                  </a:lnTo>
                  <a:lnTo>
                    <a:pt x="163" y="205"/>
                  </a:lnTo>
                  <a:lnTo>
                    <a:pt x="163" y="204"/>
                  </a:lnTo>
                  <a:lnTo>
                    <a:pt x="163" y="204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4" y="203"/>
                  </a:lnTo>
                  <a:lnTo>
                    <a:pt x="164" y="202"/>
                  </a:lnTo>
                  <a:lnTo>
                    <a:pt x="165" y="202"/>
                  </a:lnTo>
                  <a:lnTo>
                    <a:pt x="165" y="201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7" y="201"/>
                  </a:lnTo>
                  <a:lnTo>
                    <a:pt x="167" y="201"/>
                  </a:lnTo>
                  <a:lnTo>
                    <a:pt x="168" y="201"/>
                  </a:lnTo>
                  <a:lnTo>
                    <a:pt x="169" y="201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7" y="199"/>
                  </a:lnTo>
                  <a:lnTo>
                    <a:pt x="167" y="199"/>
                  </a:lnTo>
                  <a:lnTo>
                    <a:pt x="166" y="199"/>
                  </a:lnTo>
                  <a:lnTo>
                    <a:pt x="167" y="199"/>
                  </a:lnTo>
                  <a:lnTo>
                    <a:pt x="166" y="198"/>
                  </a:lnTo>
                  <a:lnTo>
                    <a:pt x="167" y="198"/>
                  </a:lnTo>
                  <a:lnTo>
                    <a:pt x="167" y="197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6" y="197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5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65" y="193"/>
                  </a:lnTo>
                  <a:lnTo>
                    <a:pt x="165" y="193"/>
                  </a:lnTo>
                  <a:lnTo>
                    <a:pt x="165" y="193"/>
                  </a:lnTo>
                  <a:lnTo>
                    <a:pt x="165" y="192"/>
                  </a:lnTo>
                  <a:lnTo>
                    <a:pt x="165" y="192"/>
                  </a:lnTo>
                  <a:lnTo>
                    <a:pt x="164" y="192"/>
                  </a:lnTo>
                  <a:lnTo>
                    <a:pt x="163" y="192"/>
                  </a:lnTo>
                  <a:lnTo>
                    <a:pt x="163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62" y="191"/>
                  </a:lnTo>
                  <a:lnTo>
                    <a:pt x="161" y="191"/>
                  </a:lnTo>
                  <a:lnTo>
                    <a:pt x="161" y="190"/>
                  </a:lnTo>
                  <a:lnTo>
                    <a:pt x="160" y="190"/>
                  </a:lnTo>
                  <a:lnTo>
                    <a:pt x="160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9" y="189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58" y="189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9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9" y="189"/>
                  </a:lnTo>
                  <a:lnTo>
                    <a:pt x="159" y="188"/>
                  </a:lnTo>
                  <a:lnTo>
                    <a:pt x="159" y="189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8" y="188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7" y="188"/>
                  </a:lnTo>
                  <a:lnTo>
                    <a:pt x="158" y="188"/>
                  </a:lnTo>
                  <a:lnTo>
                    <a:pt x="157" y="188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6" y="189"/>
                  </a:lnTo>
                  <a:lnTo>
                    <a:pt x="156" y="188"/>
                  </a:lnTo>
                  <a:lnTo>
                    <a:pt x="156" y="188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8"/>
                  </a:lnTo>
                  <a:lnTo>
                    <a:pt x="155" y="189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7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9"/>
                  </a:lnTo>
                  <a:lnTo>
                    <a:pt x="154" y="188"/>
                  </a:lnTo>
                  <a:lnTo>
                    <a:pt x="155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3" y="188"/>
                  </a:lnTo>
                  <a:lnTo>
                    <a:pt x="154" y="188"/>
                  </a:lnTo>
                  <a:lnTo>
                    <a:pt x="153" y="188"/>
                  </a:lnTo>
                  <a:lnTo>
                    <a:pt x="152" y="187"/>
                  </a:lnTo>
                  <a:lnTo>
                    <a:pt x="151" y="187"/>
                  </a:lnTo>
                  <a:lnTo>
                    <a:pt x="151" y="187"/>
                  </a:lnTo>
                  <a:lnTo>
                    <a:pt x="150" y="187"/>
                  </a:lnTo>
                  <a:lnTo>
                    <a:pt x="151" y="187"/>
                  </a:lnTo>
                  <a:lnTo>
                    <a:pt x="150" y="187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6" y="187"/>
                  </a:lnTo>
                  <a:lnTo>
                    <a:pt x="146" y="188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4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3" y="189"/>
                  </a:lnTo>
                  <a:lnTo>
                    <a:pt x="143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8"/>
                  </a:lnTo>
                  <a:lnTo>
                    <a:pt x="142" y="188"/>
                  </a:lnTo>
                  <a:lnTo>
                    <a:pt x="141" y="188"/>
                  </a:lnTo>
                  <a:lnTo>
                    <a:pt x="142" y="188"/>
                  </a:lnTo>
                  <a:lnTo>
                    <a:pt x="141" y="188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39" y="189"/>
                  </a:lnTo>
                  <a:lnTo>
                    <a:pt x="139" y="189"/>
                  </a:lnTo>
                  <a:lnTo>
                    <a:pt x="138" y="189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6" y="189"/>
                  </a:lnTo>
                  <a:lnTo>
                    <a:pt x="136" y="189"/>
                  </a:lnTo>
                  <a:lnTo>
                    <a:pt x="136" y="189"/>
                  </a:lnTo>
                  <a:lnTo>
                    <a:pt x="135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3" y="188"/>
                  </a:lnTo>
                  <a:lnTo>
                    <a:pt x="133" y="188"/>
                  </a:lnTo>
                  <a:lnTo>
                    <a:pt x="133" y="187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4" y="183"/>
                  </a:lnTo>
                  <a:lnTo>
                    <a:pt x="133" y="182"/>
                  </a:lnTo>
                  <a:lnTo>
                    <a:pt x="133" y="182"/>
                  </a:lnTo>
                  <a:lnTo>
                    <a:pt x="132" y="182"/>
                  </a:lnTo>
                  <a:lnTo>
                    <a:pt x="132" y="181"/>
                  </a:lnTo>
                  <a:lnTo>
                    <a:pt x="132" y="181"/>
                  </a:lnTo>
                  <a:lnTo>
                    <a:pt x="132" y="180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32" y="178"/>
                  </a:lnTo>
                  <a:lnTo>
                    <a:pt x="133" y="178"/>
                  </a:lnTo>
                  <a:lnTo>
                    <a:pt x="133" y="178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3" y="174"/>
                  </a:lnTo>
                  <a:lnTo>
                    <a:pt x="133" y="174"/>
                  </a:lnTo>
                  <a:lnTo>
                    <a:pt x="133" y="173"/>
                  </a:lnTo>
                  <a:lnTo>
                    <a:pt x="134" y="173"/>
                  </a:lnTo>
                  <a:lnTo>
                    <a:pt x="135" y="172"/>
                  </a:lnTo>
                  <a:lnTo>
                    <a:pt x="135" y="171"/>
                  </a:lnTo>
                  <a:lnTo>
                    <a:pt x="136" y="171"/>
                  </a:lnTo>
                  <a:lnTo>
                    <a:pt x="136" y="171"/>
                  </a:lnTo>
                  <a:lnTo>
                    <a:pt x="136" y="171"/>
                  </a:lnTo>
                  <a:lnTo>
                    <a:pt x="137" y="171"/>
                  </a:lnTo>
                  <a:lnTo>
                    <a:pt x="137" y="171"/>
                  </a:lnTo>
                  <a:lnTo>
                    <a:pt x="137" y="171"/>
                  </a:lnTo>
                  <a:lnTo>
                    <a:pt x="136" y="171"/>
                  </a:lnTo>
                  <a:lnTo>
                    <a:pt x="136" y="170"/>
                  </a:lnTo>
                  <a:lnTo>
                    <a:pt x="136" y="171"/>
                  </a:lnTo>
                  <a:lnTo>
                    <a:pt x="136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69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7" y="167"/>
                  </a:lnTo>
                  <a:lnTo>
                    <a:pt x="137" y="167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36" y="165"/>
                  </a:lnTo>
                  <a:lnTo>
                    <a:pt x="135" y="164"/>
                  </a:lnTo>
                  <a:lnTo>
                    <a:pt x="134" y="164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3" y="161"/>
                  </a:lnTo>
                  <a:lnTo>
                    <a:pt x="133" y="161"/>
                  </a:lnTo>
                  <a:lnTo>
                    <a:pt x="133" y="160"/>
                  </a:lnTo>
                  <a:lnTo>
                    <a:pt x="132" y="160"/>
                  </a:lnTo>
                  <a:lnTo>
                    <a:pt x="133" y="160"/>
                  </a:lnTo>
                  <a:lnTo>
                    <a:pt x="132" y="160"/>
                  </a:lnTo>
                  <a:lnTo>
                    <a:pt x="132" y="160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2" y="158"/>
                  </a:lnTo>
                  <a:lnTo>
                    <a:pt x="131" y="158"/>
                  </a:lnTo>
                  <a:lnTo>
                    <a:pt x="131" y="157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29" y="156"/>
                  </a:lnTo>
                  <a:lnTo>
                    <a:pt x="129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7" y="156"/>
                  </a:lnTo>
                  <a:lnTo>
                    <a:pt x="127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7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4"/>
                  </a:lnTo>
                  <a:lnTo>
                    <a:pt x="128" y="155"/>
                  </a:lnTo>
                  <a:lnTo>
                    <a:pt x="129" y="155"/>
                  </a:lnTo>
                  <a:lnTo>
                    <a:pt x="128" y="155"/>
                  </a:lnTo>
                  <a:lnTo>
                    <a:pt x="128" y="154"/>
                  </a:lnTo>
                  <a:lnTo>
                    <a:pt x="129" y="154"/>
                  </a:lnTo>
                  <a:lnTo>
                    <a:pt x="129" y="153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2"/>
                  </a:lnTo>
                  <a:lnTo>
                    <a:pt x="131" y="152"/>
                  </a:lnTo>
                  <a:lnTo>
                    <a:pt x="131" y="152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31" y="150"/>
                  </a:lnTo>
                  <a:lnTo>
                    <a:pt x="131" y="149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5" y="148"/>
                  </a:lnTo>
                  <a:lnTo>
                    <a:pt x="136" y="148"/>
                  </a:lnTo>
                  <a:lnTo>
                    <a:pt x="137" y="148"/>
                  </a:lnTo>
                  <a:lnTo>
                    <a:pt x="137" y="148"/>
                  </a:lnTo>
                  <a:lnTo>
                    <a:pt x="138" y="147"/>
                  </a:lnTo>
                  <a:lnTo>
                    <a:pt x="138" y="148"/>
                  </a:lnTo>
                  <a:lnTo>
                    <a:pt x="137" y="148"/>
                  </a:lnTo>
                  <a:lnTo>
                    <a:pt x="138" y="148"/>
                  </a:lnTo>
                  <a:lnTo>
                    <a:pt x="138" y="147"/>
                  </a:lnTo>
                  <a:lnTo>
                    <a:pt x="139" y="147"/>
                  </a:lnTo>
                  <a:lnTo>
                    <a:pt x="139" y="146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2" y="145"/>
                  </a:lnTo>
                  <a:lnTo>
                    <a:pt x="143" y="145"/>
                  </a:lnTo>
                  <a:lnTo>
                    <a:pt x="143" y="144"/>
                  </a:lnTo>
                  <a:lnTo>
                    <a:pt x="143" y="144"/>
                  </a:lnTo>
                  <a:lnTo>
                    <a:pt x="144" y="144"/>
                  </a:lnTo>
                  <a:lnTo>
                    <a:pt x="144" y="143"/>
                  </a:lnTo>
                  <a:lnTo>
                    <a:pt x="144" y="142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44" y="140"/>
                  </a:lnTo>
                  <a:lnTo>
                    <a:pt x="144" y="140"/>
                  </a:lnTo>
                  <a:lnTo>
                    <a:pt x="143" y="139"/>
                  </a:lnTo>
                  <a:lnTo>
                    <a:pt x="143" y="138"/>
                  </a:lnTo>
                  <a:lnTo>
                    <a:pt x="143" y="138"/>
                  </a:lnTo>
                  <a:lnTo>
                    <a:pt x="143" y="137"/>
                  </a:lnTo>
                  <a:lnTo>
                    <a:pt x="143" y="137"/>
                  </a:lnTo>
                  <a:lnTo>
                    <a:pt x="143" y="136"/>
                  </a:lnTo>
                  <a:lnTo>
                    <a:pt x="142" y="135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5" y="134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6" y="135"/>
                  </a:lnTo>
                  <a:lnTo>
                    <a:pt x="146" y="135"/>
                  </a:lnTo>
                  <a:lnTo>
                    <a:pt x="147" y="135"/>
                  </a:lnTo>
                  <a:lnTo>
                    <a:pt x="146" y="135"/>
                  </a:lnTo>
                  <a:lnTo>
                    <a:pt x="147" y="135"/>
                  </a:lnTo>
                  <a:lnTo>
                    <a:pt x="147" y="135"/>
                  </a:lnTo>
                  <a:lnTo>
                    <a:pt x="147" y="136"/>
                  </a:lnTo>
                  <a:lnTo>
                    <a:pt x="147" y="136"/>
                  </a:lnTo>
                  <a:lnTo>
                    <a:pt x="146" y="136"/>
                  </a:lnTo>
                  <a:lnTo>
                    <a:pt x="145" y="136"/>
                  </a:lnTo>
                  <a:lnTo>
                    <a:pt x="145" y="137"/>
                  </a:lnTo>
                  <a:lnTo>
                    <a:pt x="146" y="137"/>
                  </a:lnTo>
                  <a:lnTo>
                    <a:pt x="145" y="137"/>
                  </a:lnTo>
                  <a:lnTo>
                    <a:pt x="146" y="137"/>
                  </a:lnTo>
                  <a:lnTo>
                    <a:pt x="147" y="137"/>
                  </a:lnTo>
                  <a:lnTo>
                    <a:pt x="147" y="138"/>
                  </a:lnTo>
                  <a:lnTo>
                    <a:pt x="147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39"/>
                  </a:lnTo>
                  <a:lnTo>
                    <a:pt x="148" y="139"/>
                  </a:lnTo>
                  <a:lnTo>
                    <a:pt x="147" y="139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48" y="140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9" y="142"/>
                  </a:lnTo>
                  <a:lnTo>
                    <a:pt x="149" y="143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8" y="14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5" y="147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7" y="146"/>
                  </a:lnTo>
                  <a:lnTo>
                    <a:pt x="147" y="147"/>
                  </a:lnTo>
                  <a:lnTo>
                    <a:pt x="146" y="147"/>
                  </a:lnTo>
                  <a:lnTo>
                    <a:pt x="146" y="148"/>
                  </a:lnTo>
                  <a:lnTo>
                    <a:pt x="145" y="148"/>
                  </a:lnTo>
                  <a:lnTo>
                    <a:pt x="145" y="147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6" y="151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6" y="152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4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4"/>
                  </a:lnTo>
                  <a:lnTo>
                    <a:pt x="147" y="154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5" y="157"/>
                  </a:lnTo>
                  <a:lnTo>
                    <a:pt x="146" y="157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8" y="157"/>
                  </a:lnTo>
                  <a:lnTo>
                    <a:pt x="147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8"/>
                  </a:lnTo>
                  <a:lnTo>
                    <a:pt x="148" y="157"/>
                  </a:lnTo>
                  <a:lnTo>
                    <a:pt x="148" y="158"/>
                  </a:lnTo>
                  <a:lnTo>
                    <a:pt x="149" y="158"/>
                  </a:lnTo>
                  <a:lnTo>
                    <a:pt x="149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7" y="160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9" y="159"/>
                  </a:lnTo>
                  <a:lnTo>
                    <a:pt x="149" y="158"/>
                  </a:lnTo>
                  <a:lnTo>
                    <a:pt x="148" y="158"/>
                  </a:lnTo>
                  <a:lnTo>
                    <a:pt x="148" y="157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49" y="158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50" y="161"/>
                  </a:lnTo>
                  <a:lnTo>
                    <a:pt x="150" y="160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49" y="162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51" y="160"/>
                  </a:lnTo>
                  <a:lnTo>
                    <a:pt x="150" y="160"/>
                  </a:lnTo>
                  <a:lnTo>
                    <a:pt x="151" y="160"/>
                  </a:lnTo>
                  <a:lnTo>
                    <a:pt x="151" y="160"/>
                  </a:lnTo>
                  <a:lnTo>
                    <a:pt x="151" y="160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59"/>
                  </a:lnTo>
                  <a:lnTo>
                    <a:pt x="149" y="160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51" y="158"/>
                  </a:lnTo>
                  <a:lnTo>
                    <a:pt x="151" y="158"/>
                  </a:lnTo>
                  <a:lnTo>
                    <a:pt x="152" y="159"/>
                  </a:lnTo>
                  <a:lnTo>
                    <a:pt x="151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1" y="159"/>
                  </a:lnTo>
                  <a:lnTo>
                    <a:pt x="151" y="160"/>
                  </a:lnTo>
                  <a:lnTo>
                    <a:pt x="151" y="159"/>
                  </a:lnTo>
                  <a:lnTo>
                    <a:pt x="152" y="159"/>
                  </a:lnTo>
                  <a:lnTo>
                    <a:pt x="152" y="160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8"/>
                  </a:lnTo>
                  <a:lnTo>
                    <a:pt x="152" y="158"/>
                  </a:lnTo>
                  <a:lnTo>
                    <a:pt x="152" y="159"/>
                  </a:lnTo>
                  <a:lnTo>
                    <a:pt x="153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5" y="159"/>
                  </a:lnTo>
                  <a:lnTo>
                    <a:pt x="155" y="159"/>
                  </a:lnTo>
                  <a:lnTo>
                    <a:pt x="156" y="159"/>
                  </a:lnTo>
                  <a:lnTo>
                    <a:pt x="156" y="159"/>
                  </a:lnTo>
                  <a:lnTo>
                    <a:pt x="157" y="159"/>
                  </a:lnTo>
                  <a:lnTo>
                    <a:pt x="158" y="159"/>
                  </a:lnTo>
                  <a:lnTo>
                    <a:pt x="158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8" y="159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7" y="160"/>
                  </a:lnTo>
                  <a:lnTo>
                    <a:pt x="158" y="161"/>
                  </a:lnTo>
                  <a:lnTo>
                    <a:pt x="157" y="161"/>
                  </a:lnTo>
                  <a:lnTo>
                    <a:pt x="156" y="161"/>
                  </a:lnTo>
                  <a:lnTo>
                    <a:pt x="157" y="161"/>
                  </a:lnTo>
                  <a:lnTo>
                    <a:pt x="158" y="161"/>
                  </a:lnTo>
                  <a:lnTo>
                    <a:pt x="157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1"/>
                  </a:lnTo>
                  <a:lnTo>
                    <a:pt x="159" y="161"/>
                  </a:lnTo>
                  <a:lnTo>
                    <a:pt x="159" y="162"/>
                  </a:lnTo>
                  <a:lnTo>
                    <a:pt x="159" y="162"/>
                  </a:lnTo>
                  <a:lnTo>
                    <a:pt x="158" y="162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7" y="163"/>
                  </a:lnTo>
                  <a:lnTo>
                    <a:pt x="158" y="163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8" y="165"/>
                  </a:lnTo>
                  <a:lnTo>
                    <a:pt x="158" y="164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8" y="165"/>
                  </a:lnTo>
                  <a:lnTo>
                    <a:pt x="159" y="165"/>
                  </a:lnTo>
                  <a:lnTo>
                    <a:pt x="158" y="165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8" y="164"/>
                  </a:lnTo>
                  <a:lnTo>
                    <a:pt x="158" y="165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7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2"/>
                  </a:lnTo>
                  <a:lnTo>
                    <a:pt x="159" y="162"/>
                  </a:lnTo>
                  <a:lnTo>
                    <a:pt x="159" y="163"/>
                  </a:lnTo>
                  <a:lnTo>
                    <a:pt x="159" y="162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7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7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2"/>
                  </a:lnTo>
                  <a:lnTo>
                    <a:pt x="159" y="162"/>
                  </a:lnTo>
                  <a:lnTo>
                    <a:pt x="159" y="161"/>
                  </a:lnTo>
                  <a:lnTo>
                    <a:pt x="158" y="161"/>
                  </a:lnTo>
                  <a:lnTo>
                    <a:pt x="158" y="160"/>
                  </a:lnTo>
                  <a:lnTo>
                    <a:pt x="159" y="160"/>
                  </a:lnTo>
                  <a:lnTo>
                    <a:pt x="159" y="160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60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59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1" y="159"/>
                  </a:lnTo>
                  <a:lnTo>
                    <a:pt x="162" y="159"/>
                  </a:lnTo>
                  <a:lnTo>
                    <a:pt x="162" y="159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4" y="159"/>
                  </a:lnTo>
                  <a:lnTo>
                    <a:pt x="165" y="159"/>
                  </a:lnTo>
                  <a:lnTo>
                    <a:pt x="165" y="159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6" y="161"/>
                  </a:lnTo>
                  <a:lnTo>
                    <a:pt x="166" y="162"/>
                  </a:lnTo>
                  <a:lnTo>
                    <a:pt x="167" y="162"/>
                  </a:lnTo>
                  <a:lnTo>
                    <a:pt x="166" y="162"/>
                  </a:lnTo>
                  <a:lnTo>
                    <a:pt x="167" y="162"/>
                  </a:lnTo>
                  <a:lnTo>
                    <a:pt x="167" y="162"/>
                  </a:lnTo>
                  <a:lnTo>
                    <a:pt x="167" y="162"/>
                  </a:lnTo>
                  <a:lnTo>
                    <a:pt x="168" y="162"/>
                  </a:lnTo>
                  <a:lnTo>
                    <a:pt x="169" y="162"/>
                  </a:lnTo>
                  <a:lnTo>
                    <a:pt x="168" y="162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2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4" y="163"/>
                  </a:lnTo>
                  <a:lnTo>
                    <a:pt x="174" y="163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4" y="163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74" y="163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6" y="163"/>
                  </a:lnTo>
                  <a:lnTo>
                    <a:pt x="175" y="163"/>
                  </a:lnTo>
                  <a:lnTo>
                    <a:pt x="175" y="162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6" y="162"/>
                  </a:lnTo>
                  <a:lnTo>
                    <a:pt x="175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5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2"/>
                  </a:lnTo>
                  <a:lnTo>
                    <a:pt x="172" y="162"/>
                  </a:lnTo>
                  <a:lnTo>
                    <a:pt x="171" y="162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0" y="163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1" y="160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0" y="161"/>
                  </a:lnTo>
                  <a:lnTo>
                    <a:pt x="170" y="160"/>
                  </a:lnTo>
                  <a:lnTo>
                    <a:pt x="169" y="160"/>
                  </a:lnTo>
                  <a:lnTo>
                    <a:pt x="169" y="160"/>
                  </a:lnTo>
                  <a:lnTo>
                    <a:pt x="169" y="159"/>
                  </a:lnTo>
                  <a:lnTo>
                    <a:pt x="170" y="159"/>
                  </a:lnTo>
                  <a:lnTo>
                    <a:pt x="169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58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8" y="157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9" y="158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8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8"/>
                  </a:lnTo>
                  <a:lnTo>
                    <a:pt x="166" y="158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7" y="157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4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2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2" y="157"/>
                  </a:lnTo>
                  <a:lnTo>
                    <a:pt x="162" y="157"/>
                  </a:lnTo>
                  <a:lnTo>
                    <a:pt x="161" y="156"/>
                  </a:lnTo>
                  <a:lnTo>
                    <a:pt x="160" y="156"/>
                  </a:lnTo>
                  <a:lnTo>
                    <a:pt x="160" y="156"/>
                  </a:lnTo>
                  <a:lnTo>
                    <a:pt x="160" y="156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8" y="155"/>
                  </a:lnTo>
                  <a:lnTo>
                    <a:pt x="158" y="155"/>
                  </a:lnTo>
                  <a:lnTo>
                    <a:pt x="158" y="155"/>
                  </a:lnTo>
                  <a:lnTo>
                    <a:pt x="157" y="155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5" y="153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4" y="153"/>
                  </a:lnTo>
                  <a:lnTo>
                    <a:pt x="153" y="153"/>
                  </a:lnTo>
                  <a:lnTo>
                    <a:pt x="153" y="152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3" y="152"/>
                  </a:lnTo>
                  <a:lnTo>
                    <a:pt x="153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8"/>
                  </a:lnTo>
                  <a:lnTo>
                    <a:pt x="151" y="148"/>
                  </a:lnTo>
                  <a:lnTo>
                    <a:pt x="152" y="148"/>
                  </a:lnTo>
                  <a:lnTo>
                    <a:pt x="153" y="148"/>
                  </a:lnTo>
                  <a:lnTo>
                    <a:pt x="152" y="148"/>
                  </a:lnTo>
                  <a:lnTo>
                    <a:pt x="153" y="147"/>
                  </a:lnTo>
                  <a:lnTo>
                    <a:pt x="154" y="147"/>
                  </a:lnTo>
                  <a:lnTo>
                    <a:pt x="154" y="146"/>
                  </a:lnTo>
                  <a:lnTo>
                    <a:pt x="154" y="147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4" y="147"/>
                  </a:lnTo>
                  <a:lnTo>
                    <a:pt x="155" y="147"/>
                  </a:lnTo>
                  <a:lnTo>
                    <a:pt x="154" y="147"/>
                  </a:lnTo>
                  <a:lnTo>
                    <a:pt x="155" y="147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6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7"/>
                  </a:lnTo>
                  <a:lnTo>
                    <a:pt x="154" y="147"/>
                  </a:lnTo>
                  <a:lnTo>
                    <a:pt x="154" y="146"/>
                  </a:lnTo>
                  <a:lnTo>
                    <a:pt x="156" y="146"/>
                  </a:lnTo>
                  <a:lnTo>
                    <a:pt x="157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1" y="148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4" y="149"/>
                  </a:lnTo>
                  <a:lnTo>
                    <a:pt x="165" y="149"/>
                  </a:lnTo>
                  <a:lnTo>
                    <a:pt x="165" y="149"/>
                  </a:lnTo>
                  <a:lnTo>
                    <a:pt x="165" y="150"/>
                  </a:lnTo>
                  <a:lnTo>
                    <a:pt x="165" y="149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8" y="149"/>
                  </a:lnTo>
                  <a:lnTo>
                    <a:pt x="169" y="149"/>
                  </a:lnTo>
                  <a:lnTo>
                    <a:pt x="168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70" y="149"/>
                  </a:lnTo>
                  <a:lnTo>
                    <a:pt x="169" y="149"/>
                  </a:lnTo>
                  <a:lnTo>
                    <a:pt x="169" y="150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69" y="150"/>
                  </a:lnTo>
                  <a:lnTo>
                    <a:pt x="169" y="149"/>
                  </a:lnTo>
                  <a:lnTo>
                    <a:pt x="170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8" y="149"/>
                  </a:lnTo>
                  <a:lnTo>
                    <a:pt x="168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69" y="146"/>
                  </a:lnTo>
                  <a:lnTo>
                    <a:pt x="169" y="146"/>
                  </a:lnTo>
                  <a:lnTo>
                    <a:pt x="168" y="145"/>
                  </a:lnTo>
                  <a:lnTo>
                    <a:pt x="167" y="145"/>
                  </a:lnTo>
                  <a:lnTo>
                    <a:pt x="167" y="145"/>
                  </a:lnTo>
                  <a:lnTo>
                    <a:pt x="166" y="145"/>
                  </a:lnTo>
                  <a:lnTo>
                    <a:pt x="166" y="145"/>
                  </a:lnTo>
                  <a:lnTo>
                    <a:pt x="165" y="145"/>
                  </a:lnTo>
                  <a:lnTo>
                    <a:pt x="165" y="145"/>
                  </a:lnTo>
                  <a:lnTo>
                    <a:pt x="164" y="146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2" y="145"/>
                  </a:lnTo>
                  <a:lnTo>
                    <a:pt x="162" y="145"/>
                  </a:lnTo>
                  <a:lnTo>
                    <a:pt x="163" y="145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4" y="144"/>
                  </a:lnTo>
                  <a:lnTo>
                    <a:pt x="164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3"/>
                  </a:lnTo>
                  <a:lnTo>
                    <a:pt x="166" y="143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1"/>
                  </a:lnTo>
                  <a:lnTo>
                    <a:pt x="169" y="141"/>
                  </a:lnTo>
                  <a:lnTo>
                    <a:pt x="169" y="142"/>
                  </a:lnTo>
                  <a:lnTo>
                    <a:pt x="169" y="142"/>
                  </a:lnTo>
                  <a:lnTo>
                    <a:pt x="169" y="141"/>
                  </a:lnTo>
                  <a:lnTo>
                    <a:pt x="170" y="141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2" y="142"/>
                  </a:lnTo>
                  <a:lnTo>
                    <a:pt x="172" y="143"/>
                  </a:lnTo>
                  <a:lnTo>
                    <a:pt x="173" y="143"/>
                  </a:lnTo>
                  <a:lnTo>
                    <a:pt x="172" y="143"/>
                  </a:lnTo>
                  <a:lnTo>
                    <a:pt x="172" y="144"/>
                  </a:lnTo>
                  <a:lnTo>
                    <a:pt x="172" y="143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3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1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6" y="145"/>
                  </a:lnTo>
                  <a:lnTo>
                    <a:pt x="175" y="145"/>
                  </a:lnTo>
                  <a:lnTo>
                    <a:pt x="176" y="145"/>
                  </a:lnTo>
                  <a:lnTo>
                    <a:pt x="175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3" y="145"/>
                  </a:lnTo>
                  <a:lnTo>
                    <a:pt x="174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1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2" y="143"/>
                  </a:lnTo>
                  <a:lnTo>
                    <a:pt x="173" y="143"/>
                  </a:lnTo>
                  <a:lnTo>
                    <a:pt x="172" y="143"/>
                  </a:lnTo>
                  <a:lnTo>
                    <a:pt x="172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1" y="141"/>
                  </a:lnTo>
                  <a:lnTo>
                    <a:pt x="171" y="141"/>
                  </a:lnTo>
                  <a:lnTo>
                    <a:pt x="172" y="141"/>
                  </a:lnTo>
                  <a:lnTo>
                    <a:pt x="171" y="141"/>
                  </a:lnTo>
                  <a:lnTo>
                    <a:pt x="172" y="141"/>
                  </a:lnTo>
                  <a:lnTo>
                    <a:pt x="174" y="141"/>
                  </a:lnTo>
                  <a:lnTo>
                    <a:pt x="175" y="141"/>
                  </a:lnTo>
                  <a:lnTo>
                    <a:pt x="176" y="141"/>
                  </a:lnTo>
                  <a:lnTo>
                    <a:pt x="177" y="141"/>
                  </a:lnTo>
                  <a:lnTo>
                    <a:pt x="177" y="141"/>
                  </a:lnTo>
                  <a:lnTo>
                    <a:pt x="178" y="141"/>
                  </a:lnTo>
                  <a:lnTo>
                    <a:pt x="178" y="141"/>
                  </a:lnTo>
                  <a:lnTo>
                    <a:pt x="179" y="141"/>
                  </a:lnTo>
                  <a:lnTo>
                    <a:pt x="180" y="141"/>
                  </a:lnTo>
                  <a:lnTo>
                    <a:pt x="180" y="142"/>
                  </a:lnTo>
                  <a:lnTo>
                    <a:pt x="180" y="142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82" y="143"/>
                  </a:lnTo>
                  <a:lnTo>
                    <a:pt x="182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8" y="145"/>
                  </a:lnTo>
                  <a:lnTo>
                    <a:pt x="189" y="145"/>
                  </a:lnTo>
                  <a:lnTo>
                    <a:pt x="190" y="145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89" y="145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90" y="147"/>
                  </a:lnTo>
                  <a:lnTo>
                    <a:pt x="191" y="147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2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50"/>
                  </a:lnTo>
                  <a:lnTo>
                    <a:pt x="194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7" y="151"/>
                  </a:lnTo>
                  <a:lnTo>
                    <a:pt x="197" y="151"/>
                  </a:lnTo>
                  <a:lnTo>
                    <a:pt x="199" y="151"/>
                  </a:lnTo>
                  <a:lnTo>
                    <a:pt x="199" y="151"/>
                  </a:lnTo>
                  <a:lnTo>
                    <a:pt x="200" y="151"/>
                  </a:lnTo>
                  <a:lnTo>
                    <a:pt x="201" y="151"/>
                  </a:lnTo>
                  <a:lnTo>
                    <a:pt x="202" y="151"/>
                  </a:lnTo>
                  <a:lnTo>
                    <a:pt x="203" y="151"/>
                  </a:lnTo>
                  <a:lnTo>
                    <a:pt x="203" y="151"/>
                  </a:lnTo>
                  <a:lnTo>
                    <a:pt x="204" y="151"/>
                  </a:lnTo>
                  <a:lnTo>
                    <a:pt x="204" y="151"/>
                  </a:lnTo>
                  <a:lnTo>
                    <a:pt x="205" y="150"/>
                  </a:lnTo>
                  <a:lnTo>
                    <a:pt x="206" y="150"/>
                  </a:lnTo>
                  <a:lnTo>
                    <a:pt x="206" y="150"/>
                  </a:lnTo>
                  <a:lnTo>
                    <a:pt x="207" y="150"/>
                  </a:lnTo>
                  <a:lnTo>
                    <a:pt x="207" y="150"/>
                  </a:lnTo>
                  <a:lnTo>
                    <a:pt x="207" y="151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9" y="151"/>
                  </a:lnTo>
                  <a:lnTo>
                    <a:pt x="210" y="151"/>
                  </a:lnTo>
                  <a:lnTo>
                    <a:pt x="210" y="151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09" y="152"/>
                  </a:lnTo>
                  <a:lnTo>
                    <a:pt x="209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7" y="153"/>
                  </a:lnTo>
                  <a:lnTo>
                    <a:pt x="207" y="154"/>
                  </a:lnTo>
                  <a:lnTo>
                    <a:pt x="207" y="155"/>
                  </a:lnTo>
                  <a:lnTo>
                    <a:pt x="207" y="155"/>
                  </a:lnTo>
                  <a:lnTo>
                    <a:pt x="207" y="156"/>
                  </a:lnTo>
                  <a:lnTo>
                    <a:pt x="207" y="156"/>
                  </a:lnTo>
                  <a:lnTo>
                    <a:pt x="206" y="156"/>
                  </a:lnTo>
                  <a:lnTo>
                    <a:pt x="206" y="156"/>
                  </a:lnTo>
                  <a:lnTo>
                    <a:pt x="206" y="156"/>
                  </a:lnTo>
                  <a:lnTo>
                    <a:pt x="205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7"/>
                  </a:lnTo>
                  <a:lnTo>
                    <a:pt x="203" y="157"/>
                  </a:lnTo>
                  <a:lnTo>
                    <a:pt x="203" y="157"/>
                  </a:lnTo>
                  <a:lnTo>
                    <a:pt x="202" y="157"/>
                  </a:lnTo>
                  <a:lnTo>
                    <a:pt x="202" y="157"/>
                  </a:lnTo>
                  <a:lnTo>
                    <a:pt x="202" y="158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60"/>
                  </a:lnTo>
                  <a:lnTo>
                    <a:pt x="202" y="160"/>
                  </a:lnTo>
                  <a:lnTo>
                    <a:pt x="202" y="161"/>
                  </a:lnTo>
                  <a:lnTo>
                    <a:pt x="201" y="161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2" y="162"/>
                  </a:lnTo>
                  <a:lnTo>
                    <a:pt x="202" y="163"/>
                  </a:lnTo>
                  <a:lnTo>
                    <a:pt x="202" y="163"/>
                  </a:lnTo>
                  <a:lnTo>
                    <a:pt x="202" y="164"/>
                  </a:lnTo>
                  <a:lnTo>
                    <a:pt x="202" y="164"/>
                  </a:lnTo>
                  <a:lnTo>
                    <a:pt x="203" y="164"/>
                  </a:lnTo>
                  <a:lnTo>
                    <a:pt x="203" y="165"/>
                  </a:lnTo>
                  <a:lnTo>
                    <a:pt x="203" y="166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1" y="166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0" y="167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7" y="169"/>
                  </a:lnTo>
                  <a:lnTo>
                    <a:pt x="198" y="169"/>
                  </a:lnTo>
                  <a:lnTo>
                    <a:pt x="198" y="170"/>
                  </a:lnTo>
                  <a:lnTo>
                    <a:pt x="198" y="169"/>
                  </a:lnTo>
                  <a:lnTo>
                    <a:pt x="197" y="169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9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9" y="168"/>
                  </a:lnTo>
                  <a:lnTo>
                    <a:pt x="199" y="169"/>
                  </a:lnTo>
                  <a:lnTo>
                    <a:pt x="199" y="169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1"/>
                  </a:lnTo>
                  <a:lnTo>
                    <a:pt x="198" y="171"/>
                  </a:lnTo>
                  <a:lnTo>
                    <a:pt x="198" y="171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5" y="172"/>
                  </a:lnTo>
                  <a:lnTo>
                    <a:pt x="196" y="172"/>
                  </a:lnTo>
                  <a:lnTo>
                    <a:pt x="195" y="172"/>
                  </a:lnTo>
                  <a:lnTo>
                    <a:pt x="195" y="173"/>
                  </a:lnTo>
                  <a:lnTo>
                    <a:pt x="195" y="172"/>
                  </a:lnTo>
                  <a:lnTo>
                    <a:pt x="195" y="173"/>
                  </a:lnTo>
                  <a:lnTo>
                    <a:pt x="195" y="172"/>
                  </a:lnTo>
                  <a:lnTo>
                    <a:pt x="194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2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2" y="171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0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0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0"/>
                  </a:lnTo>
                  <a:lnTo>
                    <a:pt x="190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8" y="169"/>
                  </a:lnTo>
                  <a:lnTo>
                    <a:pt x="187" y="169"/>
                  </a:lnTo>
                  <a:lnTo>
                    <a:pt x="188" y="169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90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2"/>
                  </a:lnTo>
                  <a:lnTo>
                    <a:pt x="194" y="171"/>
                  </a:lnTo>
                  <a:lnTo>
                    <a:pt x="194" y="172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4" y="173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5" y="174"/>
                  </a:lnTo>
                  <a:lnTo>
                    <a:pt x="195" y="174"/>
                  </a:lnTo>
                  <a:lnTo>
                    <a:pt x="194" y="174"/>
                  </a:lnTo>
                  <a:lnTo>
                    <a:pt x="193" y="174"/>
                  </a:lnTo>
                  <a:lnTo>
                    <a:pt x="193" y="173"/>
                  </a:lnTo>
                  <a:lnTo>
                    <a:pt x="193" y="174"/>
                  </a:lnTo>
                  <a:lnTo>
                    <a:pt x="193" y="173"/>
                  </a:lnTo>
                  <a:lnTo>
                    <a:pt x="193" y="174"/>
                  </a:lnTo>
                  <a:lnTo>
                    <a:pt x="194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4" y="174"/>
                  </a:lnTo>
                  <a:lnTo>
                    <a:pt x="195" y="174"/>
                  </a:lnTo>
                  <a:lnTo>
                    <a:pt x="195" y="174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9" y="173"/>
                  </a:lnTo>
                  <a:lnTo>
                    <a:pt x="199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1" y="172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1" y="174"/>
                  </a:lnTo>
                  <a:lnTo>
                    <a:pt x="201" y="174"/>
                  </a:lnTo>
                  <a:lnTo>
                    <a:pt x="201" y="175"/>
                  </a:lnTo>
                  <a:lnTo>
                    <a:pt x="200" y="175"/>
                  </a:lnTo>
                  <a:lnTo>
                    <a:pt x="200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8" y="175"/>
                  </a:lnTo>
                  <a:lnTo>
                    <a:pt x="198" y="176"/>
                  </a:lnTo>
                  <a:lnTo>
                    <a:pt x="197" y="176"/>
                  </a:lnTo>
                  <a:lnTo>
                    <a:pt x="197" y="177"/>
                  </a:lnTo>
                  <a:lnTo>
                    <a:pt x="197" y="176"/>
                  </a:lnTo>
                  <a:lnTo>
                    <a:pt x="198" y="176"/>
                  </a:lnTo>
                  <a:lnTo>
                    <a:pt x="198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200" y="175"/>
                  </a:lnTo>
                  <a:lnTo>
                    <a:pt x="200" y="175"/>
                  </a:lnTo>
                  <a:lnTo>
                    <a:pt x="201" y="175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2" y="177"/>
                  </a:lnTo>
                  <a:lnTo>
                    <a:pt x="202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5" y="177"/>
                  </a:lnTo>
                  <a:lnTo>
                    <a:pt x="205" y="178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9" y="178"/>
                  </a:lnTo>
                  <a:lnTo>
                    <a:pt x="210" y="178"/>
                  </a:lnTo>
                  <a:lnTo>
                    <a:pt x="210" y="179"/>
                  </a:lnTo>
                  <a:lnTo>
                    <a:pt x="210" y="179"/>
                  </a:lnTo>
                  <a:lnTo>
                    <a:pt x="211" y="179"/>
                  </a:lnTo>
                  <a:lnTo>
                    <a:pt x="211" y="179"/>
                  </a:lnTo>
                  <a:lnTo>
                    <a:pt x="211" y="180"/>
                  </a:lnTo>
                  <a:lnTo>
                    <a:pt x="212" y="180"/>
                  </a:lnTo>
                  <a:lnTo>
                    <a:pt x="212" y="181"/>
                  </a:lnTo>
                  <a:lnTo>
                    <a:pt x="212" y="181"/>
                  </a:lnTo>
                  <a:lnTo>
                    <a:pt x="212" y="181"/>
                  </a:lnTo>
                  <a:lnTo>
                    <a:pt x="213" y="181"/>
                  </a:lnTo>
                  <a:lnTo>
                    <a:pt x="214" y="182"/>
                  </a:lnTo>
                  <a:lnTo>
                    <a:pt x="214" y="182"/>
                  </a:lnTo>
                  <a:lnTo>
                    <a:pt x="215" y="182"/>
                  </a:lnTo>
                  <a:lnTo>
                    <a:pt x="215" y="182"/>
                  </a:lnTo>
                  <a:lnTo>
                    <a:pt x="215" y="183"/>
                  </a:lnTo>
                  <a:lnTo>
                    <a:pt x="216" y="183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7" y="184"/>
                  </a:lnTo>
                  <a:lnTo>
                    <a:pt x="217" y="184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182"/>
                  </a:lnTo>
                  <a:lnTo>
                    <a:pt x="218" y="183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9" y="184"/>
                  </a:lnTo>
                  <a:lnTo>
                    <a:pt x="219" y="185"/>
                  </a:lnTo>
                  <a:lnTo>
                    <a:pt x="218" y="185"/>
                  </a:lnTo>
                  <a:lnTo>
                    <a:pt x="218" y="185"/>
                  </a:lnTo>
                  <a:lnTo>
                    <a:pt x="219" y="185"/>
                  </a:lnTo>
                  <a:lnTo>
                    <a:pt x="219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7" y="186"/>
                  </a:lnTo>
                  <a:lnTo>
                    <a:pt x="217" y="187"/>
                  </a:lnTo>
                  <a:lnTo>
                    <a:pt x="217" y="18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15" y="188"/>
                  </a:lnTo>
                  <a:lnTo>
                    <a:pt x="215" y="188"/>
                  </a:lnTo>
                  <a:lnTo>
                    <a:pt x="214" y="188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1"/>
                  </a:lnTo>
                  <a:lnTo>
                    <a:pt x="214" y="191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5" y="192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4" y="193"/>
                  </a:lnTo>
                  <a:lnTo>
                    <a:pt x="215" y="193"/>
                  </a:lnTo>
                  <a:lnTo>
                    <a:pt x="215" y="194"/>
                  </a:lnTo>
                  <a:lnTo>
                    <a:pt x="214" y="194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5" y="195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5" y="197"/>
                  </a:lnTo>
                  <a:lnTo>
                    <a:pt x="215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2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08" y="197"/>
                  </a:lnTo>
                  <a:lnTo>
                    <a:pt x="208" y="197"/>
                  </a:lnTo>
                  <a:lnTo>
                    <a:pt x="207" y="197"/>
                  </a:lnTo>
                  <a:lnTo>
                    <a:pt x="207" y="197"/>
                  </a:lnTo>
                  <a:lnTo>
                    <a:pt x="208" y="197"/>
                  </a:lnTo>
                  <a:lnTo>
                    <a:pt x="208" y="198"/>
                  </a:lnTo>
                  <a:lnTo>
                    <a:pt x="208" y="198"/>
                  </a:lnTo>
                  <a:lnTo>
                    <a:pt x="208" y="199"/>
                  </a:lnTo>
                  <a:lnTo>
                    <a:pt x="208" y="199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1"/>
                  </a:lnTo>
                  <a:lnTo>
                    <a:pt x="209" y="201"/>
                  </a:lnTo>
                  <a:lnTo>
                    <a:pt x="209" y="201"/>
                  </a:lnTo>
                  <a:lnTo>
                    <a:pt x="208" y="201"/>
                  </a:lnTo>
                  <a:lnTo>
                    <a:pt x="208" y="202"/>
                  </a:lnTo>
                  <a:lnTo>
                    <a:pt x="209" y="202"/>
                  </a:lnTo>
                  <a:lnTo>
                    <a:pt x="208" y="202"/>
                  </a:lnTo>
                  <a:lnTo>
                    <a:pt x="209" y="202"/>
                  </a:lnTo>
                  <a:lnTo>
                    <a:pt x="210" y="202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1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2"/>
                  </a:lnTo>
                  <a:lnTo>
                    <a:pt x="210" y="202"/>
                  </a:lnTo>
                  <a:lnTo>
                    <a:pt x="210" y="202"/>
                  </a:lnTo>
                  <a:lnTo>
                    <a:pt x="209" y="202"/>
                  </a:lnTo>
                  <a:lnTo>
                    <a:pt x="208" y="202"/>
                  </a:lnTo>
                  <a:lnTo>
                    <a:pt x="208" y="201"/>
                  </a:lnTo>
                  <a:lnTo>
                    <a:pt x="209" y="201"/>
                  </a:lnTo>
                  <a:lnTo>
                    <a:pt x="209" y="201"/>
                  </a:lnTo>
                  <a:lnTo>
                    <a:pt x="208" y="201"/>
                  </a:lnTo>
                  <a:lnTo>
                    <a:pt x="208" y="200"/>
                  </a:lnTo>
                  <a:lnTo>
                    <a:pt x="209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199"/>
                  </a:lnTo>
                  <a:lnTo>
                    <a:pt x="208" y="199"/>
                  </a:lnTo>
                  <a:lnTo>
                    <a:pt x="208" y="198"/>
                  </a:lnTo>
                  <a:lnTo>
                    <a:pt x="208" y="197"/>
                  </a:lnTo>
                  <a:lnTo>
                    <a:pt x="207" y="197"/>
                  </a:lnTo>
                  <a:lnTo>
                    <a:pt x="207" y="197"/>
                  </a:lnTo>
                  <a:lnTo>
                    <a:pt x="208" y="197"/>
                  </a:lnTo>
                  <a:lnTo>
                    <a:pt x="208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8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3" y="198"/>
                  </a:lnTo>
                  <a:lnTo>
                    <a:pt x="213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5" y="197"/>
                  </a:lnTo>
                  <a:lnTo>
                    <a:pt x="215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5" y="196"/>
                  </a:lnTo>
                  <a:lnTo>
                    <a:pt x="215" y="195"/>
                  </a:lnTo>
                  <a:lnTo>
                    <a:pt x="214" y="195"/>
                  </a:lnTo>
                  <a:lnTo>
                    <a:pt x="214" y="194"/>
                  </a:lnTo>
                  <a:lnTo>
                    <a:pt x="214" y="194"/>
                  </a:lnTo>
                  <a:lnTo>
                    <a:pt x="215" y="194"/>
                  </a:lnTo>
                  <a:lnTo>
                    <a:pt x="215" y="193"/>
                  </a:lnTo>
                  <a:lnTo>
                    <a:pt x="214" y="193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5" y="192"/>
                  </a:lnTo>
                  <a:lnTo>
                    <a:pt x="215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4" y="191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8"/>
                  </a:lnTo>
                  <a:lnTo>
                    <a:pt x="215" y="188"/>
                  </a:lnTo>
                  <a:lnTo>
                    <a:pt x="215" y="18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17" y="188"/>
                  </a:lnTo>
                  <a:lnTo>
                    <a:pt x="217" y="187"/>
                  </a:lnTo>
                  <a:lnTo>
                    <a:pt x="217" y="187"/>
                  </a:lnTo>
                  <a:lnTo>
                    <a:pt x="217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9" y="185"/>
                  </a:lnTo>
                  <a:lnTo>
                    <a:pt x="218" y="185"/>
                  </a:lnTo>
                  <a:lnTo>
                    <a:pt x="218" y="185"/>
                  </a:lnTo>
                  <a:lnTo>
                    <a:pt x="219" y="185"/>
                  </a:lnTo>
                  <a:lnTo>
                    <a:pt x="219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19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5"/>
                  </a:lnTo>
                  <a:lnTo>
                    <a:pt x="221" y="184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0" y="186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21" y="187"/>
                  </a:lnTo>
                  <a:lnTo>
                    <a:pt x="220" y="187"/>
                  </a:lnTo>
                  <a:lnTo>
                    <a:pt x="221" y="187"/>
                  </a:lnTo>
                  <a:lnTo>
                    <a:pt x="220" y="187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0" y="186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2" y="186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4"/>
                  </a:lnTo>
                  <a:lnTo>
                    <a:pt x="221" y="184"/>
                  </a:lnTo>
                  <a:lnTo>
                    <a:pt x="221" y="185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0" y="183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2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0" y="182"/>
                  </a:lnTo>
                  <a:lnTo>
                    <a:pt x="220" y="181"/>
                  </a:lnTo>
                  <a:lnTo>
                    <a:pt x="221" y="181"/>
                  </a:lnTo>
                  <a:lnTo>
                    <a:pt x="220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2" y="181"/>
                  </a:lnTo>
                  <a:lnTo>
                    <a:pt x="222" y="180"/>
                  </a:lnTo>
                  <a:lnTo>
                    <a:pt x="223" y="179"/>
                  </a:lnTo>
                  <a:lnTo>
                    <a:pt x="223" y="179"/>
                  </a:lnTo>
                  <a:lnTo>
                    <a:pt x="224" y="179"/>
                  </a:lnTo>
                  <a:lnTo>
                    <a:pt x="226" y="179"/>
                  </a:lnTo>
                  <a:lnTo>
                    <a:pt x="226" y="180"/>
                  </a:lnTo>
                  <a:lnTo>
                    <a:pt x="226" y="180"/>
                  </a:lnTo>
                  <a:lnTo>
                    <a:pt x="226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8" y="181"/>
                  </a:lnTo>
                  <a:lnTo>
                    <a:pt x="229" y="182"/>
                  </a:lnTo>
                  <a:lnTo>
                    <a:pt x="229" y="182"/>
                  </a:lnTo>
                  <a:lnTo>
                    <a:pt x="229" y="182"/>
                  </a:lnTo>
                  <a:lnTo>
                    <a:pt x="230" y="183"/>
                  </a:lnTo>
                  <a:lnTo>
                    <a:pt x="230" y="183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5"/>
                  </a:lnTo>
                  <a:lnTo>
                    <a:pt x="232" y="185"/>
                  </a:lnTo>
                  <a:lnTo>
                    <a:pt x="231" y="185"/>
                  </a:lnTo>
                  <a:lnTo>
                    <a:pt x="231" y="186"/>
                  </a:lnTo>
                  <a:lnTo>
                    <a:pt x="230" y="186"/>
                  </a:lnTo>
                  <a:lnTo>
                    <a:pt x="230" y="186"/>
                  </a:lnTo>
                  <a:lnTo>
                    <a:pt x="230" y="186"/>
                  </a:lnTo>
                  <a:lnTo>
                    <a:pt x="229" y="186"/>
                  </a:lnTo>
                  <a:lnTo>
                    <a:pt x="229" y="187"/>
                  </a:lnTo>
                  <a:lnTo>
                    <a:pt x="229" y="188"/>
                  </a:lnTo>
                  <a:lnTo>
                    <a:pt x="230" y="188"/>
                  </a:lnTo>
                  <a:lnTo>
                    <a:pt x="231" y="188"/>
                  </a:lnTo>
                  <a:lnTo>
                    <a:pt x="232" y="188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90"/>
                  </a:lnTo>
                  <a:lnTo>
                    <a:pt x="232" y="190"/>
                  </a:lnTo>
                  <a:lnTo>
                    <a:pt x="232" y="190"/>
                  </a:lnTo>
                  <a:lnTo>
                    <a:pt x="231" y="190"/>
                  </a:lnTo>
                  <a:lnTo>
                    <a:pt x="231" y="191"/>
                  </a:lnTo>
                  <a:lnTo>
                    <a:pt x="230" y="191"/>
                  </a:lnTo>
                  <a:lnTo>
                    <a:pt x="230" y="192"/>
                  </a:lnTo>
                  <a:lnTo>
                    <a:pt x="230" y="192"/>
                  </a:lnTo>
                  <a:lnTo>
                    <a:pt x="230" y="193"/>
                  </a:lnTo>
                  <a:lnTo>
                    <a:pt x="230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2" y="194"/>
                  </a:lnTo>
                  <a:lnTo>
                    <a:pt x="232" y="194"/>
                  </a:lnTo>
                  <a:lnTo>
                    <a:pt x="233" y="194"/>
                  </a:lnTo>
                  <a:lnTo>
                    <a:pt x="233" y="195"/>
                  </a:lnTo>
                  <a:lnTo>
                    <a:pt x="233" y="195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7"/>
                  </a:lnTo>
                  <a:lnTo>
                    <a:pt x="234" y="197"/>
                  </a:lnTo>
                  <a:lnTo>
                    <a:pt x="234" y="198"/>
                  </a:lnTo>
                  <a:lnTo>
                    <a:pt x="233" y="199"/>
                  </a:lnTo>
                  <a:lnTo>
                    <a:pt x="234" y="199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6" y="200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35" y="203"/>
                  </a:lnTo>
                  <a:lnTo>
                    <a:pt x="235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8" y="203"/>
                  </a:lnTo>
                  <a:lnTo>
                    <a:pt x="238" y="204"/>
                  </a:lnTo>
                  <a:lnTo>
                    <a:pt x="238" y="204"/>
                  </a:lnTo>
                  <a:lnTo>
                    <a:pt x="238" y="203"/>
                  </a:lnTo>
                  <a:lnTo>
                    <a:pt x="239" y="204"/>
                  </a:lnTo>
                  <a:lnTo>
                    <a:pt x="240" y="204"/>
                  </a:lnTo>
                  <a:lnTo>
                    <a:pt x="240" y="203"/>
                  </a:lnTo>
                  <a:lnTo>
                    <a:pt x="240" y="203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1" y="204"/>
                  </a:lnTo>
                  <a:lnTo>
                    <a:pt x="242" y="20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4" y="204"/>
                  </a:lnTo>
                  <a:lnTo>
                    <a:pt x="244" y="204"/>
                  </a:lnTo>
                  <a:lnTo>
                    <a:pt x="245" y="204"/>
                  </a:lnTo>
                  <a:lnTo>
                    <a:pt x="245" y="203"/>
                  </a:lnTo>
                  <a:lnTo>
                    <a:pt x="244" y="203"/>
                  </a:lnTo>
                  <a:lnTo>
                    <a:pt x="245" y="203"/>
                  </a:lnTo>
                  <a:lnTo>
                    <a:pt x="245" y="203"/>
                  </a:lnTo>
                  <a:lnTo>
                    <a:pt x="246" y="203"/>
                  </a:lnTo>
                  <a:lnTo>
                    <a:pt x="245" y="203"/>
                  </a:lnTo>
                  <a:lnTo>
                    <a:pt x="245" y="203"/>
                  </a:lnTo>
                  <a:lnTo>
                    <a:pt x="244" y="203"/>
                  </a:lnTo>
                  <a:lnTo>
                    <a:pt x="245" y="204"/>
                  </a:lnTo>
                  <a:lnTo>
                    <a:pt x="244" y="204"/>
                  </a:lnTo>
                  <a:lnTo>
                    <a:pt x="244" y="20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2" y="204"/>
                  </a:lnTo>
                  <a:lnTo>
                    <a:pt x="241" y="204"/>
                  </a:lnTo>
                  <a:lnTo>
                    <a:pt x="241" y="204"/>
                  </a:lnTo>
                  <a:lnTo>
                    <a:pt x="240" y="204"/>
                  </a:lnTo>
                  <a:lnTo>
                    <a:pt x="240" y="203"/>
                  </a:lnTo>
                  <a:lnTo>
                    <a:pt x="240" y="203"/>
                  </a:lnTo>
                  <a:lnTo>
                    <a:pt x="239" y="203"/>
                  </a:lnTo>
                  <a:lnTo>
                    <a:pt x="238" y="203"/>
                  </a:lnTo>
                  <a:lnTo>
                    <a:pt x="238" y="203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6" y="202"/>
                  </a:lnTo>
                  <a:lnTo>
                    <a:pt x="237" y="202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6" y="201"/>
                  </a:lnTo>
                  <a:lnTo>
                    <a:pt x="236" y="200"/>
                  </a:lnTo>
                  <a:lnTo>
                    <a:pt x="236" y="200"/>
                  </a:lnTo>
                  <a:lnTo>
                    <a:pt x="236" y="200"/>
                  </a:lnTo>
                  <a:lnTo>
                    <a:pt x="235" y="200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34" y="198"/>
                  </a:lnTo>
                  <a:lnTo>
                    <a:pt x="235" y="198"/>
                  </a:lnTo>
                  <a:lnTo>
                    <a:pt x="235" y="197"/>
                  </a:lnTo>
                  <a:lnTo>
                    <a:pt x="234" y="197"/>
                  </a:lnTo>
                  <a:lnTo>
                    <a:pt x="235" y="197"/>
                  </a:lnTo>
                  <a:lnTo>
                    <a:pt x="235" y="196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3" y="194"/>
                  </a:lnTo>
                  <a:lnTo>
                    <a:pt x="233" y="194"/>
                  </a:lnTo>
                  <a:lnTo>
                    <a:pt x="232" y="194"/>
                  </a:lnTo>
                  <a:lnTo>
                    <a:pt x="232" y="194"/>
                  </a:lnTo>
                  <a:lnTo>
                    <a:pt x="232" y="193"/>
                  </a:lnTo>
                  <a:lnTo>
                    <a:pt x="231" y="193"/>
                  </a:lnTo>
                  <a:lnTo>
                    <a:pt x="231" y="193"/>
                  </a:lnTo>
                  <a:lnTo>
                    <a:pt x="231" y="192"/>
                  </a:lnTo>
                  <a:lnTo>
                    <a:pt x="232" y="192"/>
                  </a:lnTo>
                  <a:lnTo>
                    <a:pt x="232" y="191"/>
                  </a:lnTo>
                  <a:lnTo>
                    <a:pt x="232" y="191"/>
                  </a:lnTo>
                  <a:lnTo>
                    <a:pt x="232" y="190"/>
                  </a:lnTo>
                  <a:lnTo>
                    <a:pt x="233" y="190"/>
                  </a:lnTo>
                  <a:lnTo>
                    <a:pt x="233" y="189"/>
                  </a:lnTo>
                  <a:lnTo>
                    <a:pt x="233" y="189"/>
                  </a:lnTo>
                  <a:lnTo>
                    <a:pt x="232" y="188"/>
                  </a:lnTo>
                  <a:lnTo>
                    <a:pt x="231" y="188"/>
                  </a:lnTo>
                  <a:lnTo>
                    <a:pt x="231" y="188"/>
                  </a:lnTo>
                  <a:lnTo>
                    <a:pt x="230" y="188"/>
                  </a:lnTo>
                  <a:lnTo>
                    <a:pt x="231" y="188"/>
                  </a:lnTo>
                  <a:lnTo>
                    <a:pt x="231" y="187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2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35" y="185"/>
                  </a:lnTo>
                  <a:lnTo>
                    <a:pt x="235" y="185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7" y="186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8" y="187"/>
                  </a:lnTo>
                  <a:lnTo>
                    <a:pt x="238" y="188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5" y="185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3"/>
                  </a:lnTo>
                  <a:lnTo>
                    <a:pt x="231" y="183"/>
                  </a:lnTo>
                  <a:lnTo>
                    <a:pt x="230" y="183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29" y="181"/>
                  </a:lnTo>
                  <a:lnTo>
                    <a:pt x="229" y="181"/>
                  </a:lnTo>
                  <a:lnTo>
                    <a:pt x="229" y="180"/>
                  </a:lnTo>
                  <a:lnTo>
                    <a:pt x="229" y="180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7" y="179"/>
                  </a:lnTo>
                  <a:lnTo>
                    <a:pt x="226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4" y="179"/>
                  </a:lnTo>
                  <a:lnTo>
                    <a:pt x="223" y="179"/>
                  </a:lnTo>
                  <a:lnTo>
                    <a:pt x="223" y="179"/>
                  </a:lnTo>
                  <a:lnTo>
                    <a:pt x="222" y="179"/>
                  </a:lnTo>
                  <a:lnTo>
                    <a:pt x="222" y="179"/>
                  </a:lnTo>
                  <a:lnTo>
                    <a:pt x="221" y="179"/>
                  </a:lnTo>
                  <a:lnTo>
                    <a:pt x="221" y="180"/>
                  </a:lnTo>
                  <a:lnTo>
                    <a:pt x="221" y="180"/>
                  </a:lnTo>
                  <a:lnTo>
                    <a:pt x="220" y="181"/>
                  </a:lnTo>
                  <a:lnTo>
                    <a:pt x="219" y="181"/>
                  </a:lnTo>
                  <a:lnTo>
                    <a:pt x="219" y="182"/>
                  </a:lnTo>
                  <a:lnTo>
                    <a:pt x="219" y="181"/>
                  </a:lnTo>
                  <a:lnTo>
                    <a:pt x="219" y="181"/>
                  </a:lnTo>
                  <a:lnTo>
                    <a:pt x="218" y="181"/>
                  </a:lnTo>
                  <a:lnTo>
                    <a:pt x="218" y="181"/>
                  </a:lnTo>
                  <a:lnTo>
                    <a:pt x="218" y="180"/>
                  </a:lnTo>
                  <a:lnTo>
                    <a:pt x="217" y="180"/>
                  </a:lnTo>
                  <a:lnTo>
                    <a:pt x="217" y="180"/>
                  </a:lnTo>
                  <a:lnTo>
                    <a:pt x="216" y="180"/>
                  </a:lnTo>
                  <a:lnTo>
                    <a:pt x="215" y="180"/>
                  </a:lnTo>
                  <a:lnTo>
                    <a:pt x="215" y="179"/>
                  </a:lnTo>
                  <a:lnTo>
                    <a:pt x="216" y="179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4" y="178"/>
                  </a:lnTo>
                  <a:lnTo>
                    <a:pt x="214" y="178"/>
                  </a:lnTo>
                  <a:lnTo>
                    <a:pt x="213" y="178"/>
                  </a:lnTo>
                  <a:lnTo>
                    <a:pt x="213" y="178"/>
                  </a:lnTo>
                  <a:lnTo>
                    <a:pt x="212" y="178"/>
                  </a:lnTo>
                  <a:lnTo>
                    <a:pt x="213" y="178"/>
                  </a:lnTo>
                  <a:lnTo>
                    <a:pt x="213" y="177"/>
                  </a:lnTo>
                  <a:lnTo>
                    <a:pt x="212" y="177"/>
                  </a:lnTo>
                  <a:lnTo>
                    <a:pt x="212" y="177"/>
                  </a:lnTo>
                  <a:lnTo>
                    <a:pt x="212" y="176"/>
                  </a:lnTo>
                  <a:lnTo>
                    <a:pt x="211" y="176"/>
                  </a:lnTo>
                  <a:lnTo>
                    <a:pt x="211" y="175"/>
                  </a:lnTo>
                  <a:lnTo>
                    <a:pt x="211" y="175"/>
                  </a:lnTo>
                  <a:lnTo>
                    <a:pt x="210" y="175"/>
                  </a:lnTo>
                  <a:lnTo>
                    <a:pt x="210" y="175"/>
                  </a:lnTo>
                  <a:lnTo>
                    <a:pt x="209" y="175"/>
                  </a:lnTo>
                  <a:lnTo>
                    <a:pt x="208" y="175"/>
                  </a:lnTo>
                  <a:lnTo>
                    <a:pt x="209" y="174"/>
                  </a:lnTo>
                  <a:lnTo>
                    <a:pt x="209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7" y="172"/>
                  </a:lnTo>
                  <a:lnTo>
                    <a:pt x="207" y="171"/>
                  </a:lnTo>
                  <a:lnTo>
                    <a:pt x="208" y="171"/>
                  </a:lnTo>
                  <a:lnTo>
                    <a:pt x="208" y="171"/>
                  </a:lnTo>
                  <a:lnTo>
                    <a:pt x="209" y="172"/>
                  </a:lnTo>
                  <a:lnTo>
                    <a:pt x="210" y="172"/>
                  </a:lnTo>
                  <a:lnTo>
                    <a:pt x="210" y="172"/>
                  </a:lnTo>
                  <a:lnTo>
                    <a:pt x="210" y="171"/>
                  </a:lnTo>
                  <a:lnTo>
                    <a:pt x="211" y="171"/>
                  </a:lnTo>
                  <a:lnTo>
                    <a:pt x="211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3" y="171"/>
                  </a:lnTo>
                  <a:lnTo>
                    <a:pt x="214" y="171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0"/>
                  </a:lnTo>
                  <a:lnTo>
                    <a:pt x="213" y="170"/>
                  </a:lnTo>
                  <a:lnTo>
                    <a:pt x="214" y="170"/>
                  </a:lnTo>
                  <a:lnTo>
                    <a:pt x="214" y="169"/>
                  </a:lnTo>
                  <a:lnTo>
                    <a:pt x="214" y="168"/>
                  </a:lnTo>
                  <a:lnTo>
                    <a:pt x="214" y="169"/>
                  </a:lnTo>
                  <a:lnTo>
                    <a:pt x="214" y="168"/>
                  </a:lnTo>
                  <a:lnTo>
                    <a:pt x="214" y="168"/>
                  </a:lnTo>
                  <a:lnTo>
                    <a:pt x="213" y="168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212" y="167"/>
                  </a:lnTo>
                  <a:lnTo>
                    <a:pt x="212" y="166"/>
                  </a:lnTo>
                  <a:lnTo>
                    <a:pt x="212" y="166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2" y="163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0" y="161"/>
                  </a:lnTo>
                  <a:lnTo>
                    <a:pt x="210" y="161"/>
                  </a:lnTo>
                  <a:lnTo>
                    <a:pt x="210" y="160"/>
                  </a:lnTo>
                  <a:lnTo>
                    <a:pt x="209" y="160"/>
                  </a:lnTo>
                  <a:lnTo>
                    <a:pt x="210" y="160"/>
                  </a:lnTo>
                  <a:lnTo>
                    <a:pt x="209" y="160"/>
                  </a:lnTo>
                  <a:lnTo>
                    <a:pt x="209" y="160"/>
                  </a:lnTo>
                  <a:lnTo>
                    <a:pt x="208" y="160"/>
                  </a:lnTo>
                  <a:lnTo>
                    <a:pt x="209" y="160"/>
                  </a:lnTo>
                  <a:lnTo>
                    <a:pt x="208" y="160"/>
                  </a:lnTo>
                  <a:lnTo>
                    <a:pt x="209" y="160"/>
                  </a:lnTo>
                  <a:lnTo>
                    <a:pt x="209" y="160"/>
                  </a:lnTo>
                  <a:lnTo>
                    <a:pt x="210" y="160"/>
                  </a:lnTo>
                  <a:lnTo>
                    <a:pt x="210" y="160"/>
                  </a:lnTo>
                  <a:lnTo>
                    <a:pt x="210" y="159"/>
                  </a:lnTo>
                  <a:lnTo>
                    <a:pt x="209" y="159"/>
                  </a:lnTo>
                  <a:lnTo>
                    <a:pt x="209" y="158"/>
                  </a:lnTo>
                  <a:lnTo>
                    <a:pt x="208" y="158"/>
                  </a:lnTo>
                  <a:lnTo>
                    <a:pt x="209" y="158"/>
                  </a:lnTo>
                  <a:lnTo>
                    <a:pt x="209" y="157"/>
                  </a:lnTo>
                  <a:lnTo>
                    <a:pt x="210" y="157"/>
                  </a:lnTo>
                  <a:lnTo>
                    <a:pt x="210" y="157"/>
                  </a:lnTo>
                  <a:lnTo>
                    <a:pt x="210" y="156"/>
                  </a:lnTo>
                  <a:lnTo>
                    <a:pt x="211" y="156"/>
                  </a:lnTo>
                  <a:lnTo>
                    <a:pt x="211" y="156"/>
                  </a:lnTo>
                  <a:lnTo>
                    <a:pt x="211" y="155"/>
                  </a:lnTo>
                  <a:lnTo>
                    <a:pt x="211" y="155"/>
                  </a:lnTo>
                  <a:lnTo>
                    <a:pt x="212" y="154"/>
                  </a:lnTo>
                  <a:lnTo>
                    <a:pt x="212" y="154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3" y="153"/>
                  </a:lnTo>
                  <a:lnTo>
                    <a:pt x="213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2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12" y="151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11" y="150"/>
                  </a:lnTo>
                  <a:lnTo>
                    <a:pt x="211" y="150"/>
                  </a:lnTo>
                  <a:lnTo>
                    <a:pt x="211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09" y="149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7" y="148"/>
                  </a:lnTo>
                  <a:lnTo>
                    <a:pt x="207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5" y="148"/>
                  </a:lnTo>
                  <a:lnTo>
                    <a:pt x="204" y="148"/>
                  </a:lnTo>
                  <a:lnTo>
                    <a:pt x="204" y="147"/>
                  </a:lnTo>
                  <a:lnTo>
                    <a:pt x="204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3" y="145"/>
                  </a:lnTo>
                  <a:lnTo>
                    <a:pt x="203" y="145"/>
                  </a:lnTo>
                  <a:lnTo>
                    <a:pt x="204" y="145"/>
                  </a:lnTo>
                  <a:lnTo>
                    <a:pt x="203" y="145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4"/>
                  </a:lnTo>
                  <a:lnTo>
                    <a:pt x="202" y="144"/>
                  </a:lnTo>
                  <a:lnTo>
                    <a:pt x="202" y="143"/>
                  </a:lnTo>
                  <a:lnTo>
                    <a:pt x="202" y="143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3" y="142"/>
                  </a:lnTo>
                  <a:lnTo>
                    <a:pt x="202" y="142"/>
                  </a:lnTo>
                  <a:lnTo>
                    <a:pt x="203" y="142"/>
                  </a:lnTo>
                  <a:lnTo>
                    <a:pt x="203" y="141"/>
                  </a:lnTo>
                  <a:lnTo>
                    <a:pt x="203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5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3" y="141"/>
                  </a:lnTo>
                  <a:lnTo>
                    <a:pt x="203" y="141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1" y="142"/>
                  </a:lnTo>
                  <a:lnTo>
                    <a:pt x="200" y="142"/>
                  </a:lnTo>
                  <a:lnTo>
                    <a:pt x="201" y="142"/>
                  </a:lnTo>
                  <a:lnTo>
                    <a:pt x="201" y="143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1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7" y="141"/>
                  </a:lnTo>
                  <a:lnTo>
                    <a:pt x="197" y="141"/>
                  </a:lnTo>
                  <a:lnTo>
                    <a:pt x="197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5" y="142"/>
                  </a:lnTo>
                  <a:lnTo>
                    <a:pt x="195" y="141"/>
                  </a:lnTo>
                  <a:lnTo>
                    <a:pt x="195" y="141"/>
                  </a:lnTo>
                  <a:lnTo>
                    <a:pt x="194" y="141"/>
                  </a:lnTo>
                  <a:lnTo>
                    <a:pt x="193" y="141"/>
                  </a:lnTo>
                  <a:lnTo>
                    <a:pt x="193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3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1" y="141"/>
                  </a:lnTo>
                  <a:lnTo>
                    <a:pt x="191" y="14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89" y="140"/>
                  </a:lnTo>
                  <a:lnTo>
                    <a:pt x="189" y="139"/>
                  </a:lnTo>
                  <a:lnTo>
                    <a:pt x="190" y="139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1" y="138"/>
                  </a:lnTo>
                  <a:lnTo>
                    <a:pt x="190" y="138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0" y="137"/>
                  </a:lnTo>
                  <a:lnTo>
                    <a:pt x="190" y="138"/>
                  </a:lnTo>
                  <a:lnTo>
                    <a:pt x="190" y="137"/>
                  </a:lnTo>
                  <a:lnTo>
                    <a:pt x="190" y="138"/>
                  </a:lnTo>
                  <a:lnTo>
                    <a:pt x="189" y="138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89" y="136"/>
                  </a:lnTo>
                  <a:lnTo>
                    <a:pt x="189" y="135"/>
                  </a:lnTo>
                  <a:lnTo>
                    <a:pt x="190" y="135"/>
                  </a:lnTo>
                  <a:lnTo>
                    <a:pt x="191" y="135"/>
                  </a:lnTo>
                  <a:lnTo>
                    <a:pt x="190" y="135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1" y="134"/>
                  </a:lnTo>
                  <a:lnTo>
                    <a:pt x="191" y="133"/>
                  </a:lnTo>
                  <a:lnTo>
                    <a:pt x="190" y="133"/>
                  </a:lnTo>
                  <a:lnTo>
                    <a:pt x="191" y="133"/>
                  </a:lnTo>
                  <a:lnTo>
                    <a:pt x="191" y="133"/>
                  </a:lnTo>
                  <a:lnTo>
                    <a:pt x="190" y="132"/>
                  </a:lnTo>
                  <a:lnTo>
                    <a:pt x="190" y="131"/>
                  </a:lnTo>
                  <a:lnTo>
                    <a:pt x="189" y="131"/>
                  </a:lnTo>
                  <a:lnTo>
                    <a:pt x="189" y="131"/>
                  </a:lnTo>
                  <a:lnTo>
                    <a:pt x="189" y="131"/>
                  </a:lnTo>
                  <a:lnTo>
                    <a:pt x="188" y="131"/>
                  </a:lnTo>
                  <a:lnTo>
                    <a:pt x="188" y="131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7" y="130"/>
                  </a:lnTo>
                  <a:lnTo>
                    <a:pt x="186" y="130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187" y="129"/>
                  </a:lnTo>
                  <a:lnTo>
                    <a:pt x="188" y="129"/>
                  </a:lnTo>
                  <a:lnTo>
                    <a:pt x="187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192" y="129"/>
                  </a:lnTo>
                  <a:lnTo>
                    <a:pt x="191" y="130"/>
                  </a:lnTo>
                  <a:lnTo>
                    <a:pt x="192" y="130"/>
                  </a:lnTo>
                  <a:lnTo>
                    <a:pt x="192" y="129"/>
                  </a:lnTo>
                  <a:lnTo>
                    <a:pt x="192" y="130"/>
                  </a:lnTo>
                  <a:lnTo>
                    <a:pt x="192" y="129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8" y="129"/>
                  </a:lnTo>
                  <a:lnTo>
                    <a:pt x="188" y="128"/>
                  </a:lnTo>
                  <a:lnTo>
                    <a:pt x="189" y="128"/>
                  </a:lnTo>
                  <a:lnTo>
                    <a:pt x="188" y="128"/>
                  </a:lnTo>
                  <a:lnTo>
                    <a:pt x="188" y="128"/>
                  </a:lnTo>
                  <a:lnTo>
                    <a:pt x="188" y="127"/>
                  </a:lnTo>
                  <a:lnTo>
                    <a:pt x="187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6"/>
                  </a:lnTo>
                  <a:lnTo>
                    <a:pt x="187" y="126"/>
                  </a:lnTo>
                  <a:lnTo>
                    <a:pt x="186" y="126"/>
                  </a:lnTo>
                  <a:lnTo>
                    <a:pt x="187" y="126"/>
                  </a:lnTo>
                  <a:lnTo>
                    <a:pt x="187" y="127"/>
                  </a:lnTo>
                  <a:lnTo>
                    <a:pt x="188" y="126"/>
                  </a:lnTo>
                  <a:lnTo>
                    <a:pt x="187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9" y="126"/>
                  </a:lnTo>
                  <a:lnTo>
                    <a:pt x="189" y="125"/>
                  </a:lnTo>
                  <a:lnTo>
                    <a:pt x="189" y="125"/>
                  </a:lnTo>
                  <a:lnTo>
                    <a:pt x="189" y="125"/>
                  </a:lnTo>
                  <a:lnTo>
                    <a:pt x="189" y="126"/>
                  </a:lnTo>
                  <a:lnTo>
                    <a:pt x="188" y="126"/>
                  </a:lnTo>
                  <a:lnTo>
                    <a:pt x="188" y="125"/>
                  </a:lnTo>
                  <a:lnTo>
                    <a:pt x="189" y="125"/>
                  </a:lnTo>
                  <a:lnTo>
                    <a:pt x="188" y="125"/>
                  </a:lnTo>
                  <a:lnTo>
                    <a:pt x="189" y="125"/>
                  </a:lnTo>
                  <a:lnTo>
                    <a:pt x="189" y="124"/>
                  </a:lnTo>
                  <a:lnTo>
                    <a:pt x="189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4"/>
                  </a:lnTo>
                  <a:lnTo>
                    <a:pt x="187" y="124"/>
                  </a:lnTo>
                  <a:lnTo>
                    <a:pt x="188" y="124"/>
                  </a:lnTo>
                  <a:lnTo>
                    <a:pt x="187" y="124"/>
                  </a:lnTo>
                  <a:lnTo>
                    <a:pt x="188" y="124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90" y="123"/>
                  </a:lnTo>
                  <a:lnTo>
                    <a:pt x="190" y="124"/>
                  </a:lnTo>
                  <a:lnTo>
                    <a:pt x="190" y="123"/>
                  </a:lnTo>
                  <a:lnTo>
                    <a:pt x="191" y="124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3" y="123"/>
                  </a:lnTo>
                  <a:lnTo>
                    <a:pt x="193" y="123"/>
                  </a:lnTo>
                  <a:lnTo>
                    <a:pt x="194" y="123"/>
                  </a:lnTo>
                  <a:lnTo>
                    <a:pt x="195" y="123"/>
                  </a:lnTo>
                  <a:lnTo>
                    <a:pt x="195" y="123"/>
                  </a:lnTo>
                  <a:lnTo>
                    <a:pt x="196" y="123"/>
                  </a:lnTo>
                  <a:lnTo>
                    <a:pt x="196" y="123"/>
                  </a:lnTo>
                  <a:lnTo>
                    <a:pt x="196" y="122"/>
                  </a:lnTo>
                  <a:lnTo>
                    <a:pt x="196" y="123"/>
                  </a:lnTo>
                  <a:lnTo>
                    <a:pt x="196" y="122"/>
                  </a:lnTo>
                  <a:lnTo>
                    <a:pt x="197" y="122"/>
                  </a:lnTo>
                  <a:lnTo>
                    <a:pt x="197" y="122"/>
                  </a:lnTo>
                  <a:lnTo>
                    <a:pt x="198" y="122"/>
                  </a:lnTo>
                  <a:lnTo>
                    <a:pt x="199" y="122"/>
                  </a:lnTo>
                  <a:lnTo>
                    <a:pt x="199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2" y="122"/>
                  </a:lnTo>
                  <a:lnTo>
                    <a:pt x="202" y="122"/>
                  </a:lnTo>
                  <a:lnTo>
                    <a:pt x="203" y="122"/>
                  </a:lnTo>
                  <a:lnTo>
                    <a:pt x="203" y="123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2" y="124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3" y="123"/>
                  </a:lnTo>
                  <a:lnTo>
                    <a:pt x="203" y="123"/>
                  </a:lnTo>
                  <a:lnTo>
                    <a:pt x="203" y="123"/>
                  </a:lnTo>
                  <a:lnTo>
                    <a:pt x="203" y="122"/>
                  </a:lnTo>
                  <a:lnTo>
                    <a:pt x="203" y="122"/>
                  </a:lnTo>
                  <a:lnTo>
                    <a:pt x="204" y="122"/>
                  </a:lnTo>
                  <a:lnTo>
                    <a:pt x="205" y="122"/>
                  </a:lnTo>
                  <a:lnTo>
                    <a:pt x="206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09" y="122"/>
                  </a:lnTo>
                  <a:lnTo>
                    <a:pt x="210" y="122"/>
                  </a:lnTo>
                  <a:lnTo>
                    <a:pt x="211" y="122"/>
                  </a:lnTo>
                  <a:lnTo>
                    <a:pt x="211" y="122"/>
                  </a:lnTo>
                  <a:lnTo>
                    <a:pt x="212" y="122"/>
                  </a:lnTo>
                  <a:lnTo>
                    <a:pt x="212" y="122"/>
                  </a:lnTo>
                  <a:lnTo>
                    <a:pt x="213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5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6" y="122"/>
                  </a:lnTo>
                  <a:lnTo>
                    <a:pt x="217" y="121"/>
                  </a:lnTo>
                  <a:lnTo>
                    <a:pt x="217" y="122"/>
                  </a:lnTo>
                  <a:lnTo>
                    <a:pt x="217" y="121"/>
                  </a:lnTo>
                  <a:lnTo>
                    <a:pt x="217" y="121"/>
                  </a:lnTo>
                  <a:lnTo>
                    <a:pt x="218" y="121"/>
                  </a:lnTo>
                  <a:lnTo>
                    <a:pt x="218" y="121"/>
                  </a:lnTo>
                  <a:lnTo>
                    <a:pt x="219" y="121"/>
                  </a:lnTo>
                  <a:lnTo>
                    <a:pt x="219" y="121"/>
                  </a:lnTo>
                  <a:lnTo>
                    <a:pt x="220" y="121"/>
                  </a:lnTo>
                  <a:lnTo>
                    <a:pt x="221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1"/>
                  </a:lnTo>
                  <a:lnTo>
                    <a:pt x="221" y="121"/>
                  </a:lnTo>
                  <a:lnTo>
                    <a:pt x="222" y="121"/>
                  </a:lnTo>
                  <a:lnTo>
                    <a:pt x="222" y="121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2"/>
                  </a:lnTo>
                  <a:lnTo>
                    <a:pt x="226" y="121"/>
                  </a:lnTo>
                  <a:lnTo>
                    <a:pt x="226" y="121"/>
                  </a:lnTo>
                  <a:lnTo>
                    <a:pt x="227" y="121"/>
                  </a:lnTo>
                  <a:lnTo>
                    <a:pt x="227" y="121"/>
                  </a:lnTo>
                  <a:lnTo>
                    <a:pt x="227" y="120"/>
                  </a:lnTo>
                  <a:lnTo>
                    <a:pt x="227" y="120"/>
                  </a:lnTo>
                  <a:lnTo>
                    <a:pt x="227" y="120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27" y="120"/>
                  </a:lnTo>
                  <a:lnTo>
                    <a:pt x="228" y="120"/>
                  </a:lnTo>
                  <a:lnTo>
                    <a:pt x="229" y="120"/>
                  </a:lnTo>
                  <a:lnTo>
                    <a:pt x="229" y="119"/>
                  </a:lnTo>
                  <a:lnTo>
                    <a:pt x="229" y="119"/>
                  </a:lnTo>
                  <a:lnTo>
                    <a:pt x="230" y="119"/>
                  </a:lnTo>
                  <a:lnTo>
                    <a:pt x="230" y="119"/>
                  </a:lnTo>
                  <a:lnTo>
                    <a:pt x="230" y="120"/>
                  </a:lnTo>
                  <a:lnTo>
                    <a:pt x="230" y="119"/>
                  </a:lnTo>
                  <a:lnTo>
                    <a:pt x="231" y="119"/>
                  </a:lnTo>
                  <a:lnTo>
                    <a:pt x="232" y="119"/>
                  </a:lnTo>
                  <a:lnTo>
                    <a:pt x="232" y="119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4" y="119"/>
                  </a:lnTo>
                  <a:lnTo>
                    <a:pt x="234" y="119"/>
                  </a:lnTo>
                  <a:lnTo>
                    <a:pt x="235" y="119"/>
                  </a:lnTo>
                  <a:lnTo>
                    <a:pt x="236" y="118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7" y="119"/>
                  </a:lnTo>
                  <a:lnTo>
                    <a:pt x="237" y="119"/>
                  </a:lnTo>
                  <a:lnTo>
                    <a:pt x="237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8"/>
                  </a:lnTo>
                  <a:lnTo>
                    <a:pt x="239" y="118"/>
                  </a:lnTo>
                  <a:lnTo>
                    <a:pt x="239" y="119"/>
                  </a:lnTo>
                  <a:lnTo>
                    <a:pt x="240" y="119"/>
                  </a:lnTo>
                  <a:lnTo>
                    <a:pt x="241" y="119"/>
                  </a:lnTo>
                  <a:lnTo>
                    <a:pt x="241" y="119"/>
                  </a:lnTo>
                  <a:lnTo>
                    <a:pt x="240" y="119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39" y="120"/>
                  </a:lnTo>
                  <a:lnTo>
                    <a:pt x="238" y="120"/>
                  </a:lnTo>
                  <a:lnTo>
                    <a:pt x="238" y="121"/>
                  </a:lnTo>
                  <a:lnTo>
                    <a:pt x="237" y="121"/>
                  </a:lnTo>
                  <a:lnTo>
                    <a:pt x="237" y="122"/>
                  </a:lnTo>
                  <a:lnTo>
                    <a:pt x="236" y="122"/>
                  </a:lnTo>
                  <a:lnTo>
                    <a:pt x="236" y="122"/>
                  </a:lnTo>
                  <a:lnTo>
                    <a:pt x="235" y="122"/>
                  </a:lnTo>
                  <a:lnTo>
                    <a:pt x="234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29" y="126"/>
                  </a:lnTo>
                  <a:lnTo>
                    <a:pt x="229" y="126"/>
                  </a:lnTo>
                  <a:lnTo>
                    <a:pt x="230" y="126"/>
                  </a:lnTo>
                  <a:lnTo>
                    <a:pt x="230" y="127"/>
                  </a:lnTo>
                  <a:lnTo>
                    <a:pt x="230" y="127"/>
                  </a:lnTo>
                  <a:lnTo>
                    <a:pt x="230" y="127"/>
                  </a:lnTo>
                  <a:lnTo>
                    <a:pt x="231" y="127"/>
                  </a:lnTo>
                  <a:lnTo>
                    <a:pt x="232" y="127"/>
                  </a:lnTo>
                  <a:lnTo>
                    <a:pt x="232" y="127"/>
                  </a:lnTo>
                  <a:lnTo>
                    <a:pt x="232" y="128"/>
                  </a:lnTo>
                  <a:lnTo>
                    <a:pt x="232" y="127"/>
                  </a:lnTo>
                  <a:lnTo>
                    <a:pt x="233" y="127"/>
                  </a:lnTo>
                  <a:lnTo>
                    <a:pt x="233" y="12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4" y="129"/>
                  </a:lnTo>
                  <a:lnTo>
                    <a:pt x="234" y="129"/>
                  </a:lnTo>
                  <a:lnTo>
                    <a:pt x="235" y="129"/>
                  </a:lnTo>
                  <a:lnTo>
                    <a:pt x="236" y="129"/>
                  </a:lnTo>
                  <a:lnTo>
                    <a:pt x="236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31"/>
                  </a:lnTo>
                  <a:lnTo>
                    <a:pt x="237" y="131"/>
                  </a:lnTo>
                  <a:lnTo>
                    <a:pt x="238" y="132"/>
                  </a:lnTo>
                  <a:lnTo>
                    <a:pt x="237" y="132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6" y="133"/>
                  </a:lnTo>
                  <a:lnTo>
                    <a:pt x="236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2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1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29" y="132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8" y="133"/>
                  </a:lnTo>
                  <a:lnTo>
                    <a:pt x="227" y="133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6" y="134"/>
                  </a:lnTo>
                  <a:lnTo>
                    <a:pt x="227" y="134"/>
                  </a:lnTo>
                  <a:lnTo>
                    <a:pt x="226" y="134"/>
                  </a:lnTo>
                  <a:lnTo>
                    <a:pt x="227" y="134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6"/>
                  </a:lnTo>
                  <a:lnTo>
                    <a:pt x="227" y="137"/>
                  </a:lnTo>
                  <a:lnTo>
                    <a:pt x="227" y="136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8" y="137"/>
                  </a:lnTo>
                  <a:lnTo>
                    <a:pt x="228" y="138"/>
                  </a:lnTo>
                  <a:lnTo>
                    <a:pt x="227" y="138"/>
                  </a:lnTo>
                  <a:lnTo>
                    <a:pt x="227" y="138"/>
                  </a:lnTo>
                  <a:lnTo>
                    <a:pt x="228" y="138"/>
                  </a:lnTo>
                  <a:lnTo>
                    <a:pt x="229" y="138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29" y="142"/>
                  </a:lnTo>
                  <a:lnTo>
                    <a:pt x="229" y="142"/>
                  </a:lnTo>
                  <a:lnTo>
                    <a:pt x="228" y="143"/>
                  </a:lnTo>
                  <a:lnTo>
                    <a:pt x="227" y="143"/>
                  </a:lnTo>
                  <a:lnTo>
                    <a:pt x="227" y="143"/>
                  </a:lnTo>
                  <a:lnTo>
                    <a:pt x="226" y="143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5" y="142"/>
                  </a:lnTo>
                  <a:lnTo>
                    <a:pt x="226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4" y="142"/>
                  </a:lnTo>
                  <a:lnTo>
                    <a:pt x="224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2" y="141"/>
                  </a:lnTo>
                  <a:lnTo>
                    <a:pt x="222" y="140"/>
                  </a:lnTo>
                  <a:lnTo>
                    <a:pt x="222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1" y="141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19" y="142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18" y="141"/>
                  </a:lnTo>
                  <a:lnTo>
                    <a:pt x="217" y="141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5" y="141"/>
                  </a:lnTo>
                  <a:lnTo>
                    <a:pt x="215" y="141"/>
                  </a:lnTo>
                  <a:lnTo>
                    <a:pt x="216" y="141"/>
                  </a:lnTo>
                  <a:lnTo>
                    <a:pt x="216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6" y="141"/>
                  </a:lnTo>
                  <a:lnTo>
                    <a:pt x="215" y="141"/>
                  </a:lnTo>
                  <a:lnTo>
                    <a:pt x="215" y="141"/>
                  </a:lnTo>
                  <a:lnTo>
                    <a:pt x="216" y="141"/>
                  </a:lnTo>
                  <a:lnTo>
                    <a:pt x="217" y="141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8" y="142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8" y="141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1" y="141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2" y="140"/>
                  </a:lnTo>
                  <a:lnTo>
                    <a:pt x="222" y="140"/>
                  </a:lnTo>
                  <a:lnTo>
                    <a:pt x="222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4" y="141"/>
                  </a:lnTo>
                  <a:lnTo>
                    <a:pt x="224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6" y="143"/>
                  </a:lnTo>
                  <a:lnTo>
                    <a:pt x="227" y="143"/>
                  </a:lnTo>
                  <a:lnTo>
                    <a:pt x="227" y="143"/>
                  </a:lnTo>
                  <a:lnTo>
                    <a:pt x="228" y="143"/>
                  </a:lnTo>
                  <a:lnTo>
                    <a:pt x="228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8" y="144"/>
                  </a:lnTo>
                  <a:lnTo>
                    <a:pt x="228" y="143"/>
                  </a:lnTo>
                  <a:lnTo>
                    <a:pt x="229" y="143"/>
                  </a:lnTo>
                  <a:lnTo>
                    <a:pt x="229" y="142"/>
                  </a:lnTo>
                  <a:lnTo>
                    <a:pt x="229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29" y="138"/>
                  </a:lnTo>
                  <a:lnTo>
                    <a:pt x="228" y="138"/>
                  </a:lnTo>
                  <a:lnTo>
                    <a:pt x="227" y="138"/>
                  </a:lnTo>
                  <a:lnTo>
                    <a:pt x="228" y="138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7" y="137"/>
                  </a:lnTo>
                  <a:lnTo>
                    <a:pt x="227" y="136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8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1" y="132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4" y="132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5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5" y="133"/>
                  </a:lnTo>
                  <a:lnTo>
                    <a:pt x="235" y="133"/>
                  </a:lnTo>
                  <a:lnTo>
                    <a:pt x="236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2"/>
                  </a:lnTo>
                  <a:lnTo>
                    <a:pt x="237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41" y="133"/>
                  </a:lnTo>
                  <a:lnTo>
                    <a:pt x="241" y="133"/>
                  </a:lnTo>
                  <a:lnTo>
                    <a:pt x="242" y="133"/>
                  </a:lnTo>
                  <a:lnTo>
                    <a:pt x="243" y="133"/>
                  </a:lnTo>
                  <a:lnTo>
                    <a:pt x="243" y="133"/>
                  </a:lnTo>
                  <a:lnTo>
                    <a:pt x="244" y="132"/>
                  </a:lnTo>
                  <a:lnTo>
                    <a:pt x="245" y="132"/>
                  </a:lnTo>
                  <a:lnTo>
                    <a:pt x="245" y="132"/>
                  </a:lnTo>
                  <a:lnTo>
                    <a:pt x="246" y="132"/>
                  </a:lnTo>
                  <a:lnTo>
                    <a:pt x="246" y="131"/>
                  </a:lnTo>
                  <a:lnTo>
                    <a:pt x="247" y="131"/>
                  </a:lnTo>
                  <a:lnTo>
                    <a:pt x="247" y="132"/>
                  </a:lnTo>
                  <a:lnTo>
                    <a:pt x="247" y="131"/>
                  </a:lnTo>
                  <a:lnTo>
                    <a:pt x="247" y="131"/>
                  </a:lnTo>
                  <a:lnTo>
                    <a:pt x="247" y="132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49" y="131"/>
                  </a:lnTo>
                  <a:lnTo>
                    <a:pt x="249" y="131"/>
                  </a:lnTo>
                  <a:lnTo>
                    <a:pt x="250" y="131"/>
                  </a:lnTo>
                  <a:lnTo>
                    <a:pt x="251" y="131"/>
                  </a:lnTo>
                  <a:lnTo>
                    <a:pt x="250" y="131"/>
                  </a:lnTo>
                  <a:lnTo>
                    <a:pt x="250" y="132"/>
                  </a:lnTo>
                  <a:lnTo>
                    <a:pt x="251" y="132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2" y="133"/>
                  </a:lnTo>
                  <a:lnTo>
                    <a:pt x="252" y="133"/>
                  </a:lnTo>
                  <a:lnTo>
                    <a:pt x="252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4" y="134"/>
                  </a:lnTo>
                  <a:lnTo>
                    <a:pt x="255" y="134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6"/>
                  </a:lnTo>
                  <a:lnTo>
                    <a:pt x="257" y="136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8" y="137"/>
                  </a:lnTo>
                  <a:lnTo>
                    <a:pt x="258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8" y="137"/>
                  </a:lnTo>
                  <a:lnTo>
                    <a:pt x="258" y="137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6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6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4"/>
                  </a:lnTo>
                  <a:lnTo>
                    <a:pt x="254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2" y="134"/>
                  </a:lnTo>
                  <a:lnTo>
                    <a:pt x="252" y="133"/>
                  </a:lnTo>
                  <a:lnTo>
                    <a:pt x="252" y="133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2"/>
                  </a:lnTo>
                  <a:lnTo>
                    <a:pt x="250" y="132"/>
                  </a:lnTo>
                  <a:lnTo>
                    <a:pt x="250" y="131"/>
                  </a:lnTo>
                  <a:lnTo>
                    <a:pt x="251" y="131"/>
                  </a:lnTo>
                  <a:lnTo>
                    <a:pt x="250" y="131"/>
                  </a:lnTo>
                  <a:lnTo>
                    <a:pt x="249" y="131"/>
                  </a:lnTo>
                  <a:lnTo>
                    <a:pt x="250" y="131"/>
                  </a:lnTo>
                  <a:lnTo>
                    <a:pt x="250" y="131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1" y="129"/>
                  </a:lnTo>
                  <a:lnTo>
                    <a:pt x="251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4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7" y="129"/>
                  </a:lnTo>
                  <a:lnTo>
                    <a:pt x="258" y="129"/>
                  </a:lnTo>
                  <a:lnTo>
                    <a:pt x="258" y="129"/>
                  </a:lnTo>
                  <a:lnTo>
                    <a:pt x="259" y="129"/>
                  </a:lnTo>
                  <a:lnTo>
                    <a:pt x="259" y="129"/>
                  </a:lnTo>
                  <a:lnTo>
                    <a:pt x="260" y="129"/>
                  </a:lnTo>
                  <a:lnTo>
                    <a:pt x="260" y="129"/>
                  </a:lnTo>
                  <a:lnTo>
                    <a:pt x="261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3" y="130"/>
                  </a:lnTo>
                  <a:lnTo>
                    <a:pt x="264" y="130"/>
                  </a:lnTo>
                  <a:lnTo>
                    <a:pt x="263" y="130"/>
                  </a:lnTo>
                  <a:lnTo>
                    <a:pt x="263" y="129"/>
                  </a:lnTo>
                  <a:lnTo>
                    <a:pt x="264" y="129"/>
                  </a:lnTo>
                  <a:lnTo>
                    <a:pt x="265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67" y="128"/>
                  </a:lnTo>
                  <a:lnTo>
                    <a:pt x="267" y="129"/>
                  </a:lnTo>
                  <a:lnTo>
                    <a:pt x="268" y="128"/>
                  </a:lnTo>
                  <a:lnTo>
                    <a:pt x="269" y="128"/>
                  </a:lnTo>
                  <a:lnTo>
                    <a:pt x="269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9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73" y="130"/>
                  </a:lnTo>
                  <a:lnTo>
                    <a:pt x="273" y="131"/>
                  </a:lnTo>
                  <a:lnTo>
                    <a:pt x="273" y="132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4"/>
                  </a:lnTo>
                  <a:lnTo>
                    <a:pt x="272" y="134"/>
                  </a:lnTo>
                  <a:lnTo>
                    <a:pt x="273" y="134"/>
                  </a:lnTo>
                  <a:lnTo>
                    <a:pt x="273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5"/>
                  </a:lnTo>
                  <a:lnTo>
                    <a:pt x="273" y="135"/>
                  </a:lnTo>
                  <a:lnTo>
                    <a:pt x="274" y="135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9"/>
                  </a:lnTo>
                  <a:lnTo>
                    <a:pt x="274" y="139"/>
                  </a:lnTo>
                  <a:lnTo>
                    <a:pt x="274" y="139"/>
                  </a:lnTo>
                  <a:lnTo>
                    <a:pt x="273" y="138"/>
                  </a:lnTo>
                  <a:lnTo>
                    <a:pt x="273" y="138"/>
                  </a:lnTo>
                  <a:lnTo>
                    <a:pt x="272" y="138"/>
                  </a:lnTo>
                  <a:lnTo>
                    <a:pt x="273" y="138"/>
                  </a:lnTo>
                  <a:lnTo>
                    <a:pt x="272" y="138"/>
                  </a:lnTo>
                  <a:lnTo>
                    <a:pt x="271" y="138"/>
                  </a:lnTo>
                  <a:lnTo>
                    <a:pt x="271" y="139"/>
                  </a:lnTo>
                  <a:lnTo>
                    <a:pt x="271" y="140"/>
                  </a:lnTo>
                  <a:lnTo>
                    <a:pt x="271" y="140"/>
                  </a:lnTo>
                  <a:lnTo>
                    <a:pt x="272" y="140"/>
                  </a:lnTo>
                  <a:lnTo>
                    <a:pt x="273" y="140"/>
                  </a:lnTo>
                  <a:lnTo>
                    <a:pt x="273" y="140"/>
                  </a:lnTo>
                  <a:lnTo>
                    <a:pt x="272" y="140"/>
                  </a:lnTo>
                  <a:lnTo>
                    <a:pt x="272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0" y="141"/>
                  </a:lnTo>
                  <a:lnTo>
                    <a:pt x="270" y="141"/>
                  </a:lnTo>
                  <a:lnTo>
                    <a:pt x="269" y="141"/>
                  </a:lnTo>
                  <a:lnTo>
                    <a:pt x="269" y="141"/>
                  </a:lnTo>
                  <a:lnTo>
                    <a:pt x="268" y="141"/>
                  </a:lnTo>
                  <a:lnTo>
                    <a:pt x="268" y="142"/>
                  </a:lnTo>
                  <a:lnTo>
                    <a:pt x="269" y="142"/>
                  </a:lnTo>
                  <a:lnTo>
                    <a:pt x="269" y="142"/>
                  </a:lnTo>
                  <a:lnTo>
                    <a:pt x="268" y="142"/>
                  </a:lnTo>
                  <a:lnTo>
                    <a:pt x="268" y="143"/>
                  </a:lnTo>
                  <a:lnTo>
                    <a:pt x="267" y="143"/>
                  </a:lnTo>
                  <a:lnTo>
                    <a:pt x="267" y="144"/>
                  </a:lnTo>
                  <a:lnTo>
                    <a:pt x="267" y="144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6"/>
                  </a:lnTo>
                  <a:lnTo>
                    <a:pt x="265" y="146"/>
                  </a:lnTo>
                  <a:lnTo>
                    <a:pt x="264" y="146"/>
                  </a:lnTo>
                  <a:lnTo>
                    <a:pt x="264" y="147"/>
                  </a:lnTo>
                  <a:lnTo>
                    <a:pt x="264" y="147"/>
                  </a:lnTo>
                  <a:lnTo>
                    <a:pt x="264" y="147"/>
                  </a:lnTo>
                  <a:lnTo>
                    <a:pt x="264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4" y="151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5" y="147"/>
                  </a:lnTo>
                  <a:lnTo>
                    <a:pt x="264" y="147"/>
                  </a:lnTo>
                  <a:lnTo>
                    <a:pt x="265" y="146"/>
                  </a:lnTo>
                  <a:lnTo>
                    <a:pt x="265" y="147"/>
                  </a:lnTo>
                  <a:lnTo>
                    <a:pt x="265" y="146"/>
                  </a:lnTo>
                  <a:lnTo>
                    <a:pt x="266" y="146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7" y="145"/>
                  </a:lnTo>
                  <a:lnTo>
                    <a:pt x="267" y="144"/>
                  </a:lnTo>
                  <a:lnTo>
                    <a:pt x="267" y="144"/>
                  </a:lnTo>
                  <a:lnTo>
                    <a:pt x="268" y="143"/>
                  </a:lnTo>
                  <a:lnTo>
                    <a:pt x="267" y="143"/>
                  </a:lnTo>
                  <a:lnTo>
                    <a:pt x="268" y="143"/>
                  </a:lnTo>
                  <a:lnTo>
                    <a:pt x="269" y="143"/>
                  </a:lnTo>
                  <a:lnTo>
                    <a:pt x="269" y="142"/>
                  </a:lnTo>
                  <a:lnTo>
                    <a:pt x="269" y="142"/>
                  </a:lnTo>
                  <a:lnTo>
                    <a:pt x="268" y="142"/>
                  </a:lnTo>
                  <a:lnTo>
                    <a:pt x="268" y="141"/>
                  </a:lnTo>
                  <a:lnTo>
                    <a:pt x="269" y="141"/>
                  </a:lnTo>
                  <a:lnTo>
                    <a:pt x="269" y="141"/>
                  </a:lnTo>
                  <a:lnTo>
                    <a:pt x="269" y="142"/>
                  </a:lnTo>
                  <a:lnTo>
                    <a:pt x="270" y="141"/>
                  </a:lnTo>
                  <a:lnTo>
                    <a:pt x="270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2" y="141"/>
                  </a:lnTo>
                  <a:lnTo>
                    <a:pt x="273" y="141"/>
                  </a:lnTo>
                  <a:lnTo>
                    <a:pt x="273" y="140"/>
                  </a:lnTo>
                  <a:lnTo>
                    <a:pt x="272" y="140"/>
                  </a:lnTo>
                  <a:lnTo>
                    <a:pt x="271" y="140"/>
                  </a:lnTo>
                  <a:lnTo>
                    <a:pt x="271" y="139"/>
                  </a:lnTo>
                  <a:lnTo>
                    <a:pt x="271" y="139"/>
                  </a:lnTo>
                  <a:lnTo>
                    <a:pt x="271" y="139"/>
                  </a:lnTo>
                  <a:lnTo>
                    <a:pt x="272" y="138"/>
                  </a:lnTo>
                  <a:lnTo>
                    <a:pt x="273" y="138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4" y="139"/>
                  </a:lnTo>
                  <a:lnTo>
                    <a:pt x="274" y="139"/>
                  </a:lnTo>
                  <a:lnTo>
                    <a:pt x="275" y="139"/>
                  </a:lnTo>
                  <a:lnTo>
                    <a:pt x="275" y="140"/>
                  </a:lnTo>
                  <a:lnTo>
                    <a:pt x="275" y="140"/>
                  </a:lnTo>
                  <a:lnTo>
                    <a:pt x="276" y="140"/>
                  </a:lnTo>
                  <a:lnTo>
                    <a:pt x="276" y="139"/>
                  </a:lnTo>
                  <a:lnTo>
                    <a:pt x="277" y="139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6" y="137"/>
                  </a:lnTo>
                  <a:lnTo>
                    <a:pt x="277" y="137"/>
                  </a:lnTo>
                  <a:lnTo>
                    <a:pt x="276" y="137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5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4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6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9" y="139"/>
                  </a:lnTo>
                  <a:lnTo>
                    <a:pt x="279" y="139"/>
                  </a:lnTo>
                  <a:lnTo>
                    <a:pt x="279" y="140"/>
                  </a:lnTo>
                  <a:lnTo>
                    <a:pt x="279" y="139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6" y="136"/>
                  </a:lnTo>
                  <a:lnTo>
                    <a:pt x="276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29"/>
                  </a:lnTo>
                  <a:lnTo>
                    <a:pt x="272" y="129"/>
                  </a:lnTo>
                  <a:lnTo>
                    <a:pt x="271" y="129"/>
                  </a:lnTo>
                  <a:lnTo>
                    <a:pt x="271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4" y="127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6"/>
                  </a:lnTo>
                  <a:lnTo>
                    <a:pt x="273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3" y="125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5" y="125"/>
                  </a:lnTo>
                  <a:lnTo>
                    <a:pt x="274" y="125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74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4"/>
                  </a:lnTo>
                  <a:lnTo>
                    <a:pt x="272" y="124"/>
                  </a:lnTo>
                  <a:lnTo>
                    <a:pt x="272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4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2" y="120"/>
                  </a:lnTo>
                  <a:lnTo>
                    <a:pt x="271" y="120"/>
                  </a:lnTo>
                  <a:lnTo>
                    <a:pt x="271" y="120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2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4" y="119"/>
                  </a:lnTo>
                  <a:lnTo>
                    <a:pt x="274" y="119"/>
                  </a:lnTo>
                  <a:lnTo>
                    <a:pt x="275" y="119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8" y="117"/>
                  </a:lnTo>
                  <a:lnTo>
                    <a:pt x="278" y="117"/>
                  </a:lnTo>
                  <a:lnTo>
                    <a:pt x="278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5" y="118"/>
                  </a:lnTo>
                  <a:lnTo>
                    <a:pt x="276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9"/>
                  </a:lnTo>
                  <a:lnTo>
                    <a:pt x="274" y="119"/>
                  </a:lnTo>
                  <a:lnTo>
                    <a:pt x="274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2" y="119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0" y="119"/>
                  </a:lnTo>
                  <a:lnTo>
                    <a:pt x="270" y="120"/>
                  </a:lnTo>
                  <a:lnTo>
                    <a:pt x="270" y="120"/>
                  </a:lnTo>
                  <a:lnTo>
                    <a:pt x="269" y="120"/>
                  </a:lnTo>
                  <a:lnTo>
                    <a:pt x="270" y="120"/>
                  </a:lnTo>
                  <a:lnTo>
                    <a:pt x="270" y="119"/>
                  </a:lnTo>
                  <a:lnTo>
                    <a:pt x="269" y="120"/>
                  </a:lnTo>
                  <a:lnTo>
                    <a:pt x="270" y="119"/>
                  </a:lnTo>
                  <a:lnTo>
                    <a:pt x="270" y="120"/>
                  </a:lnTo>
                  <a:lnTo>
                    <a:pt x="269" y="120"/>
                  </a:lnTo>
                  <a:lnTo>
                    <a:pt x="270" y="120"/>
                  </a:lnTo>
                  <a:lnTo>
                    <a:pt x="270" y="120"/>
                  </a:lnTo>
                  <a:lnTo>
                    <a:pt x="271" y="120"/>
                  </a:lnTo>
                  <a:lnTo>
                    <a:pt x="271" y="120"/>
                  </a:lnTo>
                  <a:lnTo>
                    <a:pt x="272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3" y="121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3"/>
                  </a:lnTo>
                  <a:lnTo>
                    <a:pt x="273" y="122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2" y="123"/>
                  </a:lnTo>
                  <a:lnTo>
                    <a:pt x="272" y="124"/>
                  </a:lnTo>
                  <a:lnTo>
                    <a:pt x="273" y="124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4" y="123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3" y="125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6"/>
                  </a:lnTo>
                  <a:lnTo>
                    <a:pt x="273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1" y="127"/>
                  </a:lnTo>
                  <a:lnTo>
                    <a:pt x="271" y="128"/>
                  </a:lnTo>
                  <a:lnTo>
                    <a:pt x="270" y="128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8"/>
                  </a:lnTo>
                  <a:lnTo>
                    <a:pt x="268" y="128"/>
                  </a:lnTo>
                  <a:lnTo>
                    <a:pt x="267" y="128"/>
                  </a:lnTo>
                  <a:lnTo>
                    <a:pt x="267" y="128"/>
                  </a:lnTo>
                  <a:lnTo>
                    <a:pt x="267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5" y="129"/>
                  </a:lnTo>
                  <a:lnTo>
                    <a:pt x="264" y="129"/>
                  </a:lnTo>
                  <a:lnTo>
                    <a:pt x="264" y="129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0" y="128"/>
                  </a:lnTo>
                  <a:lnTo>
                    <a:pt x="261" y="128"/>
                  </a:lnTo>
                  <a:lnTo>
                    <a:pt x="262" y="128"/>
                  </a:lnTo>
                  <a:lnTo>
                    <a:pt x="262" y="127"/>
                  </a:lnTo>
                  <a:lnTo>
                    <a:pt x="261" y="127"/>
                  </a:lnTo>
                  <a:lnTo>
                    <a:pt x="262" y="127"/>
                  </a:lnTo>
                  <a:lnTo>
                    <a:pt x="262" y="128"/>
                  </a:lnTo>
                  <a:lnTo>
                    <a:pt x="261" y="128"/>
                  </a:lnTo>
                  <a:lnTo>
                    <a:pt x="260" y="128"/>
                  </a:lnTo>
                  <a:lnTo>
                    <a:pt x="260" y="128"/>
                  </a:lnTo>
                  <a:lnTo>
                    <a:pt x="260" y="129"/>
                  </a:lnTo>
                  <a:lnTo>
                    <a:pt x="259" y="129"/>
                  </a:lnTo>
                  <a:lnTo>
                    <a:pt x="259" y="129"/>
                  </a:lnTo>
                  <a:lnTo>
                    <a:pt x="258" y="129"/>
                  </a:lnTo>
                  <a:lnTo>
                    <a:pt x="258" y="129"/>
                  </a:lnTo>
                  <a:lnTo>
                    <a:pt x="257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4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1" y="129"/>
                  </a:lnTo>
                  <a:lnTo>
                    <a:pt x="251" y="129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48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50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47" y="131"/>
                  </a:lnTo>
                  <a:lnTo>
                    <a:pt x="247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5" y="131"/>
                  </a:lnTo>
                  <a:lnTo>
                    <a:pt x="245" y="131"/>
                  </a:lnTo>
                  <a:lnTo>
                    <a:pt x="244" y="131"/>
                  </a:lnTo>
                  <a:lnTo>
                    <a:pt x="244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2"/>
                  </a:lnTo>
                  <a:lnTo>
                    <a:pt x="242" y="132"/>
                  </a:lnTo>
                  <a:lnTo>
                    <a:pt x="241" y="132"/>
                  </a:lnTo>
                  <a:lnTo>
                    <a:pt x="241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39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8" y="132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7" y="131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7" y="131"/>
                  </a:lnTo>
                  <a:lnTo>
                    <a:pt x="238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29"/>
                  </a:lnTo>
                  <a:lnTo>
                    <a:pt x="236" y="129"/>
                  </a:lnTo>
                  <a:lnTo>
                    <a:pt x="236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8"/>
                  </a:lnTo>
                  <a:lnTo>
                    <a:pt x="234" y="128"/>
                  </a:lnTo>
                  <a:lnTo>
                    <a:pt x="234" y="127"/>
                  </a:lnTo>
                  <a:lnTo>
                    <a:pt x="233" y="127"/>
                  </a:lnTo>
                  <a:lnTo>
                    <a:pt x="232" y="127"/>
                  </a:lnTo>
                  <a:lnTo>
                    <a:pt x="232" y="127"/>
                  </a:lnTo>
                  <a:lnTo>
                    <a:pt x="231" y="127"/>
                  </a:lnTo>
                  <a:lnTo>
                    <a:pt x="230" y="127"/>
                  </a:lnTo>
                  <a:lnTo>
                    <a:pt x="231" y="127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31" y="126"/>
                  </a:lnTo>
                  <a:lnTo>
                    <a:pt x="232" y="126"/>
                  </a:lnTo>
                  <a:lnTo>
                    <a:pt x="231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1" y="125"/>
                  </a:lnTo>
                  <a:lnTo>
                    <a:pt x="232" y="124"/>
                  </a:lnTo>
                  <a:lnTo>
                    <a:pt x="232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5" y="123"/>
                  </a:lnTo>
                  <a:lnTo>
                    <a:pt x="236" y="123"/>
                  </a:lnTo>
                  <a:lnTo>
                    <a:pt x="236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9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1" y="123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3" y="122"/>
                  </a:lnTo>
                  <a:lnTo>
                    <a:pt x="243" y="123"/>
                  </a:lnTo>
                  <a:lnTo>
                    <a:pt x="243" y="122"/>
                  </a:lnTo>
                  <a:lnTo>
                    <a:pt x="242" y="122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3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1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5" y="120"/>
                  </a:lnTo>
                  <a:lnTo>
                    <a:pt x="245" y="121"/>
                  </a:lnTo>
                  <a:lnTo>
                    <a:pt x="246" y="121"/>
                  </a:lnTo>
                  <a:lnTo>
                    <a:pt x="246" y="122"/>
                  </a:lnTo>
                  <a:lnTo>
                    <a:pt x="245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8" y="123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6" y="121"/>
                  </a:lnTo>
                  <a:lnTo>
                    <a:pt x="245" y="121"/>
                  </a:lnTo>
                  <a:lnTo>
                    <a:pt x="245" y="120"/>
                  </a:lnTo>
                  <a:lnTo>
                    <a:pt x="245" y="120"/>
                  </a:lnTo>
                  <a:lnTo>
                    <a:pt x="246" y="120"/>
                  </a:lnTo>
                  <a:lnTo>
                    <a:pt x="247" y="119"/>
                  </a:lnTo>
                  <a:lnTo>
                    <a:pt x="246" y="119"/>
                  </a:lnTo>
                  <a:lnTo>
                    <a:pt x="246" y="119"/>
                  </a:lnTo>
                  <a:lnTo>
                    <a:pt x="245" y="119"/>
                  </a:lnTo>
                  <a:lnTo>
                    <a:pt x="245" y="118"/>
                  </a:lnTo>
                  <a:lnTo>
                    <a:pt x="245" y="118"/>
                  </a:lnTo>
                  <a:lnTo>
                    <a:pt x="245" y="118"/>
                  </a:lnTo>
                  <a:lnTo>
                    <a:pt x="245" y="117"/>
                  </a:lnTo>
                  <a:lnTo>
                    <a:pt x="244" y="117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46" y="117"/>
                  </a:lnTo>
                  <a:lnTo>
                    <a:pt x="246" y="118"/>
                  </a:lnTo>
                  <a:lnTo>
                    <a:pt x="246" y="117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44" y="117"/>
                  </a:lnTo>
                  <a:lnTo>
                    <a:pt x="244" y="117"/>
                  </a:lnTo>
                  <a:lnTo>
                    <a:pt x="244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5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5" y="116"/>
                  </a:lnTo>
                  <a:lnTo>
                    <a:pt x="245" y="115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2" y="116"/>
                  </a:lnTo>
                  <a:lnTo>
                    <a:pt x="242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4"/>
                  </a:lnTo>
                  <a:lnTo>
                    <a:pt x="243" y="114"/>
                  </a:lnTo>
                  <a:lnTo>
                    <a:pt x="244" y="114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2" y="115"/>
                  </a:lnTo>
                  <a:lnTo>
                    <a:pt x="242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40" y="116"/>
                  </a:lnTo>
                  <a:lnTo>
                    <a:pt x="240" y="115"/>
                  </a:lnTo>
                  <a:lnTo>
                    <a:pt x="240" y="116"/>
                  </a:lnTo>
                  <a:lnTo>
                    <a:pt x="240" y="115"/>
                  </a:lnTo>
                  <a:lnTo>
                    <a:pt x="239" y="115"/>
                  </a:lnTo>
                  <a:lnTo>
                    <a:pt x="238" y="116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7" y="115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5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2" y="112"/>
                  </a:lnTo>
                  <a:lnTo>
                    <a:pt x="232" y="112"/>
                  </a:lnTo>
                  <a:lnTo>
                    <a:pt x="232" y="112"/>
                  </a:lnTo>
                  <a:lnTo>
                    <a:pt x="231" y="112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2" y="111"/>
                  </a:lnTo>
                  <a:lnTo>
                    <a:pt x="232" y="111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3" y="111"/>
                  </a:lnTo>
                  <a:lnTo>
                    <a:pt x="233" y="111"/>
                  </a:lnTo>
                  <a:lnTo>
                    <a:pt x="233" y="111"/>
                  </a:lnTo>
                  <a:lnTo>
                    <a:pt x="234" y="111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1"/>
                  </a:lnTo>
                  <a:lnTo>
                    <a:pt x="234" y="111"/>
                  </a:lnTo>
                  <a:lnTo>
                    <a:pt x="233" y="111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2" y="110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3" y="109"/>
                  </a:lnTo>
                  <a:lnTo>
                    <a:pt x="233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37" y="109"/>
                  </a:lnTo>
                  <a:lnTo>
                    <a:pt x="237" y="110"/>
                  </a:lnTo>
                  <a:lnTo>
                    <a:pt x="237" y="110"/>
                  </a:lnTo>
                  <a:lnTo>
                    <a:pt x="237" y="110"/>
                  </a:lnTo>
                  <a:lnTo>
                    <a:pt x="237" y="111"/>
                  </a:lnTo>
                  <a:lnTo>
                    <a:pt x="237" y="111"/>
                  </a:lnTo>
                  <a:lnTo>
                    <a:pt x="237" y="110"/>
                  </a:lnTo>
                  <a:lnTo>
                    <a:pt x="237" y="111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8" y="111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9" y="110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40" y="111"/>
                  </a:lnTo>
                  <a:lnTo>
                    <a:pt x="239" y="111"/>
                  </a:lnTo>
                  <a:lnTo>
                    <a:pt x="240" y="111"/>
                  </a:lnTo>
                  <a:lnTo>
                    <a:pt x="239" y="111"/>
                  </a:lnTo>
                  <a:lnTo>
                    <a:pt x="239" y="111"/>
                  </a:lnTo>
                  <a:lnTo>
                    <a:pt x="238" y="111"/>
                  </a:lnTo>
                  <a:lnTo>
                    <a:pt x="238" y="111"/>
                  </a:lnTo>
                  <a:lnTo>
                    <a:pt x="238" y="112"/>
                  </a:lnTo>
                  <a:lnTo>
                    <a:pt x="237" y="112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40" y="111"/>
                  </a:lnTo>
                  <a:lnTo>
                    <a:pt x="240" y="11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2" y="110"/>
                  </a:lnTo>
                  <a:lnTo>
                    <a:pt x="243" y="110"/>
                  </a:lnTo>
                  <a:lnTo>
                    <a:pt x="243" y="109"/>
                  </a:lnTo>
                  <a:lnTo>
                    <a:pt x="243" y="110"/>
                  </a:lnTo>
                  <a:lnTo>
                    <a:pt x="244" y="110"/>
                  </a:lnTo>
                  <a:lnTo>
                    <a:pt x="244" y="109"/>
                  </a:lnTo>
                  <a:lnTo>
                    <a:pt x="244" y="109"/>
                  </a:lnTo>
                  <a:lnTo>
                    <a:pt x="244" y="109"/>
                  </a:lnTo>
                  <a:lnTo>
                    <a:pt x="244" y="110"/>
                  </a:lnTo>
                  <a:lnTo>
                    <a:pt x="244" y="109"/>
                  </a:lnTo>
                  <a:lnTo>
                    <a:pt x="243" y="110"/>
                  </a:lnTo>
                  <a:lnTo>
                    <a:pt x="243" y="109"/>
                  </a:lnTo>
                  <a:lnTo>
                    <a:pt x="243" y="110"/>
                  </a:lnTo>
                  <a:lnTo>
                    <a:pt x="242" y="110"/>
                  </a:lnTo>
                  <a:lnTo>
                    <a:pt x="242" y="111"/>
                  </a:lnTo>
                  <a:lnTo>
                    <a:pt x="242" y="110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0" y="111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40" y="109"/>
                  </a:lnTo>
                  <a:lnTo>
                    <a:pt x="241" y="109"/>
                  </a:lnTo>
                  <a:lnTo>
                    <a:pt x="240" y="109"/>
                  </a:lnTo>
                  <a:lnTo>
                    <a:pt x="241" y="109"/>
                  </a:lnTo>
                  <a:lnTo>
                    <a:pt x="240" y="109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39" y="110"/>
                  </a:lnTo>
                  <a:lnTo>
                    <a:pt x="238" y="110"/>
                  </a:lnTo>
                  <a:lnTo>
                    <a:pt x="238" y="110"/>
                  </a:lnTo>
                  <a:lnTo>
                    <a:pt x="238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6" y="109"/>
                  </a:lnTo>
                  <a:lnTo>
                    <a:pt x="236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8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6" y="108"/>
                  </a:lnTo>
                  <a:lnTo>
                    <a:pt x="236" y="108"/>
                  </a:lnTo>
                  <a:lnTo>
                    <a:pt x="236" y="108"/>
                  </a:lnTo>
                  <a:lnTo>
                    <a:pt x="235" y="108"/>
                  </a:lnTo>
                  <a:lnTo>
                    <a:pt x="234" y="108"/>
                  </a:lnTo>
                  <a:lnTo>
                    <a:pt x="234" y="107"/>
                  </a:lnTo>
                  <a:lnTo>
                    <a:pt x="235" y="107"/>
                  </a:lnTo>
                  <a:lnTo>
                    <a:pt x="234" y="107"/>
                  </a:lnTo>
                  <a:lnTo>
                    <a:pt x="234" y="107"/>
                  </a:lnTo>
                  <a:lnTo>
                    <a:pt x="233" y="107"/>
                  </a:lnTo>
                  <a:lnTo>
                    <a:pt x="233" y="107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1" y="107"/>
                  </a:lnTo>
                  <a:lnTo>
                    <a:pt x="230" y="107"/>
                  </a:lnTo>
                  <a:lnTo>
                    <a:pt x="231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29" y="107"/>
                  </a:lnTo>
                  <a:lnTo>
                    <a:pt x="230" y="107"/>
                  </a:lnTo>
                  <a:lnTo>
                    <a:pt x="229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6"/>
                  </a:lnTo>
                  <a:lnTo>
                    <a:pt x="230" y="105"/>
                  </a:lnTo>
                  <a:lnTo>
                    <a:pt x="231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3" y="105"/>
                  </a:lnTo>
                  <a:lnTo>
                    <a:pt x="232" y="105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1" y="104"/>
                  </a:lnTo>
                  <a:lnTo>
                    <a:pt x="230" y="104"/>
                  </a:lnTo>
                  <a:lnTo>
                    <a:pt x="231" y="104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4" y="104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5" y="105"/>
                  </a:lnTo>
                  <a:lnTo>
                    <a:pt x="234" y="105"/>
                  </a:lnTo>
                  <a:lnTo>
                    <a:pt x="235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3" y="105"/>
                  </a:lnTo>
                  <a:lnTo>
                    <a:pt x="233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6"/>
                  </a:lnTo>
                  <a:lnTo>
                    <a:pt x="235" y="105"/>
                  </a:lnTo>
                  <a:lnTo>
                    <a:pt x="236" y="105"/>
                  </a:lnTo>
                  <a:lnTo>
                    <a:pt x="236" y="105"/>
                  </a:lnTo>
                  <a:lnTo>
                    <a:pt x="236" y="106"/>
                  </a:lnTo>
                  <a:lnTo>
                    <a:pt x="236" y="106"/>
                  </a:lnTo>
                  <a:lnTo>
                    <a:pt x="236" y="106"/>
                  </a:lnTo>
                  <a:lnTo>
                    <a:pt x="237" y="106"/>
                  </a:lnTo>
                  <a:lnTo>
                    <a:pt x="237" y="105"/>
                  </a:lnTo>
                  <a:lnTo>
                    <a:pt x="237" y="106"/>
                  </a:lnTo>
                  <a:lnTo>
                    <a:pt x="237" y="107"/>
                  </a:lnTo>
                  <a:lnTo>
                    <a:pt x="236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8" y="107"/>
                  </a:lnTo>
                  <a:lnTo>
                    <a:pt x="238" y="107"/>
                  </a:lnTo>
                  <a:lnTo>
                    <a:pt x="239" y="107"/>
                  </a:lnTo>
                  <a:lnTo>
                    <a:pt x="239" y="108"/>
                  </a:lnTo>
                  <a:lnTo>
                    <a:pt x="239" y="107"/>
                  </a:lnTo>
                  <a:lnTo>
                    <a:pt x="238" y="107"/>
                  </a:lnTo>
                  <a:lnTo>
                    <a:pt x="238" y="107"/>
                  </a:lnTo>
                  <a:lnTo>
                    <a:pt x="239" y="107"/>
                  </a:lnTo>
                  <a:lnTo>
                    <a:pt x="240" y="107"/>
                  </a:lnTo>
                  <a:lnTo>
                    <a:pt x="239" y="107"/>
                  </a:lnTo>
                  <a:lnTo>
                    <a:pt x="239" y="106"/>
                  </a:lnTo>
                  <a:lnTo>
                    <a:pt x="238" y="106"/>
                  </a:lnTo>
                  <a:lnTo>
                    <a:pt x="239" y="106"/>
                  </a:lnTo>
                  <a:lnTo>
                    <a:pt x="238" y="106"/>
                  </a:lnTo>
                  <a:lnTo>
                    <a:pt x="238" y="107"/>
                  </a:lnTo>
                  <a:lnTo>
                    <a:pt x="238" y="106"/>
                  </a:lnTo>
                  <a:lnTo>
                    <a:pt x="237" y="106"/>
                  </a:lnTo>
                  <a:lnTo>
                    <a:pt x="238" y="106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9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1" y="104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2" y="103"/>
                  </a:lnTo>
                  <a:lnTo>
                    <a:pt x="241" y="103"/>
                  </a:lnTo>
                  <a:lnTo>
                    <a:pt x="242" y="103"/>
                  </a:lnTo>
                  <a:lnTo>
                    <a:pt x="243" y="103"/>
                  </a:lnTo>
                  <a:lnTo>
                    <a:pt x="243" y="102"/>
                  </a:lnTo>
                  <a:lnTo>
                    <a:pt x="242" y="102"/>
                  </a:lnTo>
                  <a:lnTo>
                    <a:pt x="241" y="102"/>
                  </a:lnTo>
                  <a:lnTo>
                    <a:pt x="241" y="102"/>
                  </a:lnTo>
                  <a:lnTo>
                    <a:pt x="241" y="101"/>
                  </a:lnTo>
                  <a:lnTo>
                    <a:pt x="241" y="101"/>
                  </a:lnTo>
                  <a:lnTo>
                    <a:pt x="242" y="101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44" y="102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5" y="103"/>
                  </a:lnTo>
                  <a:lnTo>
                    <a:pt x="244" y="103"/>
                  </a:lnTo>
                  <a:lnTo>
                    <a:pt x="245" y="103"/>
                  </a:lnTo>
                  <a:lnTo>
                    <a:pt x="244" y="103"/>
                  </a:lnTo>
                  <a:lnTo>
                    <a:pt x="244" y="102"/>
                  </a:lnTo>
                  <a:lnTo>
                    <a:pt x="245" y="102"/>
                  </a:lnTo>
                  <a:lnTo>
                    <a:pt x="245" y="102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6" y="101"/>
                  </a:lnTo>
                  <a:lnTo>
                    <a:pt x="246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4" y="101"/>
                  </a:lnTo>
                  <a:lnTo>
                    <a:pt x="244" y="101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2" y="101"/>
                  </a:lnTo>
                  <a:lnTo>
                    <a:pt x="241" y="101"/>
                  </a:lnTo>
                  <a:lnTo>
                    <a:pt x="241" y="100"/>
                  </a:lnTo>
                  <a:lnTo>
                    <a:pt x="241" y="100"/>
                  </a:lnTo>
                  <a:lnTo>
                    <a:pt x="241" y="100"/>
                  </a:lnTo>
                  <a:lnTo>
                    <a:pt x="240" y="100"/>
                  </a:lnTo>
                  <a:lnTo>
                    <a:pt x="240" y="100"/>
                  </a:lnTo>
                  <a:lnTo>
                    <a:pt x="239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9" y="99"/>
                  </a:lnTo>
                  <a:lnTo>
                    <a:pt x="240" y="99"/>
                  </a:lnTo>
                  <a:lnTo>
                    <a:pt x="241" y="99"/>
                  </a:lnTo>
                  <a:lnTo>
                    <a:pt x="241" y="99"/>
                  </a:lnTo>
                  <a:lnTo>
                    <a:pt x="242" y="99"/>
                  </a:lnTo>
                  <a:lnTo>
                    <a:pt x="243" y="99"/>
                  </a:lnTo>
                  <a:lnTo>
                    <a:pt x="243" y="99"/>
                  </a:lnTo>
                  <a:lnTo>
                    <a:pt x="244" y="100"/>
                  </a:lnTo>
                  <a:lnTo>
                    <a:pt x="245" y="100"/>
                  </a:lnTo>
                  <a:lnTo>
                    <a:pt x="247" y="100"/>
                  </a:lnTo>
                  <a:lnTo>
                    <a:pt x="247" y="100"/>
                  </a:lnTo>
                  <a:lnTo>
                    <a:pt x="247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7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9" y="99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99"/>
                  </a:lnTo>
                  <a:lnTo>
                    <a:pt x="250" y="99"/>
                  </a:lnTo>
                  <a:lnTo>
                    <a:pt x="250" y="98"/>
                  </a:lnTo>
                  <a:lnTo>
                    <a:pt x="249" y="9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1" y="98"/>
                  </a:lnTo>
                  <a:lnTo>
                    <a:pt x="251" y="97"/>
                  </a:lnTo>
                  <a:lnTo>
                    <a:pt x="251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3" y="98"/>
                  </a:lnTo>
                  <a:lnTo>
                    <a:pt x="253" y="97"/>
                  </a:lnTo>
                  <a:lnTo>
                    <a:pt x="253" y="98"/>
                  </a:lnTo>
                  <a:lnTo>
                    <a:pt x="253" y="98"/>
                  </a:lnTo>
                  <a:lnTo>
                    <a:pt x="253" y="98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5" y="95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7" y="96"/>
                  </a:lnTo>
                  <a:lnTo>
                    <a:pt x="258" y="96"/>
                  </a:lnTo>
                  <a:lnTo>
                    <a:pt x="258" y="96"/>
                  </a:lnTo>
                  <a:lnTo>
                    <a:pt x="259" y="97"/>
                  </a:lnTo>
                  <a:lnTo>
                    <a:pt x="258" y="96"/>
                  </a:lnTo>
                  <a:lnTo>
                    <a:pt x="258" y="96"/>
                  </a:lnTo>
                  <a:lnTo>
                    <a:pt x="257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95"/>
                  </a:lnTo>
                  <a:lnTo>
                    <a:pt x="254" y="96"/>
                  </a:lnTo>
                  <a:lnTo>
                    <a:pt x="254" y="95"/>
                  </a:lnTo>
                  <a:lnTo>
                    <a:pt x="253" y="96"/>
                  </a:lnTo>
                  <a:lnTo>
                    <a:pt x="253" y="95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5"/>
                  </a:lnTo>
                  <a:lnTo>
                    <a:pt x="254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4"/>
                  </a:lnTo>
                  <a:lnTo>
                    <a:pt x="256" y="95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7" y="94"/>
                  </a:lnTo>
                  <a:lnTo>
                    <a:pt x="257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9" y="94"/>
                  </a:lnTo>
                  <a:lnTo>
                    <a:pt x="259" y="94"/>
                  </a:lnTo>
                  <a:lnTo>
                    <a:pt x="259" y="94"/>
                  </a:lnTo>
                  <a:lnTo>
                    <a:pt x="259" y="95"/>
                  </a:lnTo>
                  <a:lnTo>
                    <a:pt x="260" y="94"/>
                  </a:lnTo>
                  <a:lnTo>
                    <a:pt x="260" y="95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2" y="94"/>
                  </a:lnTo>
                  <a:lnTo>
                    <a:pt x="261" y="94"/>
                  </a:lnTo>
                  <a:lnTo>
                    <a:pt x="261" y="94"/>
                  </a:lnTo>
                  <a:lnTo>
                    <a:pt x="262" y="94"/>
                  </a:lnTo>
                  <a:lnTo>
                    <a:pt x="262" y="94"/>
                  </a:lnTo>
                  <a:lnTo>
                    <a:pt x="263" y="94"/>
                  </a:lnTo>
                  <a:lnTo>
                    <a:pt x="262" y="94"/>
                  </a:lnTo>
                  <a:lnTo>
                    <a:pt x="263" y="93"/>
                  </a:lnTo>
                  <a:lnTo>
                    <a:pt x="263" y="94"/>
                  </a:lnTo>
                  <a:lnTo>
                    <a:pt x="263" y="93"/>
                  </a:lnTo>
                  <a:lnTo>
                    <a:pt x="264" y="93"/>
                  </a:lnTo>
                  <a:lnTo>
                    <a:pt x="264" y="94"/>
                  </a:lnTo>
                  <a:lnTo>
                    <a:pt x="264" y="93"/>
                  </a:lnTo>
                  <a:lnTo>
                    <a:pt x="264" y="94"/>
                  </a:lnTo>
                  <a:lnTo>
                    <a:pt x="265" y="94"/>
                  </a:lnTo>
                  <a:lnTo>
                    <a:pt x="266" y="94"/>
                  </a:lnTo>
                  <a:lnTo>
                    <a:pt x="265" y="94"/>
                  </a:lnTo>
                  <a:lnTo>
                    <a:pt x="264" y="94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3" y="93"/>
                  </a:lnTo>
                  <a:lnTo>
                    <a:pt x="263" y="93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2"/>
                  </a:lnTo>
                  <a:lnTo>
                    <a:pt x="265" y="92"/>
                  </a:lnTo>
                  <a:lnTo>
                    <a:pt x="266" y="92"/>
                  </a:lnTo>
                  <a:lnTo>
                    <a:pt x="265" y="92"/>
                  </a:lnTo>
                  <a:lnTo>
                    <a:pt x="266" y="92"/>
                  </a:lnTo>
                  <a:lnTo>
                    <a:pt x="266" y="92"/>
                  </a:lnTo>
                  <a:lnTo>
                    <a:pt x="267" y="92"/>
                  </a:lnTo>
                  <a:lnTo>
                    <a:pt x="267" y="92"/>
                  </a:lnTo>
                  <a:lnTo>
                    <a:pt x="268" y="92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71" y="92"/>
                  </a:lnTo>
                  <a:lnTo>
                    <a:pt x="271" y="91"/>
                  </a:lnTo>
                  <a:lnTo>
                    <a:pt x="271" y="91"/>
                  </a:lnTo>
                  <a:lnTo>
                    <a:pt x="271" y="91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3"/>
                  </a:lnTo>
                  <a:lnTo>
                    <a:pt x="271" y="92"/>
                  </a:lnTo>
                  <a:lnTo>
                    <a:pt x="272" y="92"/>
                  </a:lnTo>
                  <a:lnTo>
                    <a:pt x="272" y="92"/>
                  </a:lnTo>
                  <a:lnTo>
                    <a:pt x="273" y="92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74" y="91"/>
                  </a:lnTo>
                  <a:lnTo>
                    <a:pt x="273" y="91"/>
                  </a:lnTo>
                  <a:lnTo>
                    <a:pt x="274" y="92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5" y="92"/>
                  </a:lnTo>
                  <a:lnTo>
                    <a:pt x="275" y="92"/>
                  </a:lnTo>
                  <a:lnTo>
                    <a:pt x="275" y="91"/>
                  </a:lnTo>
                  <a:lnTo>
                    <a:pt x="276" y="92"/>
                  </a:lnTo>
                  <a:lnTo>
                    <a:pt x="275" y="92"/>
                  </a:lnTo>
                  <a:lnTo>
                    <a:pt x="276" y="92"/>
                  </a:lnTo>
                  <a:lnTo>
                    <a:pt x="277" y="92"/>
                  </a:lnTo>
                  <a:lnTo>
                    <a:pt x="277" y="92"/>
                  </a:lnTo>
                  <a:lnTo>
                    <a:pt x="277" y="91"/>
                  </a:lnTo>
                  <a:lnTo>
                    <a:pt x="277" y="91"/>
                  </a:lnTo>
                  <a:lnTo>
                    <a:pt x="277" y="90"/>
                  </a:lnTo>
                  <a:lnTo>
                    <a:pt x="277" y="90"/>
                  </a:lnTo>
                  <a:lnTo>
                    <a:pt x="277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2" y="90"/>
                  </a:lnTo>
                  <a:lnTo>
                    <a:pt x="282" y="90"/>
                  </a:lnTo>
                  <a:lnTo>
                    <a:pt x="283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89"/>
                  </a:lnTo>
                  <a:lnTo>
                    <a:pt x="284" y="89"/>
                  </a:lnTo>
                  <a:lnTo>
                    <a:pt x="285" y="89"/>
                  </a:lnTo>
                  <a:lnTo>
                    <a:pt x="285" y="89"/>
                  </a:lnTo>
                  <a:lnTo>
                    <a:pt x="286" y="89"/>
                  </a:lnTo>
                  <a:lnTo>
                    <a:pt x="286" y="89"/>
                  </a:lnTo>
                  <a:lnTo>
                    <a:pt x="287" y="89"/>
                  </a:lnTo>
                  <a:lnTo>
                    <a:pt x="288" y="89"/>
                  </a:lnTo>
                  <a:lnTo>
                    <a:pt x="288" y="89"/>
                  </a:lnTo>
                  <a:lnTo>
                    <a:pt x="289" y="89"/>
                  </a:lnTo>
                  <a:lnTo>
                    <a:pt x="289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1" y="89"/>
                  </a:lnTo>
                  <a:lnTo>
                    <a:pt x="292" y="89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293" y="88"/>
                  </a:lnTo>
                  <a:lnTo>
                    <a:pt x="293" y="88"/>
                  </a:lnTo>
                  <a:lnTo>
                    <a:pt x="294" y="88"/>
                  </a:lnTo>
                  <a:lnTo>
                    <a:pt x="294" y="87"/>
                  </a:lnTo>
                  <a:lnTo>
                    <a:pt x="295" y="87"/>
                  </a:lnTo>
                  <a:lnTo>
                    <a:pt x="295" y="88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4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292" y="87"/>
                  </a:lnTo>
                  <a:lnTo>
                    <a:pt x="291" y="87"/>
                  </a:lnTo>
                  <a:lnTo>
                    <a:pt x="290" y="87"/>
                  </a:lnTo>
                  <a:lnTo>
                    <a:pt x="290" y="87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89" y="86"/>
                  </a:lnTo>
                  <a:lnTo>
                    <a:pt x="289" y="86"/>
                  </a:lnTo>
                  <a:lnTo>
                    <a:pt x="289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7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7" y="87"/>
                  </a:lnTo>
                  <a:lnTo>
                    <a:pt x="286" y="87"/>
                  </a:lnTo>
                  <a:lnTo>
                    <a:pt x="287" y="87"/>
                  </a:lnTo>
                  <a:lnTo>
                    <a:pt x="287" y="87"/>
                  </a:lnTo>
                  <a:lnTo>
                    <a:pt x="287" y="86"/>
                  </a:lnTo>
                  <a:lnTo>
                    <a:pt x="286" y="86"/>
                  </a:lnTo>
                  <a:lnTo>
                    <a:pt x="287" y="86"/>
                  </a:lnTo>
                  <a:lnTo>
                    <a:pt x="288" y="86"/>
                  </a:lnTo>
                  <a:lnTo>
                    <a:pt x="288" y="86"/>
                  </a:lnTo>
                  <a:lnTo>
                    <a:pt x="288" y="85"/>
                  </a:lnTo>
                  <a:lnTo>
                    <a:pt x="287" y="85"/>
                  </a:lnTo>
                  <a:lnTo>
                    <a:pt x="288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6"/>
                  </a:lnTo>
                  <a:lnTo>
                    <a:pt x="289" y="86"/>
                  </a:lnTo>
                  <a:lnTo>
                    <a:pt x="289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89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89" y="85"/>
                  </a:lnTo>
                  <a:lnTo>
                    <a:pt x="289" y="84"/>
                  </a:lnTo>
                  <a:lnTo>
                    <a:pt x="290" y="84"/>
                  </a:lnTo>
                  <a:lnTo>
                    <a:pt x="290" y="84"/>
                  </a:lnTo>
                  <a:lnTo>
                    <a:pt x="290" y="84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90" y="84"/>
                  </a:lnTo>
                  <a:lnTo>
                    <a:pt x="291" y="84"/>
                  </a:lnTo>
                  <a:lnTo>
                    <a:pt x="292" y="84"/>
                  </a:lnTo>
                  <a:lnTo>
                    <a:pt x="292" y="85"/>
                  </a:lnTo>
                  <a:lnTo>
                    <a:pt x="291" y="85"/>
                  </a:lnTo>
                  <a:lnTo>
                    <a:pt x="290" y="85"/>
                  </a:lnTo>
                  <a:lnTo>
                    <a:pt x="291" y="85"/>
                  </a:lnTo>
                  <a:lnTo>
                    <a:pt x="291" y="85"/>
                  </a:lnTo>
                  <a:lnTo>
                    <a:pt x="292" y="85"/>
                  </a:lnTo>
                  <a:lnTo>
                    <a:pt x="291" y="85"/>
                  </a:lnTo>
                  <a:lnTo>
                    <a:pt x="291" y="86"/>
                  </a:lnTo>
                  <a:lnTo>
                    <a:pt x="292" y="86"/>
                  </a:lnTo>
                  <a:lnTo>
                    <a:pt x="292" y="86"/>
                  </a:lnTo>
                  <a:lnTo>
                    <a:pt x="292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4" y="85"/>
                  </a:lnTo>
                  <a:lnTo>
                    <a:pt x="293" y="85"/>
                  </a:lnTo>
                  <a:lnTo>
                    <a:pt x="294" y="85"/>
                  </a:lnTo>
                  <a:lnTo>
                    <a:pt x="294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4" y="85"/>
                  </a:lnTo>
                  <a:lnTo>
                    <a:pt x="293" y="84"/>
                  </a:lnTo>
                  <a:lnTo>
                    <a:pt x="294" y="84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96" y="84"/>
                  </a:lnTo>
                  <a:lnTo>
                    <a:pt x="296" y="84"/>
                  </a:lnTo>
                  <a:lnTo>
                    <a:pt x="297" y="84"/>
                  </a:lnTo>
                  <a:lnTo>
                    <a:pt x="297" y="83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8" y="84"/>
                  </a:lnTo>
                  <a:lnTo>
                    <a:pt x="299" y="84"/>
                  </a:lnTo>
                  <a:lnTo>
                    <a:pt x="299" y="84"/>
                  </a:lnTo>
                  <a:lnTo>
                    <a:pt x="300" y="84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2" y="84"/>
                  </a:lnTo>
                  <a:lnTo>
                    <a:pt x="303" y="84"/>
                  </a:lnTo>
                  <a:lnTo>
                    <a:pt x="302" y="84"/>
                  </a:lnTo>
                  <a:lnTo>
                    <a:pt x="302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0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2" y="83"/>
                  </a:lnTo>
                  <a:lnTo>
                    <a:pt x="303" y="83"/>
                  </a:lnTo>
                  <a:lnTo>
                    <a:pt x="303" y="83"/>
                  </a:lnTo>
                  <a:lnTo>
                    <a:pt x="303" y="84"/>
                  </a:lnTo>
                  <a:lnTo>
                    <a:pt x="304" y="84"/>
                  </a:lnTo>
                  <a:lnTo>
                    <a:pt x="304" y="84"/>
                  </a:lnTo>
                  <a:lnTo>
                    <a:pt x="304" y="85"/>
                  </a:lnTo>
                  <a:lnTo>
                    <a:pt x="304" y="84"/>
                  </a:lnTo>
                  <a:lnTo>
                    <a:pt x="304" y="85"/>
                  </a:lnTo>
                  <a:lnTo>
                    <a:pt x="305" y="84"/>
                  </a:lnTo>
                  <a:lnTo>
                    <a:pt x="305" y="84"/>
                  </a:lnTo>
                  <a:lnTo>
                    <a:pt x="306" y="84"/>
                  </a:lnTo>
                  <a:lnTo>
                    <a:pt x="307" y="84"/>
                  </a:lnTo>
                  <a:lnTo>
                    <a:pt x="307" y="83"/>
                  </a:lnTo>
                  <a:lnTo>
                    <a:pt x="307" y="83"/>
                  </a:lnTo>
                  <a:lnTo>
                    <a:pt x="308" y="83"/>
                  </a:lnTo>
                  <a:lnTo>
                    <a:pt x="308" y="83"/>
                  </a:lnTo>
                  <a:lnTo>
                    <a:pt x="309" y="83"/>
                  </a:lnTo>
                  <a:lnTo>
                    <a:pt x="310" y="83"/>
                  </a:lnTo>
                  <a:lnTo>
                    <a:pt x="310" y="83"/>
                  </a:lnTo>
                  <a:lnTo>
                    <a:pt x="311" y="83"/>
                  </a:lnTo>
                  <a:lnTo>
                    <a:pt x="311" y="83"/>
                  </a:lnTo>
                  <a:lnTo>
                    <a:pt x="311" y="84"/>
                  </a:lnTo>
                  <a:lnTo>
                    <a:pt x="312" y="84"/>
                  </a:lnTo>
                  <a:lnTo>
                    <a:pt x="312" y="84"/>
                  </a:lnTo>
                  <a:lnTo>
                    <a:pt x="313" y="84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3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3" y="85"/>
                  </a:lnTo>
                  <a:lnTo>
                    <a:pt x="312" y="85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1" y="86"/>
                  </a:lnTo>
                  <a:lnTo>
                    <a:pt x="311" y="86"/>
                  </a:lnTo>
                  <a:lnTo>
                    <a:pt x="311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09" y="87"/>
                  </a:lnTo>
                  <a:lnTo>
                    <a:pt x="310" y="87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9" y="87"/>
                  </a:lnTo>
                  <a:lnTo>
                    <a:pt x="309" y="88"/>
                  </a:lnTo>
                  <a:lnTo>
                    <a:pt x="310" y="88"/>
                  </a:lnTo>
                  <a:lnTo>
                    <a:pt x="310" y="89"/>
                  </a:lnTo>
                  <a:lnTo>
                    <a:pt x="310" y="89"/>
                  </a:lnTo>
                  <a:lnTo>
                    <a:pt x="310" y="88"/>
                  </a:lnTo>
                  <a:lnTo>
                    <a:pt x="310" y="89"/>
                  </a:lnTo>
                  <a:lnTo>
                    <a:pt x="311" y="89"/>
                  </a:lnTo>
                  <a:lnTo>
                    <a:pt x="310" y="89"/>
                  </a:lnTo>
                  <a:lnTo>
                    <a:pt x="310" y="89"/>
                  </a:lnTo>
                  <a:lnTo>
                    <a:pt x="310" y="90"/>
                  </a:lnTo>
                  <a:lnTo>
                    <a:pt x="310" y="89"/>
                  </a:lnTo>
                  <a:lnTo>
                    <a:pt x="311" y="89"/>
                  </a:lnTo>
                  <a:lnTo>
                    <a:pt x="311" y="89"/>
                  </a:lnTo>
                  <a:lnTo>
                    <a:pt x="310" y="89"/>
                  </a:lnTo>
                  <a:lnTo>
                    <a:pt x="310" y="88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2" y="87"/>
                  </a:lnTo>
                  <a:lnTo>
                    <a:pt x="312" y="87"/>
                  </a:lnTo>
                  <a:lnTo>
                    <a:pt x="312" y="86"/>
                  </a:lnTo>
                  <a:lnTo>
                    <a:pt x="313" y="86"/>
                  </a:lnTo>
                  <a:lnTo>
                    <a:pt x="313" y="87"/>
                  </a:lnTo>
                  <a:lnTo>
                    <a:pt x="314" y="87"/>
                  </a:lnTo>
                  <a:lnTo>
                    <a:pt x="314" y="86"/>
                  </a:lnTo>
                  <a:lnTo>
                    <a:pt x="314" y="86"/>
                  </a:lnTo>
                  <a:lnTo>
                    <a:pt x="314" y="87"/>
                  </a:lnTo>
                  <a:lnTo>
                    <a:pt x="315" y="86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4" y="86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7" y="86"/>
                  </a:lnTo>
                  <a:lnTo>
                    <a:pt x="318" y="86"/>
                  </a:lnTo>
                  <a:lnTo>
                    <a:pt x="317" y="86"/>
                  </a:lnTo>
                  <a:lnTo>
                    <a:pt x="317" y="87"/>
                  </a:lnTo>
                  <a:lnTo>
                    <a:pt x="316" y="87"/>
                  </a:lnTo>
                  <a:lnTo>
                    <a:pt x="316" y="87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5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6" y="87"/>
                  </a:lnTo>
                  <a:lnTo>
                    <a:pt x="316" y="87"/>
                  </a:lnTo>
                  <a:lnTo>
                    <a:pt x="317" y="87"/>
                  </a:lnTo>
                  <a:lnTo>
                    <a:pt x="318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9" y="87"/>
                  </a:lnTo>
                  <a:lnTo>
                    <a:pt x="319" y="87"/>
                  </a:lnTo>
                  <a:lnTo>
                    <a:pt x="320" y="87"/>
                  </a:lnTo>
                  <a:lnTo>
                    <a:pt x="320" y="86"/>
                  </a:lnTo>
                  <a:lnTo>
                    <a:pt x="319" y="86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21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2" y="85"/>
                  </a:lnTo>
                  <a:lnTo>
                    <a:pt x="323" y="85"/>
                  </a:lnTo>
                  <a:lnTo>
                    <a:pt x="323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1" y="86"/>
                  </a:lnTo>
                  <a:lnTo>
                    <a:pt x="321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2" y="87"/>
                  </a:lnTo>
                  <a:lnTo>
                    <a:pt x="321" y="87"/>
                  </a:lnTo>
                  <a:lnTo>
                    <a:pt x="322" y="87"/>
                  </a:lnTo>
                  <a:lnTo>
                    <a:pt x="322" y="87"/>
                  </a:lnTo>
                  <a:lnTo>
                    <a:pt x="322" y="86"/>
                  </a:lnTo>
                  <a:lnTo>
                    <a:pt x="323" y="86"/>
                  </a:lnTo>
                  <a:lnTo>
                    <a:pt x="323" y="86"/>
                  </a:lnTo>
                  <a:lnTo>
                    <a:pt x="323" y="86"/>
                  </a:lnTo>
                  <a:lnTo>
                    <a:pt x="324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6" y="86"/>
                  </a:lnTo>
                  <a:lnTo>
                    <a:pt x="326" y="86"/>
                  </a:lnTo>
                  <a:lnTo>
                    <a:pt x="327" y="86"/>
                  </a:lnTo>
                  <a:lnTo>
                    <a:pt x="326" y="86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27" y="85"/>
                  </a:lnTo>
                  <a:lnTo>
                    <a:pt x="326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8" y="85"/>
                  </a:lnTo>
                  <a:lnTo>
                    <a:pt x="328" y="85"/>
                  </a:lnTo>
                  <a:lnTo>
                    <a:pt x="328" y="85"/>
                  </a:lnTo>
                  <a:lnTo>
                    <a:pt x="329" y="85"/>
                  </a:lnTo>
                  <a:lnTo>
                    <a:pt x="329" y="85"/>
                  </a:lnTo>
                  <a:lnTo>
                    <a:pt x="329" y="85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30" y="84"/>
                  </a:lnTo>
                  <a:lnTo>
                    <a:pt x="330" y="85"/>
                  </a:lnTo>
                  <a:lnTo>
                    <a:pt x="329" y="85"/>
                  </a:lnTo>
                  <a:lnTo>
                    <a:pt x="329" y="84"/>
                  </a:lnTo>
                  <a:lnTo>
                    <a:pt x="329" y="84"/>
                  </a:lnTo>
                  <a:lnTo>
                    <a:pt x="329" y="85"/>
                  </a:lnTo>
                  <a:lnTo>
                    <a:pt x="329" y="84"/>
                  </a:lnTo>
                  <a:lnTo>
                    <a:pt x="328" y="85"/>
                  </a:lnTo>
                  <a:lnTo>
                    <a:pt x="328" y="84"/>
                  </a:lnTo>
                  <a:lnTo>
                    <a:pt x="327" y="84"/>
                  </a:lnTo>
                  <a:lnTo>
                    <a:pt x="328" y="84"/>
                  </a:lnTo>
                  <a:lnTo>
                    <a:pt x="329" y="83"/>
                  </a:lnTo>
                  <a:lnTo>
                    <a:pt x="328" y="83"/>
                  </a:lnTo>
                  <a:lnTo>
                    <a:pt x="329" y="83"/>
                  </a:lnTo>
                  <a:lnTo>
                    <a:pt x="329" y="84"/>
                  </a:lnTo>
                  <a:lnTo>
                    <a:pt x="329" y="83"/>
                  </a:lnTo>
                  <a:lnTo>
                    <a:pt x="329" y="83"/>
                  </a:lnTo>
                  <a:lnTo>
                    <a:pt x="329" y="83"/>
                  </a:lnTo>
                  <a:lnTo>
                    <a:pt x="330" y="83"/>
                  </a:lnTo>
                  <a:lnTo>
                    <a:pt x="330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32" y="83"/>
                  </a:lnTo>
                  <a:lnTo>
                    <a:pt x="333" y="82"/>
                  </a:lnTo>
                  <a:lnTo>
                    <a:pt x="333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5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3"/>
                  </a:lnTo>
                  <a:lnTo>
                    <a:pt x="335" y="83"/>
                  </a:lnTo>
                  <a:lnTo>
                    <a:pt x="335" y="82"/>
                  </a:lnTo>
                  <a:lnTo>
                    <a:pt x="335" y="83"/>
                  </a:lnTo>
                  <a:lnTo>
                    <a:pt x="336" y="83"/>
                  </a:lnTo>
                  <a:lnTo>
                    <a:pt x="336" y="82"/>
                  </a:lnTo>
                  <a:lnTo>
                    <a:pt x="336" y="82"/>
                  </a:lnTo>
                  <a:lnTo>
                    <a:pt x="337" y="82"/>
                  </a:lnTo>
                  <a:lnTo>
                    <a:pt x="337" y="82"/>
                  </a:lnTo>
                  <a:lnTo>
                    <a:pt x="337" y="83"/>
                  </a:lnTo>
                  <a:lnTo>
                    <a:pt x="338" y="82"/>
                  </a:lnTo>
                  <a:lnTo>
                    <a:pt x="338" y="83"/>
                  </a:lnTo>
                  <a:lnTo>
                    <a:pt x="337" y="83"/>
                  </a:lnTo>
                  <a:lnTo>
                    <a:pt x="338" y="83"/>
                  </a:lnTo>
                  <a:lnTo>
                    <a:pt x="338" y="82"/>
                  </a:lnTo>
                  <a:lnTo>
                    <a:pt x="338" y="83"/>
                  </a:lnTo>
                  <a:lnTo>
                    <a:pt x="339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7" y="83"/>
                  </a:lnTo>
                  <a:lnTo>
                    <a:pt x="338" y="83"/>
                  </a:lnTo>
                  <a:lnTo>
                    <a:pt x="338" y="84"/>
                  </a:lnTo>
                  <a:lnTo>
                    <a:pt x="338" y="84"/>
                  </a:lnTo>
                  <a:lnTo>
                    <a:pt x="339" y="84"/>
                  </a:lnTo>
                  <a:lnTo>
                    <a:pt x="339" y="83"/>
                  </a:lnTo>
                  <a:lnTo>
                    <a:pt x="340" y="83"/>
                  </a:lnTo>
                  <a:lnTo>
                    <a:pt x="340" y="84"/>
                  </a:lnTo>
                  <a:lnTo>
                    <a:pt x="340" y="83"/>
                  </a:lnTo>
                  <a:lnTo>
                    <a:pt x="341" y="83"/>
                  </a:lnTo>
                  <a:lnTo>
                    <a:pt x="340" y="83"/>
                  </a:lnTo>
                  <a:lnTo>
                    <a:pt x="341" y="83"/>
                  </a:lnTo>
                  <a:lnTo>
                    <a:pt x="341" y="84"/>
                  </a:lnTo>
                  <a:lnTo>
                    <a:pt x="340" y="84"/>
                  </a:lnTo>
                  <a:lnTo>
                    <a:pt x="340" y="84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39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5"/>
                  </a:lnTo>
                  <a:lnTo>
                    <a:pt x="342" y="85"/>
                  </a:lnTo>
                  <a:lnTo>
                    <a:pt x="342" y="85"/>
                  </a:lnTo>
                  <a:lnTo>
                    <a:pt x="343" y="86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41" y="86"/>
                  </a:lnTo>
                  <a:lnTo>
                    <a:pt x="341" y="87"/>
                  </a:lnTo>
                  <a:lnTo>
                    <a:pt x="341" y="87"/>
                  </a:lnTo>
                  <a:lnTo>
                    <a:pt x="341" y="87"/>
                  </a:lnTo>
                  <a:lnTo>
                    <a:pt x="341" y="88"/>
                  </a:lnTo>
                  <a:lnTo>
                    <a:pt x="340" y="88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39" y="89"/>
                  </a:lnTo>
                  <a:lnTo>
                    <a:pt x="340" y="89"/>
                  </a:lnTo>
                  <a:lnTo>
                    <a:pt x="339" y="89"/>
                  </a:lnTo>
                  <a:lnTo>
                    <a:pt x="338" y="89"/>
                  </a:lnTo>
                  <a:lnTo>
                    <a:pt x="338" y="89"/>
                  </a:lnTo>
                  <a:lnTo>
                    <a:pt x="338" y="90"/>
                  </a:lnTo>
                  <a:lnTo>
                    <a:pt x="337" y="90"/>
                  </a:lnTo>
                  <a:lnTo>
                    <a:pt x="337" y="90"/>
                  </a:lnTo>
                  <a:lnTo>
                    <a:pt x="337" y="90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8" y="91"/>
                  </a:lnTo>
                  <a:lnTo>
                    <a:pt x="337" y="91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7" y="92"/>
                  </a:lnTo>
                  <a:lnTo>
                    <a:pt x="337" y="93"/>
                  </a:lnTo>
                  <a:lnTo>
                    <a:pt x="337" y="93"/>
                  </a:lnTo>
                  <a:lnTo>
                    <a:pt x="338" y="93"/>
                  </a:lnTo>
                  <a:lnTo>
                    <a:pt x="338" y="94"/>
                  </a:lnTo>
                  <a:lnTo>
                    <a:pt x="338" y="94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7" y="96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335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2" y="96"/>
                  </a:lnTo>
                  <a:lnTo>
                    <a:pt x="331" y="96"/>
                  </a:lnTo>
                  <a:lnTo>
                    <a:pt x="331" y="96"/>
                  </a:lnTo>
                  <a:lnTo>
                    <a:pt x="330" y="96"/>
                  </a:lnTo>
                  <a:lnTo>
                    <a:pt x="330" y="95"/>
                  </a:lnTo>
                  <a:lnTo>
                    <a:pt x="330" y="95"/>
                  </a:lnTo>
                  <a:lnTo>
                    <a:pt x="329" y="95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8" y="96"/>
                  </a:lnTo>
                  <a:lnTo>
                    <a:pt x="327" y="96"/>
                  </a:lnTo>
                  <a:lnTo>
                    <a:pt x="327" y="97"/>
                  </a:lnTo>
                  <a:lnTo>
                    <a:pt x="326" y="97"/>
                  </a:lnTo>
                  <a:lnTo>
                    <a:pt x="326" y="97"/>
                  </a:lnTo>
                  <a:lnTo>
                    <a:pt x="325" y="97"/>
                  </a:lnTo>
                  <a:lnTo>
                    <a:pt x="326" y="97"/>
                  </a:lnTo>
                  <a:lnTo>
                    <a:pt x="325" y="97"/>
                  </a:lnTo>
                  <a:lnTo>
                    <a:pt x="325" y="96"/>
                  </a:lnTo>
                  <a:lnTo>
                    <a:pt x="325" y="96"/>
                  </a:lnTo>
                  <a:lnTo>
                    <a:pt x="324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7" y="96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4" y="96"/>
                  </a:lnTo>
                  <a:lnTo>
                    <a:pt x="325" y="96"/>
                  </a:lnTo>
                  <a:lnTo>
                    <a:pt x="325" y="96"/>
                  </a:lnTo>
                  <a:lnTo>
                    <a:pt x="325" y="97"/>
                  </a:lnTo>
                  <a:lnTo>
                    <a:pt x="326" y="97"/>
                  </a:lnTo>
                  <a:lnTo>
                    <a:pt x="326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7" y="96"/>
                  </a:lnTo>
                  <a:lnTo>
                    <a:pt x="328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5"/>
                  </a:lnTo>
                  <a:lnTo>
                    <a:pt x="330" y="95"/>
                  </a:lnTo>
                  <a:lnTo>
                    <a:pt x="330" y="95"/>
                  </a:lnTo>
                  <a:lnTo>
                    <a:pt x="330" y="96"/>
                  </a:lnTo>
                  <a:lnTo>
                    <a:pt x="331" y="96"/>
                  </a:lnTo>
                  <a:lnTo>
                    <a:pt x="331" y="96"/>
                  </a:lnTo>
                  <a:lnTo>
                    <a:pt x="332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5" y="96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337" y="96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8" y="94"/>
                  </a:lnTo>
                  <a:lnTo>
                    <a:pt x="338" y="94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9" y="93"/>
                  </a:lnTo>
                  <a:lnTo>
                    <a:pt x="339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1" y="94"/>
                  </a:lnTo>
                  <a:lnTo>
                    <a:pt x="341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1" y="96"/>
                  </a:lnTo>
                  <a:lnTo>
                    <a:pt x="341" y="96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3" y="96"/>
                  </a:lnTo>
                  <a:lnTo>
                    <a:pt x="344" y="97"/>
                  </a:lnTo>
                  <a:lnTo>
                    <a:pt x="344" y="97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5" y="98"/>
                  </a:lnTo>
                  <a:lnTo>
                    <a:pt x="344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5" y="98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4" y="99"/>
                  </a:lnTo>
                  <a:lnTo>
                    <a:pt x="345" y="99"/>
                  </a:lnTo>
                  <a:lnTo>
                    <a:pt x="344" y="100"/>
                  </a:lnTo>
                  <a:lnTo>
                    <a:pt x="345" y="100"/>
                  </a:lnTo>
                  <a:lnTo>
                    <a:pt x="345" y="100"/>
                  </a:lnTo>
                  <a:lnTo>
                    <a:pt x="345" y="100"/>
                  </a:lnTo>
                  <a:lnTo>
                    <a:pt x="345" y="101"/>
                  </a:lnTo>
                  <a:lnTo>
                    <a:pt x="345" y="101"/>
                  </a:lnTo>
                  <a:lnTo>
                    <a:pt x="346" y="100"/>
                  </a:lnTo>
                  <a:lnTo>
                    <a:pt x="346" y="100"/>
                  </a:lnTo>
                  <a:lnTo>
                    <a:pt x="347" y="101"/>
                  </a:lnTo>
                  <a:lnTo>
                    <a:pt x="347" y="100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9" y="101"/>
                  </a:lnTo>
                  <a:lnTo>
                    <a:pt x="348" y="101"/>
                  </a:lnTo>
                  <a:lnTo>
                    <a:pt x="349" y="101"/>
                  </a:lnTo>
                  <a:lnTo>
                    <a:pt x="349" y="102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7" y="103"/>
                  </a:lnTo>
                  <a:lnTo>
                    <a:pt x="346" y="103"/>
                  </a:lnTo>
                  <a:lnTo>
                    <a:pt x="346" y="102"/>
                  </a:lnTo>
                  <a:lnTo>
                    <a:pt x="346" y="103"/>
                  </a:lnTo>
                  <a:lnTo>
                    <a:pt x="347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5" y="103"/>
                  </a:lnTo>
                  <a:lnTo>
                    <a:pt x="345" y="104"/>
                  </a:lnTo>
                  <a:lnTo>
                    <a:pt x="346" y="104"/>
                  </a:lnTo>
                  <a:lnTo>
                    <a:pt x="346" y="104"/>
                  </a:lnTo>
                  <a:lnTo>
                    <a:pt x="346" y="104"/>
                  </a:lnTo>
                  <a:lnTo>
                    <a:pt x="347" y="104"/>
                  </a:lnTo>
                  <a:lnTo>
                    <a:pt x="348" y="104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7" y="106"/>
                  </a:lnTo>
                  <a:lnTo>
                    <a:pt x="348" y="106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9" y="107"/>
                  </a:lnTo>
                  <a:lnTo>
                    <a:pt x="349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9"/>
                  </a:lnTo>
                  <a:lnTo>
                    <a:pt x="348" y="109"/>
                  </a:lnTo>
                  <a:lnTo>
                    <a:pt x="348" y="108"/>
                  </a:lnTo>
                  <a:lnTo>
                    <a:pt x="347" y="108"/>
                  </a:lnTo>
                  <a:lnTo>
                    <a:pt x="347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10"/>
                  </a:lnTo>
                  <a:lnTo>
                    <a:pt x="345" y="110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4" y="111"/>
                  </a:lnTo>
                  <a:lnTo>
                    <a:pt x="344" y="111"/>
                  </a:lnTo>
                  <a:lnTo>
                    <a:pt x="343" y="111"/>
                  </a:lnTo>
                  <a:lnTo>
                    <a:pt x="343" y="111"/>
                  </a:lnTo>
                  <a:lnTo>
                    <a:pt x="343" y="111"/>
                  </a:lnTo>
                  <a:lnTo>
                    <a:pt x="342" y="111"/>
                  </a:lnTo>
                  <a:lnTo>
                    <a:pt x="342" y="110"/>
                  </a:lnTo>
                  <a:lnTo>
                    <a:pt x="342" y="110"/>
                  </a:lnTo>
                  <a:lnTo>
                    <a:pt x="341" y="110"/>
                  </a:lnTo>
                  <a:lnTo>
                    <a:pt x="341" y="110"/>
                  </a:lnTo>
                  <a:lnTo>
                    <a:pt x="340" y="110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0" y="110"/>
                  </a:lnTo>
                  <a:lnTo>
                    <a:pt x="339" y="110"/>
                  </a:lnTo>
                  <a:lnTo>
                    <a:pt x="338" y="110"/>
                  </a:lnTo>
                  <a:lnTo>
                    <a:pt x="338" y="111"/>
                  </a:lnTo>
                  <a:lnTo>
                    <a:pt x="338" y="111"/>
                  </a:lnTo>
                  <a:lnTo>
                    <a:pt x="338" y="110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8" y="111"/>
                  </a:lnTo>
                  <a:lnTo>
                    <a:pt x="339" y="111"/>
                  </a:lnTo>
                  <a:lnTo>
                    <a:pt x="339" y="111"/>
                  </a:lnTo>
                  <a:lnTo>
                    <a:pt x="339" y="111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1" y="111"/>
                  </a:lnTo>
                  <a:lnTo>
                    <a:pt x="342" y="111"/>
                  </a:lnTo>
                  <a:lnTo>
                    <a:pt x="342" y="111"/>
                  </a:lnTo>
                  <a:lnTo>
                    <a:pt x="341" y="111"/>
                  </a:lnTo>
                  <a:lnTo>
                    <a:pt x="341" y="112"/>
                  </a:lnTo>
                  <a:lnTo>
                    <a:pt x="342" y="111"/>
                  </a:lnTo>
                  <a:lnTo>
                    <a:pt x="341" y="111"/>
                  </a:lnTo>
                  <a:lnTo>
                    <a:pt x="342" y="111"/>
                  </a:lnTo>
                  <a:lnTo>
                    <a:pt x="342" y="111"/>
                  </a:lnTo>
                  <a:lnTo>
                    <a:pt x="343" y="111"/>
                  </a:lnTo>
                  <a:lnTo>
                    <a:pt x="344" y="111"/>
                  </a:lnTo>
                  <a:lnTo>
                    <a:pt x="343" y="112"/>
                  </a:lnTo>
                  <a:lnTo>
                    <a:pt x="342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1" y="112"/>
                  </a:lnTo>
                  <a:lnTo>
                    <a:pt x="341" y="113"/>
                  </a:lnTo>
                  <a:lnTo>
                    <a:pt x="341" y="113"/>
                  </a:lnTo>
                  <a:lnTo>
                    <a:pt x="340" y="113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39" y="114"/>
                  </a:lnTo>
                  <a:lnTo>
                    <a:pt x="339" y="115"/>
                  </a:lnTo>
                  <a:lnTo>
                    <a:pt x="339" y="114"/>
                  </a:lnTo>
                  <a:lnTo>
                    <a:pt x="339" y="115"/>
                  </a:lnTo>
                  <a:lnTo>
                    <a:pt x="338" y="115"/>
                  </a:lnTo>
                  <a:lnTo>
                    <a:pt x="338" y="114"/>
                  </a:lnTo>
                  <a:lnTo>
                    <a:pt x="338" y="114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6" y="115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5"/>
                  </a:lnTo>
                  <a:lnTo>
                    <a:pt x="334" y="115"/>
                  </a:lnTo>
                  <a:lnTo>
                    <a:pt x="334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2" y="115"/>
                  </a:lnTo>
                  <a:lnTo>
                    <a:pt x="332" y="114"/>
                  </a:lnTo>
                  <a:lnTo>
                    <a:pt x="332" y="115"/>
                  </a:lnTo>
                  <a:lnTo>
                    <a:pt x="332" y="114"/>
                  </a:lnTo>
                  <a:lnTo>
                    <a:pt x="331" y="114"/>
                  </a:lnTo>
                  <a:lnTo>
                    <a:pt x="331" y="114"/>
                  </a:lnTo>
                  <a:lnTo>
                    <a:pt x="330" y="114"/>
                  </a:lnTo>
                  <a:lnTo>
                    <a:pt x="330" y="114"/>
                  </a:lnTo>
                  <a:lnTo>
                    <a:pt x="329" y="115"/>
                  </a:lnTo>
                  <a:lnTo>
                    <a:pt x="330" y="114"/>
                  </a:lnTo>
                  <a:lnTo>
                    <a:pt x="330" y="114"/>
                  </a:lnTo>
                  <a:lnTo>
                    <a:pt x="331" y="114"/>
                  </a:lnTo>
                  <a:lnTo>
                    <a:pt x="331" y="114"/>
                  </a:lnTo>
                  <a:lnTo>
                    <a:pt x="332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4" y="115"/>
                  </a:lnTo>
                  <a:lnTo>
                    <a:pt x="334" y="115"/>
                  </a:lnTo>
                  <a:lnTo>
                    <a:pt x="335" y="115"/>
                  </a:lnTo>
                  <a:lnTo>
                    <a:pt x="335" y="115"/>
                  </a:lnTo>
                  <a:lnTo>
                    <a:pt x="336" y="114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8" y="115"/>
                  </a:lnTo>
                  <a:lnTo>
                    <a:pt x="338" y="115"/>
                  </a:lnTo>
                  <a:lnTo>
                    <a:pt x="339" y="115"/>
                  </a:lnTo>
                  <a:lnTo>
                    <a:pt x="340" y="115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1" y="115"/>
                  </a:lnTo>
                  <a:lnTo>
                    <a:pt x="341" y="115"/>
                  </a:lnTo>
                  <a:lnTo>
                    <a:pt x="341" y="114"/>
                  </a:lnTo>
                  <a:lnTo>
                    <a:pt x="342" y="115"/>
                  </a:lnTo>
                  <a:lnTo>
                    <a:pt x="341" y="115"/>
                  </a:lnTo>
                  <a:lnTo>
                    <a:pt x="342" y="115"/>
                  </a:lnTo>
                  <a:lnTo>
                    <a:pt x="341" y="114"/>
                  </a:lnTo>
                  <a:lnTo>
                    <a:pt x="341" y="115"/>
                  </a:lnTo>
                  <a:lnTo>
                    <a:pt x="341" y="115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1" y="114"/>
                  </a:lnTo>
                  <a:lnTo>
                    <a:pt x="341" y="114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3" y="113"/>
                  </a:lnTo>
                  <a:lnTo>
                    <a:pt x="342" y="113"/>
                  </a:lnTo>
                  <a:lnTo>
                    <a:pt x="343" y="113"/>
                  </a:lnTo>
                  <a:lnTo>
                    <a:pt x="342" y="113"/>
                  </a:lnTo>
                  <a:lnTo>
                    <a:pt x="342" y="112"/>
                  </a:lnTo>
                  <a:lnTo>
                    <a:pt x="342" y="112"/>
                  </a:lnTo>
                  <a:lnTo>
                    <a:pt x="343" y="112"/>
                  </a:lnTo>
                  <a:lnTo>
                    <a:pt x="344" y="112"/>
                  </a:lnTo>
                  <a:lnTo>
                    <a:pt x="344" y="112"/>
                  </a:lnTo>
                  <a:lnTo>
                    <a:pt x="345" y="112"/>
                  </a:lnTo>
                  <a:lnTo>
                    <a:pt x="345" y="112"/>
                  </a:lnTo>
                  <a:lnTo>
                    <a:pt x="346" y="112"/>
                  </a:lnTo>
                  <a:lnTo>
                    <a:pt x="346" y="112"/>
                  </a:lnTo>
                  <a:lnTo>
                    <a:pt x="347" y="112"/>
                  </a:lnTo>
                  <a:lnTo>
                    <a:pt x="347" y="111"/>
                  </a:lnTo>
                  <a:lnTo>
                    <a:pt x="347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50" y="112"/>
                  </a:lnTo>
                  <a:lnTo>
                    <a:pt x="350" y="112"/>
                  </a:lnTo>
                  <a:lnTo>
                    <a:pt x="351" y="112"/>
                  </a:lnTo>
                  <a:lnTo>
                    <a:pt x="351" y="112"/>
                  </a:lnTo>
                  <a:lnTo>
                    <a:pt x="351" y="112"/>
                  </a:lnTo>
                  <a:lnTo>
                    <a:pt x="351" y="113"/>
                  </a:lnTo>
                  <a:lnTo>
                    <a:pt x="352" y="113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52" y="115"/>
                  </a:lnTo>
                  <a:lnTo>
                    <a:pt x="352" y="115"/>
                  </a:lnTo>
                  <a:lnTo>
                    <a:pt x="353" y="115"/>
                  </a:lnTo>
                  <a:lnTo>
                    <a:pt x="353" y="116"/>
                  </a:lnTo>
                  <a:lnTo>
                    <a:pt x="353" y="116"/>
                  </a:lnTo>
                  <a:lnTo>
                    <a:pt x="354" y="116"/>
                  </a:lnTo>
                  <a:lnTo>
                    <a:pt x="354" y="116"/>
                  </a:lnTo>
                  <a:lnTo>
                    <a:pt x="353" y="116"/>
                  </a:lnTo>
                  <a:lnTo>
                    <a:pt x="353" y="117"/>
                  </a:lnTo>
                  <a:lnTo>
                    <a:pt x="353" y="117"/>
                  </a:lnTo>
                  <a:lnTo>
                    <a:pt x="353" y="118"/>
                  </a:lnTo>
                  <a:lnTo>
                    <a:pt x="353" y="118"/>
                  </a:lnTo>
                  <a:lnTo>
                    <a:pt x="352" y="118"/>
                  </a:lnTo>
                  <a:lnTo>
                    <a:pt x="352" y="118"/>
                  </a:lnTo>
                  <a:lnTo>
                    <a:pt x="352" y="118"/>
                  </a:lnTo>
                  <a:lnTo>
                    <a:pt x="352" y="119"/>
                  </a:lnTo>
                  <a:lnTo>
                    <a:pt x="352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4" y="119"/>
                  </a:lnTo>
                  <a:lnTo>
                    <a:pt x="355" y="119"/>
                  </a:lnTo>
                  <a:lnTo>
                    <a:pt x="355" y="119"/>
                  </a:lnTo>
                  <a:lnTo>
                    <a:pt x="355" y="119"/>
                  </a:lnTo>
                  <a:lnTo>
                    <a:pt x="356" y="119"/>
                  </a:lnTo>
                  <a:lnTo>
                    <a:pt x="356" y="119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7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7"/>
                  </a:lnTo>
                  <a:lnTo>
                    <a:pt x="357" y="117"/>
                  </a:lnTo>
                  <a:lnTo>
                    <a:pt x="356" y="117"/>
                  </a:lnTo>
                  <a:lnTo>
                    <a:pt x="356" y="116"/>
                  </a:lnTo>
                  <a:lnTo>
                    <a:pt x="356" y="116"/>
                  </a:lnTo>
                  <a:lnTo>
                    <a:pt x="356" y="116"/>
                  </a:lnTo>
                  <a:lnTo>
                    <a:pt x="355" y="116"/>
                  </a:lnTo>
                  <a:lnTo>
                    <a:pt x="355" y="115"/>
                  </a:lnTo>
                  <a:lnTo>
                    <a:pt x="355" y="115"/>
                  </a:lnTo>
                  <a:lnTo>
                    <a:pt x="354" y="115"/>
                  </a:lnTo>
                  <a:lnTo>
                    <a:pt x="355" y="115"/>
                  </a:lnTo>
                  <a:lnTo>
                    <a:pt x="354" y="115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3" y="114"/>
                  </a:lnTo>
                  <a:lnTo>
                    <a:pt x="354" y="114"/>
                  </a:lnTo>
                  <a:lnTo>
                    <a:pt x="353" y="114"/>
                  </a:lnTo>
                  <a:lnTo>
                    <a:pt x="353" y="113"/>
                  </a:lnTo>
                  <a:lnTo>
                    <a:pt x="353" y="112"/>
                  </a:lnTo>
                  <a:lnTo>
                    <a:pt x="353" y="112"/>
                  </a:lnTo>
                  <a:lnTo>
                    <a:pt x="353" y="112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0"/>
                  </a:lnTo>
                  <a:lnTo>
                    <a:pt x="353" y="111"/>
                  </a:lnTo>
                  <a:lnTo>
                    <a:pt x="353" y="110"/>
                  </a:lnTo>
                  <a:lnTo>
                    <a:pt x="352" y="110"/>
                  </a:lnTo>
                  <a:lnTo>
                    <a:pt x="352" y="111"/>
                  </a:lnTo>
                  <a:lnTo>
                    <a:pt x="352" y="111"/>
                  </a:lnTo>
                  <a:lnTo>
                    <a:pt x="351" y="111"/>
                  </a:lnTo>
                  <a:lnTo>
                    <a:pt x="351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49" y="110"/>
                  </a:lnTo>
                  <a:lnTo>
                    <a:pt x="349" y="110"/>
                  </a:lnTo>
                  <a:lnTo>
                    <a:pt x="350" y="110"/>
                  </a:lnTo>
                  <a:lnTo>
                    <a:pt x="351" y="110"/>
                  </a:lnTo>
                  <a:lnTo>
                    <a:pt x="351" y="109"/>
                  </a:lnTo>
                  <a:lnTo>
                    <a:pt x="351" y="110"/>
                  </a:lnTo>
                  <a:lnTo>
                    <a:pt x="351" y="109"/>
                  </a:lnTo>
                  <a:lnTo>
                    <a:pt x="351" y="109"/>
                  </a:lnTo>
                  <a:lnTo>
                    <a:pt x="352" y="109"/>
                  </a:lnTo>
                  <a:lnTo>
                    <a:pt x="352" y="109"/>
                  </a:lnTo>
                  <a:lnTo>
                    <a:pt x="353" y="109"/>
                  </a:lnTo>
                  <a:lnTo>
                    <a:pt x="353" y="109"/>
                  </a:lnTo>
                  <a:lnTo>
                    <a:pt x="354" y="109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10"/>
                  </a:lnTo>
                  <a:lnTo>
                    <a:pt x="355" y="110"/>
                  </a:lnTo>
                  <a:lnTo>
                    <a:pt x="355" y="111"/>
                  </a:lnTo>
                  <a:lnTo>
                    <a:pt x="355" y="111"/>
                  </a:lnTo>
                  <a:lnTo>
                    <a:pt x="355" y="111"/>
                  </a:lnTo>
                  <a:lnTo>
                    <a:pt x="356" y="111"/>
                  </a:lnTo>
                  <a:lnTo>
                    <a:pt x="356" y="111"/>
                  </a:lnTo>
                  <a:lnTo>
                    <a:pt x="356" y="112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8" y="113"/>
                  </a:lnTo>
                  <a:lnTo>
                    <a:pt x="359" y="113"/>
                  </a:lnTo>
                  <a:lnTo>
                    <a:pt x="359" y="113"/>
                  </a:lnTo>
                  <a:lnTo>
                    <a:pt x="360" y="113"/>
                  </a:lnTo>
                  <a:lnTo>
                    <a:pt x="360" y="113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1" y="114"/>
                  </a:lnTo>
                  <a:lnTo>
                    <a:pt x="361" y="113"/>
                  </a:lnTo>
                  <a:lnTo>
                    <a:pt x="362" y="113"/>
                  </a:lnTo>
                  <a:lnTo>
                    <a:pt x="362" y="114"/>
                  </a:lnTo>
                  <a:lnTo>
                    <a:pt x="362" y="114"/>
                  </a:lnTo>
                  <a:lnTo>
                    <a:pt x="362" y="113"/>
                  </a:lnTo>
                  <a:lnTo>
                    <a:pt x="362" y="113"/>
                  </a:lnTo>
                  <a:lnTo>
                    <a:pt x="362" y="112"/>
                  </a:lnTo>
                  <a:lnTo>
                    <a:pt x="361" y="112"/>
                  </a:lnTo>
                  <a:lnTo>
                    <a:pt x="361" y="113"/>
                  </a:lnTo>
                  <a:lnTo>
                    <a:pt x="361" y="112"/>
                  </a:lnTo>
                  <a:lnTo>
                    <a:pt x="362" y="112"/>
                  </a:lnTo>
                  <a:lnTo>
                    <a:pt x="362" y="112"/>
                  </a:lnTo>
                  <a:lnTo>
                    <a:pt x="361" y="112"/>
                  </a:lnTo>
                  <a:lnTo>
                    <a:pt x="361" y="112"/>
                  </a:lnTo>
                  <a:lnTo>
                    <a:pt x="361" y="112"/>
                  </a:lnTo>
                  <a:lnTo>
                    <a:pt x="361" y="111"/>
                  </a:lnTo>
                  <a:lnTo>
                    <a:pt x="360" y="111"/>
                  </a:lnTo>
                  <a:lnTo>
                    <a:pt x="360" y="111"/>
                  </a:lnTo>
                  <a:lnTo>
                    <a:pt x="360" y="111"/>
                  </a:lnTo>
                  <a:lnTo>
                    <a:pt x="360" y="110"/>
                  </a:lnTo>
                  <a:lnTo>
                    <a:pt x="360" y="109"/>
                  </a:lnTo>
                  <a:lnTo>
                    <a:pt x="359" y="109"/>
                  </a:lnTo>
                  <a:lnTo>
                    <a:pt x="359" y="109"/>
                  </a:lnTo>
                  <a:lnTo>
                    <a:pt x="360" y="109"/>
                  </a:lnTo>
                  <a:lnTo>
                    <a:pt x="360" y="108"/>
                  </a:lnTo>
                  <a:lnTo>
                    <a:pt x="361" y="108"/>
                  </a:lnTo>
                  <a:lnTo>
                    <a:pt x="361" y="109"/>
                  </a:lnTo>
                  <a:lnTo>
                    <a:pt x="362" y="109"/>
                  </a:lnTo>
                  <a:lnTo>
                    <a:pt x="362" y="108"/>
                  </a:lnTo>
                  <a:lnTo>
                    <a:pt x="362" y="108"/>
                  </a:lnTo>
                  <a:lnTo>
                    <a:pt x="363" y="108"/>
                  </a:lnTo>
                  <a:lnTo>
                    <a:pt x="363" y="108"/>
                  </a:lnTo>
                  <a:lnTo>
                    <a:pt x="364" y="108"/>
                  </a:lnTo>
                  <a:lnTo>
                    <a:pt x="364" y="108"/>
                  </a:lnTo>
                  <a:lnTo>
                    <a:pt x="364" y="109"/>
                  </a:lnTo>
                  <a:lnTo>
                    <a:pt x="365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5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70" y="111"/>
                  </a:lnTo>
                  <a:lnTo>
                    <a:pt x="370" y="112"/>
                  </a:lnTo>
                  <a:lnTo>
                    <a:pt x="370" y="112"/>
                  </a:lnTo>
                  <a:lnTo>
                    <a:pt x="370" y="111"/>
                  </a:lnTo>
                  <a:lnTo>
                    <a:pt x="371" y="111"/>
                  </a:lnTo>
                  <a:lnTo>
                    <a:pt x="370" y="112"/>
                  </a:lnTo>
                  <a:lnTo>
                    <a:pt x="371" y="112"/>
                  </a:lnTo>
                  <a:lnTo>
                    <a:pt x="371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3" y="112"/>
                  </a:lnTo>
                  <a:lnTo>
                    <a:pt x="372" y="112"/>
                  </a:lnTo>
                  <a:lnTo>
                    <a:pt x="372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6" y="115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6" y="115"/>
                  </a:lnTo>
                  <a:lnTo>
                    <a:pt x="377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5" y="115"/>
                  </a:lnTo>
                  <a:lnTo>
                    <a:pt x="376" y="116"/>
                  </a:lnTo>
                  <a:lnTo>
                    <a:pt x="375" y="116"/>
                  </a:lnTo>
                  <a:lnTo>
                    <a:pt x="375" y="116"/>
                  </a:lnTo>
                  <a:lnTo>
                    <a:pt x="375" y="116"/>
                  </a:lnTo>
                  <a:lnTo>
                    <a:pt x="376" y="116"/>
                  </a:lnTo>
                  <a:lnTo>
                    <a:pt x="375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7" y="115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3" y="112"/>
                  </a:lnTo>
                  <a:lnTo>
                    <a:pt x="373" y="113"/>
                  </a:lnTo>
                  <a:lnTo>
                    <a:pt x="372" y="113"/>
                  </a:lnTo>
                  <a:lnTo>
                    <a:pt x="372" y="112"/>
                  </a:lnTo>
                  <a:lnTo>
                    <a:pt x="373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1" y="112"/>
                  </a:lnTo>
                  <a:lnTo>
                    <a:pt x="371" y="112"/>
                  </a:lnTo>
                  <a:lnTo>
                    <a:pt x="370" y="112"/>
                  </a:lnTo>
                  <a:lnTo>
                    <a:pt x="371" y="112"/>
                  </a:lnTo>
                  <a:lnTo>
                    <a:pt x="371" y="111"/>
                  </a:lnTo>
                  <a:lnTo>
                    <a:pt x="370" y="111"/>
                  </a:lnTo>
                  <a:lnTo>
                    <a:pt x="370" y="112"/>
                  </a:lnTo>
                  <a:lnTo>
                    <a:pt x="370" y="111"/>
                  </a:lnTo>
                  <a:lnTo>
                    <a:pt x="370" y="111"/>
                  </a:lnTo>
                  <a:lnTo>
                    <a:pt x="370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8" y="110"/>
                  </a:lnTo>
                  <a:lnTo>
                    <a:pt x="367" y="110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7" y="108"/>
                  </a:lnTo>
                  <a:lnTo>
                    <a:pt x="367" y="108"/>
                  </a:lnTo>
                  <a:lnTo>
                    <a:pt x="368" y="108"/>
                  </a:lnTo>
                  <a:lnTo>
                    <a:pt x="368" y="108"/>
                  </a:lnTo>
                  <a:lnTo>
                    <a:pt x="368" y="108"/>
                  </a:lnTo>
                  <a:lnTo>
                    <a:pt x="369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1" y="108"/>
                  </a:lnTo>
                  <a:lnTo>
                    <a:pt x="371" y="108"/>
                  </a:lnTo>
                  <a:lnTo>
                    <a:pt x="372" y="108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3" y="107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7"/>
                  </a:lnTo>
                  <a:lnTo>
                    <a:pt x="374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6" y="107"/>
                  </a:lnTo>
                  <a:lnTo>
                    <a:pt x="376" y="108"/>
                  </a:lnTo>
                  <a:lnTo>
                    <a:pt x="376" y="107"/>
                  </a:lnTo>
                  <a:lnTo>
                    <a:pt x="377" y="107"/>
                  </a:lnTo>
                  <a:lnTo>
                    <a:pt x="377" y="107"/>
                  </a:lnTo>
                  <a:lnTo>
                    <a:pt x="376" y="107"/>
                  </a:lnTo>
                  <a:lnTo>
                    <a:pt x="376" y="106"/>
                  </a:lnTo>
                  <a:lnTo>
                    <a:pt x="376" y="105"/>
                  </a:lnTo>
                  <a:lnTo>
                    <a:pt x="377" y="105"/>
                  </a:lnTo>
                  <a:lnTo>
                    <a:pt x="377" y="105"/>
                  </a:lnTo>
                  <a:lnTo>
                    <a:pt x="377" y="106"/>
                  </a:lnTo>
                  <a:lnTo>
                    <a:pt x="377" y="106"/>
                  </a:lnTo>
                  <a:lnTo>
                    <a:pt x="377" y="106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379" y="106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380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2" y="105"/>
                  </a:lnTo>
                  <a:lnTo>
                    <a:pt x="382" y="105"/>
                  </a:lnTo>
                  <a:lnTo>
                    <a:pt x="382" y="104"/>
                  </a:lnTo>
                  <a:lnTo>
                    <a:pt x="383" y="104"/>
                  </a:lnTo>
                  <a:lnTo>
                    <a:pt x="383" y="105"/>
                  </a:lnTo>
                  <a:lnTo>
                    <a:pt x="383" y="105"/>
                  </a:lnTo>
                  <a:lnTo>
                    <a:pt x="384" y="105"/>
                  </a:lnTo>
                  <a:lnTo>
                    <a:pt x="385" y="105"/>
                  </a:lnTo>
                  <a:lnTo>
                    <a:pt x="385" y="105"/>
                  </a:lnTo>
                  <a:lnTo>
                    <a:pt x="386" y="105"/>
                  </a:lnTo>
                  <a:lnTo>
                    <a:pt x="386" y="105"/>
                  </a:lnTo>
                  <a:lnTo>
                    <a:pt x="387" y="105"/>
                  </a:lnTo>
                  <a:lnTo>
                    <a:pt x="388" y="105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9" y="104"/>
                  </a:lnTo>
                  <a:lnTo>
                    <a:pt x="389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91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3" y="104"/>
                  </a:lnTo>
                  <a:lnTo>
                    <a:pt x="393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5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5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6"/>
                  </a:lnTo>
                  <a:lnTo>
                    <a:pt x="397" y="106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7" y="107"/>
                  </a:lnTo>
                  <a:lnTo>
                    <a:pt x="397" y="106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4"/>
                  </a:lnTo>
                  <a:lnTo>
                    <a:pt x="397" y="103"/>
                  </a:lnTo>
                  <a:lnTo>
                    <a:pt x="396" y="103"/>
                  </a:lnTo>
                  <a:lnTo>
                    <a:pt x="397" y="103"/>
                  </a:lnTo>
                  <a:lnTo>
                    <a:pt x="397" y="103"/>
                  </a:lnTo>
                  <a:lnTo>
                    <a:pt x="397" y="102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8" y="101"/>
                  </a:lnTo>
                  <a:lnTo>
                    <a:pt x="397" y="101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1" y="101"/>
                  </a:lnTo>
                  <a:lnTo>
                    <a:pt x="401" y="101"/>
                  </a:lnTo>
                  <a:lnTo>
                    <a:pt x="402" y="101"/>
                  </a:lnTo>
                  <a:lnTo>
                    <a:pt x="402" y="101"/>
                  </a:lnTo>
                  <a:lnTo>
                    <a:pt x="402" y="101"/>
                  </a:lnTo>
                  <a:lnTo>
                    <a:pt x="401" y="101"/>
                  </a:lnTo>
                  <a:lnTo>
                    <a:pt x="401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9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1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2" y="99"/>
                  </a:lnTo>
                  <a:lnTo>
                    <a:pt x="403" y="99"/>
                  </a:lnTo>
                  <a:lnTo>
                    <a:pt x="402" y="99"/>
                  </a:lnTo>
                  <a:lnTo>
                    <a:pt x="403" y="99"/>
                  </a:lnTo>
                  <a:lnTo>
                    <a:pt x="403" y="99"/>
                  </a:lnTo>
                  <a:lnTo>
                    <a:pt x="403" y="98"/>
                  </a:lnTo>
                  <a:lnTo>
                    <a:pt x="404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2" y="97"/>
                  </a:lnTo>
                  <a:lnTo>
                    <a:pt x="402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5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4" y="94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5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4"/>
                  </a:lnTo>
                  <a:lnTo>
                    <a:pt x="404" y="93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5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2" y="96"/>
                  </a:lnTo>
                  <a:lnTo>
                    <a:pt x="402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5" y="97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4" y="98"/>
                  </a:lnTo>
                  <a:lnTo>
                    <a:pt x="403" y="98"/>
                  </a:lnTo>
                  <a:lnTo>
                    <a:pt x="403" y="99"/>
                  </a:lnTo>
                  <a:lnTo>
                    <a:pt x="403" y="99"/>
                  </a:lnTo>
                  <a:lnTo>
                    <a:pt x="402" y="99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2" y="99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399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7" y="100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7" y="102"/>
                  </a:lnTo>
                  <a:lnTo>
                    <a:pt x="396" y="102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7" y="101"/>
                  </a:lnTo>
                  <a:lnTo>
                    <a:pt x="396" y="101"/>
                  </a:lnTo>
                  <a:lnTo>
                    <a:pt x="396" y="100"/>
                  </a:lnTo>
                  <a:lnTo>
                    <a:pt x="396" y="101"/>
                  </a:lnTo>
                  <a:lnTo>
                    <a:pt x="395" y="101"/>
                  </a:lnTo>
                  <a:lnTo>
                    <a:pt x="395" y="100"/>
                  </a:lnTo>
                  <a:lnTo>
                    <a:pt x="394" y="100"/>
                  </a:lnTo>
                  <a:lnTo>
                    <a:pt x="395" y="100"/>
                  </a:lnTo>
                  <a:lnTo>
                    <a:pt x="394" y="100"/>
                  </a:lnTo>
                  <a:lnTo>
                    <a:pt x="394" y="101"/>
                  </a:lnTo>
                  <a:lnTo>
                    <a:pt x="394" y="101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8"/>
                  </a:lnTo>
                  <a:lnTo>
                    <a:pt x="393" y="98"/>
                  </a:lnTo>
                  <a:lnTo>
                    <a:pt x="394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2" y="97"/>
                  </a:lnTo>
                  <a:lnTo>
                    <a:pt x="391" y="97"/>
                  </a:lnTo>
                  <a:lnTo>
                    <a:pt x="390" y="97"/>
                  </a:lnTo>
                  <a:lnTo>
                    <a:pt x="390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5"/>
                  </a:lnTo>
                  <a:lnTo>
                    <a:pt x="387" y="95"/>
                  </a:lnTo>
                  <a:lnTo>
                    <a:pt x="388" y="95"/>
                  </a:lnTo>
                  <a:lnTo>
                    <a:pt x="387" y="95"/>
                  </a:lnTo>
                  <a:lnTo>
                    <a:pt x="388" y="95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90" y="96"/>
                  </a:lnTo>
                  <a:lnTo>
                    <a:pt x="389" y="96"/>
                  </a:lnTo>
                  <a:lnTo>
                    <a:pt x="389" y="97"/>
                  </a:lnTo>
                  <a:lnTo>
                    <a:pt x="390" y="97"/>
                  </a:lnTo>
                  <a:lnTo>
                    <a:pt x="389" y="97"/>
                  </a:lnTo>
                  <a:lnTo>
                    <a:pt x="390" y="97"/>
                  </a:lnTo>
                  <a:lnTo>
                    <a:pt x="390" y="97"/>
                  </a:lnTo>
                  <a:lnTo>
                    <a:pt x="391" y="97"/>
                  </a:lnTo>
                  <a:lnTo>
                    <a:pt x="391" y="97"/>
                  </a:lnTo>
                  <a:lnTo>
                    <a:pt x="392" y="97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3" y="98"/>
                  </a:lnTo>
                  <a:lnTo>
                    <a:pt x="392" y="98"/>
                  </a:lnTo>
                  <a:lnTo>
                    <a:pt x="392" y="99"/>
                  </a:lnTo>
                  <a:lnTo>
                    <a:pt x="392" y="99"/>
                  </a:lnTo>
                  <a:lnTo>
                    <a:pt x="392" y="99"/>
                  </a:lnTo>
                  <a:lnTo>
                    <a:pt x="392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4" y="98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1"/>
                  </a:lnTo>
                  <a:lnTo>
                    <a:pt x="394" y="101"/>
                  </a:lnTo>
                  <a:lnTo>
                    <a:pt x="394" y="100"/>
                  </a:lnTo>
                  <a:lnTo>
                    <a:pt x="395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5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2"/>
                  </a:lnTo>
                  <a:lnTo>
                    <a:pt x="397" y="102"/>
                  </a:lnTo>
                  <a:lnTo>
                    <a:pt x="397" y="103"/>
                  </a:lnTo>
                  <a:lnTo>
                    <a:pt x="396" y="103"/>
                  </a:lnTo>
                  <a:lnTo>
                    <a:pt x="396" y="103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5" y="104"/>
                  </a:lnTo>
                  <a:lnTo>
                    <a:pt x="395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3" y="104"/>
                  </a:lnTo>
                  <a:lnTo>
                    <a:pt x="393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1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89" y="104"/>
                  </a:lnTo>
                  <a:lnTo>
                    <a:pt x="389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7" y="104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85" y="104"/>
                  </a:lnTo>
                  <a:lnTo>
                    <a:pt x="385" y="103"/>
                  </a:lnTo>
                  <a:lnTo>
                    <a:pt x="385" y="103"/>
                  </a:lnTo>
                  <a:lnTo>
                    <a:pt x="384" y="103"/>
                  </a:lnTo>
                  <a:lnTo>
                    <a:pt x="385" y="103"/>
                  </a:lnTo>
                  <a:lnTo>
                    <a:pt x="384" y="103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2" y="103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3"/>
                  </a:lnTo>
                  <a:lnTo>
                    <a:pt x="382" y="102"/>
                  </a:lnTo>
                  <a:lnTo>
                    <a:pt x="382" y="101"/>
                  </a:lnTo>
                  <a:lnTo>
                    <a:pt x="381" y="101"/>
                  </a:lnTo>
                  <a:lnTo>
                    <a:pt x="381" y="101"/>
                  </a:lnTo>
                  <a:lnTo>
                    <a:pt x="381" y="100"/>
                  </a:lnTo>
                  <a:lnTo>
                    <a:pt x="381" y="100"/>
                  </a:lnTo>
                  <a:lnTo>
                    <a:pt x="381" y="100"/>
                  </a:lnTo>
                  <a:lnTo>
                    <a:pt x="380" y="100"/>
                  </a:lnTo>
                  <a:lnTo>
                    <a:pt x="379" y="100"/>
                  </a:lnTo>
                  <a:lnTo>
                    <a:pt x="379" y="100"/>
                  </a:lnTo>
                  <a:lnTo>
                    <a:pt x="379" y="99"/>
                  </a:lnTo>
                  <a:lnTo>
                    <a:pt x="379" y="100"/>
                  </a:lnTo>
                  <a:lnTo>
                    <a:pt x="379" y="99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7" y="99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7" y="101"/>
                  </a:lnTo>
                  <a:lnTo>
                    <a:pt x="378" y="101"/>
                  </a:lnTo>
                  <a:lnTo>
                    <a:pt x="377" y="101"/>
                  </a:lnTo>
                  <a:lnTo>
                    <a:pt x="377" y="101"/>
                  </a:lnTo>
                  <a:lnTo>
                    <a:pt x="377" y="101"/>
                  </a:lnTo>
                  <a:lnTo>
                    <a:pt x="376" y="101"/>
                  </a:lnTo>
                  <a:lnTo>
                    <a:pt x="375" y="101"/>
                  </a:lnTo>
                  <a:lnTo>
                    <a:pt x="375" y="101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3"/>
                  </a:lnTo>
                  <a:lnTo>
                    <a:pt x="375" y="102"/>
                  </a:lnTo>
                  <a:lnTo>
                    <a:pt x="375" y="103"/>
                  </a:lnTo>
                  <a:lnTo>
                    <a:pt x="375" y="103"/>
                  </a:lnTo>
                  <a:lnTo>
                    <a:pt x="375" y="103"/>
                  </a:lnTo>
                  <a:lnTo>
                    <a:pt x="376" y="103"/>
                  </a:lnTo>
                  <a:lnTo>
                    <a:pt x="377" y="103"/>
                  </a:lnTo>
                  <a:lnTo>
                    <a:pt x="377" y="104"/>
                  </a:lnTo>
                  <a:lnTo>
                    <a:pt x="377" y="103"/>
                  </a:lnTo>
                  <a:lnTo>
                    <a:pt x="377" y="104"/>
                  </a:lnTo>
                  <a:lnTo>
                    <a:pt x="377" y="104"/>
                  </a:lnTo>
                  <a:lnTo>
                    <a:pt x="377" y="103"/>
                  </a:lnTo>
                  <a:lnTo>
                    <a:pt x="378" y="103"/>
                  </a:lnTo>
                  <a:lnTo>
                    <a:pt x="378" y="103"/>
                  </a:lnTo>
                  <a:lnTo>
                    <a:pt x="378" y="103"/>
                  </a:lnTo>
                  <a:lnTo>
                    <a:pt x="379" y="103"/>
                  </a:lnTo>
                  <a:lnTo>
                    <a:pt x="379" y="103"/>
                  </a:lnTo>
                  <a:lnTo>
                    <a:pt x="380" y="103"/>
                  </a:lnTo>
                  <a:lnTo>
                    <a:pt x="379" y="104"/>
                  </a:lnTo>
                  <a:lnTo>
                    <a:pt x="379" y="104"/>
                  </a:lnTo>
                  <a:lnTo>
                    <a:pt x="378" y="104"/>
                  </a:lnTo>
                  <a:lnTo>
                    <a:pt x="378" y="105"/>
                  </a:lnTo>
                  <a:lnTo>
                    <a:pt x="378" y="104"/>
                  </a:lnTo>
                  <a:lnTo>
                    <a:pt x="378" y="105"/>
                  </a:lnTo>
                  <a:lnTo>
                    <a:pt x="378" y="105"/>
                  </a:lnTo>
                  <a:lnTo>
                    <a:pt x="378" y="104"/>
                  </a:lnTo>
                  <a:lnTo>
                    <a:pt x="377" y="104"/>
                  </a:lnTo>
                  <a:lnTo>
                    <a:pt x="377" y="104"/>
                  </a:lnTo>
                  <a:lnTo>
                    <a:pt x="376" y="104"/>
                  </a:lnTo>
                  <a:lnTo>
                    <a:pt x="375" y="104"/>
                  </a:lnTo>
                  <a:lnTo>
                    <a:pt x="375" y="104"/>
                  </a:lnTo>
                  <a:lnTo>
                    <a:pt x="375" y="105"/>
                  </a:lnTo>
                  <a:lnTo>
                    <a:pt x="374" y="105"/>
                  </a:lnTo>
                  <a:lnTo>
                    <a:pt x="374" y="105"/>
                  </a:lnTo>
                  <a:lnTo>
                    <a:pt x="374" y="105"/>
                  </a:lnTo>
                  <a:lnTo>
                    <a:pt x="374" y="106"/>
                  </a:lnTo>
                  <a:lnTo>
                    <a:pt x="373" y="106"/>
                  </a:lnTo>
                  <a:lnTo>
                    <a:pt x="372" y="106"/>
                  </a:lnTo>
                  <a:lnTo>
                    <a:pt x="372" y="106"/>
                  </a:lnTo>
                  <a:lnTo>
                    <a:pt x="372" y="107"/>
                  </a:lnTo>
                  <a:lnTo>
                    <a:pt x="371" y="107"/>
                  </a:lnTo>
                  <a:lnTo>
                    <a:pt x="371" y="106"/>
                  </a:lnTo>
                  <a:lnTo>
                    <a:pt x="371" y="106"/>
                  </a:lnTo>
                  <a:lnTo>
                    <a:pt x="371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7" y="107"/>
                  </a:lnTo>
                  <a:lnTo>
                    <a:pt x="367" y="107"/>
                  </a:lnTo>
                  <a:lnTo>
                    <a:pt x="367" y="107"/>
                  </a:lnTo>
                  <a:lnTo>
                    <a:pt x="366" y="107"/>
                  </a:lnTo>
                  <a:lnTo>
                    <a:pt x="366" y="107"/>
                  </a:lnTo>
                  <a:lnTo>
                    <a:pt x="365" y="107"/>
                  </a:lnTo>
                  <a:lnTo>
                    <a:pt x="365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2" y="107"/>
                  </a:lnTo>
                  <a:lnTo>
                    <a:pt x="362" y="107"/>
                  </a:lnTo>
                  <a:lnTo>
                    <a:pt x="361" y="107"/>
                  </a:lnTo>
                  <a:lnTo>
                    <a:pt x="360" y="107"/>
                  </a:lnTo>
                  <a:lnTo>
                    <a:pt x="360" y="107"/>
                  </a:lnTo>
                  <a:lnTo>
                    <a:pt x="359" y="107"/>
                  </a:lnTo>
                  <a:lnTo>
                    <a:pt x="358" y="107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56" y="107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55" y="107"/>
                  </a:lnTo>
                  <a:lnTo>
                    <a:pt x="354" y="107"/>
                  </a:lnTo>
                  <a:lnTo>
                    <a:pt x="355" y="107"/>
                  </a:lnTo>
                  <a:lnTo>
                    <a:pt x="354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2" y="107"/>
                  </a:lnTo>
                  <a:lnTo>
                    <a:pt x="352" y="106"/>
                  </a:lnTo>
                  <a:lnTo>
                    <a:pt x="352" y="106"/>
                  </a:lnTo>
                  <a:lnTo>
                    <a:pt x="351" y="105"/>
                  </a:lnTo>
                  <a:lnTo>
                    <a:pt x="351" y="105"/>
                  </a:lnTo>
                  <a:lnTo>
                    <a:pt x="350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48" y="104"/>
                  </a:lnTo>
                  <a:lnTo>
                    <a:pt x="349" y="104"/>
                  </a:lnTo>
                  <a:lnTo>
                    <a:pt x="349" y="104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7" y="103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2"/>
                  </a:lnTo>
                  <a:lnTo>
                    <a:pt x="349" y="102"/>
                  </a:lnTo>
                  <a:lnTo>
                    <a:pt x="349" y="102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7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6" y="100"/>
                  </a:lnTo>
                  <a:lnTo>
                    <a:pt x="345" y="100"/>
                  </a:lnTo>
                  <a:lnTo>
                    <a:pt x="346" y="100"/>
                  </a:lnTo>
                  <a:lnTo>
                    <a:pt x="346" y="99"/>
                  </a:lnTo>
                  <a:lnTo>
                    <a:pt x="345" y="99"/>
                  </a:lnTo>
                  <a:lnTo>
                    <a:pt x="345" y="98"/>
                  </a:lnTo>
                  <a:lnTo>
                    <a:pt x="345" y="98"/>
                  </a:lnTo>
                  <a:lnTo>
                    <a:pt x="344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4" y="97"/>
                  </a:lnTo>
                  <a:lnTo>
                    <a:pt x="345" y="97"/>
                  </a:lnTo>
                  <a:lnTo>
                    <a:pt x="344" y="97"/>
                  </a:lnTo>
                  <a:lnTo>
                    <a:pt x="344" y="97"/>
                  </a:lnTo>
                  <a:lnTo>
                    <a:pt x="344" y="96"/>
                  </a:lnTo>
                  <a:lnTo>
                    <a:pt x="343" y="96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3" y="95"/>
                  </a:lnTo>
                  <a:lnTo>
                    <a:pt x="344" y="95"/>
                  </a:lnTo>
                  <a:lnTo>
                    <a:pt x="343" y="95"/>
                  </a:lnTo>
                  <a:lnTo>
                    <a:pt x="342" y="95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1" y="94"/>
                  </a:lnTo>
                  <a:lnTo>
                    <a:pt x="341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39" y="94"/>
                  </a:lnTo>
                  <a:lnTo>
                    <a:pt x="339" y="93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7" y="93"/>
                  </a:lnTo>
                  <a:lnTo>
                    <a:pt x="337" y="93"/>
                  </a:lnTo>
                  <a:lnTo>
                    <a:pt x="337" y="92"/>
                  </a:lnTo>
                  <a:lnTo>
                    <a:pt x="338" y="92"/>
                  </a:lnTo>
                  <a:lnTo>
                    <a:pt x="337" y="92"/>
                  </a:lnTo>
                  <a:lnTo>
                    <a:pt x="338" y="92"/>
                  </a:lnTo>
                  <a:lnTo>
                    <a:pt x="338" y="92"/>
                  </a:lnTo>
                  <a:lnTo>
                    <a:pt x="338" y="91"/>
                  </a:lnTo>
                  <a:lnTo>
                    <a:pt x="338" y="91"/>
                  </a:lnTo>
                  <a:lnTo>
                    <a:pt x="339" y="91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9" y="89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3" y="89"/>
                  </a:lnTo>
                  <a:lnTo>
                    <a:pt x="343" y="89"/>
                  </a:lnTo>
                  <a:lnTo>
                    <a:pt x="344" y="89"/>
                  </a:lnTo>
                  <a:lnTo>
                    <a:pt x="343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2" y="87"/>
                  </a:lnTo>
                  <a:lnTo>
                    <a:pt x="343" y="87"/>
                  </a:lnTo>
                  <a:lnTo>
                    <a:pt x="342" y="87"/>
                  </a:lnTo>
                  <a:lnTo>
                    <a:pt x="342" y="88"/>
                  </a:lnTo>
                  <a:lnTo>
                    <a:pt x="342" y="87"/>
                  </a:lnTo>
                  <a:lnTo>
                    <a:pt x="343" y="87"/>
                  </a:lnTo>
                  <a:lnTo>
                    <a:pt x="343" y="88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3" y="88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4" y="87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4" y="87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7"/>
                  </a:lnTo>
                  <a:lnTo>
                    <a:pt x="345" y="87"/>
                  </a:lnTo>
                  <a:lnTo>
                    <a:pt x="345" y="87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3" y="85"/>
                  </a:lnTo>
                  <a:lnTo>
                    <a:pt x="343" y="85"/>
                  </a:lnTo>
                  <a:lnTo>
                    <a:pt x="342" y="85"/>
                  </a:lnTo>
                  <a:lnTo>
                    <a:pt x="342" y="84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1" y="83"/>
                  </a:lnTo>
                  <a:lnTo>
                    <a:pt x="341" y="83"/>
                  </a:lnTo>
                  <a:lnTo>
                    <a:pt x="341" y="82"/>
                  </a:lnTo>
                  <a:lnTo>
                    <a:pt x="341" y="82"/>
                  </a:lnTo>
                  <a:lnTo>
                    <a:pt x="340" y="82"/>
                  </a:lnTo>
                  <a:lnTo>
                    <a:pt x="340" y="82"/>
                  </a:lnTo>
                  <a:lnTo>
                    <a:pt x="339" y="82"/>
                  </a:lnTo>
                  <a:lnTo>
                    <a:pt x="339" y="81"/>
                  </a:lnTo>
                  <a:lnTo>
                    <a:pt x="338" y="81"/>
                  </a:lnTo>
                  <a:lnTo>
                    <a:pt x="338" y="81"/>
                  </a:lnTo>
                  <a:lnTo>
                    <a:pt x="337" y="81"/>
                  </a:lnTo>
                  <a:lnTo>
                    <a:pt x="337" y="81"/>
                  </a:lnTo>
                  <a:lnTo>
                    <a:pt x="336" y="80"/>
                  </a:lnTo>
                  <a:lnTo>
                    <a:pt x="336" y="79"/>
                  </a:lnTo>
                  <a:lnTo>
                    <a:pt x="336" y="79"/>
                  </a:lnTo>
                  <a:lnTo>
                    <a:pt x="335" y="79"/>
                  </a:lnTo>
                  <a:lnTo>
                    <a:pt x="335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8" y="78"/>
                  </a:lnTo>
                  <a:lnTo>
                    <a:pt x="338" y="79"/>
                  </a:lnTo>
                  <a:lnTo>
                    <a:pt x="339" y="79"/>
                  </a:lnTo>
                  <a:lnTo>
                    <a:pt x="340" y="79"/>
                  </a:lnTo>
                  <a:lnTo>
                    <a:pt x="340" y="79"/>
                  </a:lnTo>
                  <a:lnTo>
                    <a:pt x="341" y="79"/>
                  </a:lnTo>
                  <a:lnTo>
                    <a:pt x="341" y="79"/>
                  </a:lnTo>
                  <a:lnTo>
                    <a:pt x="342" y="79"/>
                  </a:lnTo>
                  <a:lnTo>
                    <a:pt x="344" y="79"/>
                  </a:lnTo>
                  <a:lnTo>
                    <a:pt x="344" y="79"/>
                  </a:lnTo>
                  <a:lnTo>
                    <a:pt x="345" y="78"/>
                  </a:lnTo>
                  <a:lnTo>
                    <a:pt x="346" y="79"/>
                  </a:lnTo>
                  <a:lnTo>
                    <a:pt x="347" y="79"/>
                  </a:lnTo>
                  <a:lnTo>
                    <a:pt x="348" y="79"/>
                  </a:lnTo>
                  <a:lnTo>
                    <a:pt x="348" y="78"/>
                  </a:lnTo>
                  <a:lnTo>
                    <a:pt x="349" y="78"/>
                  </a:lnTo>
                  <a:lnTo>
                    <a:pt x="350" y="78"/>
                  </a:lnTo>
                  <a:lnTo>
                    <a:pt x="351" y="78"/>
                  </a:lnTo>
                  <a:lnTo>
                    <a:pt x="351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3" y="78"/>
                  </a:lnTo>
                  <a:lnTo>
                    <a:pt x="353" y="79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4" y="79"/>
                  </a:lnTo>
                  <a:lnTo>
                    <a:pt x="355" y="79"/>
                  </a:lnTo>
                  <a:lnTo>
                    <a:pt x="355" y="79"/>
                  </a:lnTo>
                  <a:lnTo>
                    <a:pt x="356" y="79"/>
                  </a:lnTo>
                  <a:lnTo>
                    <a:pt x="356" y="79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9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60" y="81"/>
                  </a:lnTo>
                  <a:lnTo>
                    <a:pt x="362" y="81"/>
                  </a:lnTo>
                  <a:lnTo>
                    <a:pt x="362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6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0"/>
                  </a:lnTo>
                  <a:lnTo>
                    <a:pt x="369" y="80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79"/>
                  </a:lnTo>
                  <a:lnTo>
                    <a:pt x="373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2" y="79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69" y="80"/>
                  </a:lnTo>
                  <a:lnTo>
                    <a:pt x="370" y="80"/>
                  </a:lnTo>
                  <a:lnTo>
                    <a:pt x="369" y="80"/>
                  </a:lnTo>
                  <a:lnTo>
                    <a:pt x="368" y="80"/>
                  </a:lnTo>
                  <a:lnTo>
                    <a:pt x="368" y="80"/>
                  </a:lnTo>
                  <a:lnTo>
                    <a:pt x="368" y="81"/>
                  </a:lnTo>
                  <a:lnTo>
                    <a:pt x="368" y="80"/>
                  </a:lnTo>
                  <a:lnTo>
                    <a:pt x="368" y="80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6" y="81"/>
                  </a:lnTo>
                  <a:lnTo>
                    <a:pt x="366" y="81"/>
                  </a:lnTo>
                  <a:lnTo>
                    <a:pt x="365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2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5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4" y="80"/>
                  </a:lnTo>
                  <a:lnTo>
                    <a:pt x="365" y="80"/>
                  </a:lnTo>
                  <a:lnTo>
                    <a:pt x="366" y="79"/>
                  </a:lnTo>
                  <a:lnTo>
                    <a:pt x="365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3" y="79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3" y="81"/>
                  </a:lnTo>
                  <a:lnTo>
                    <a:pt x="363" y="80"/>
                  </a:lnTo>
                  <a:lnTo>
                    <a:pt x="362" y="80"/>
                  </a:lnTo>
                  <a:lnTo>
                    <a:pt x="362" y="80"/>
                  </a:lnTo>
                  <a:lnTo>
                    <a:pt x="361" y="80"/>
                  </a:lnTo>
                  <a:lnTo>
                    <a:pt x="360" y="80"/>
                  </a:lnTo>
                  <a:lnTo>
                    <a:pt x="360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8" y="79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56" y="79"/>
                  </a:lnTo>
                  <a:lnTo>
                    <a:pt x="356" y="78"/>
                  </a:lnTo>
                  <a:lnTo>
                    <a:pt x="356" y="78"/>
                  </a:lnTo>
                  <a:lnTo>
                    <a:pt x="355" y="78"/>
                  </a:lnTo>
                  <a:lnTo>
                    <a:pt x="355" y="78"/>
                  </a:lnTo>
                  <a:lnTo>
                    <a:pt x="354" y="78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7"/>
                  </a:lnTo>
                  <a:lnTo>
                    <a:pt x="352" y="77"/>
                  </a:lnTo>
                  <a:lnTo>
                    <a:pt x="352" y="78"/>
                  </a:lnTo>
                  <a:lnTo>
                    <a:pt x="352" y="77"/>
                  </a:lnTo>
                  <a:lnTo>
                    <a:pt x="353" y="77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5"/>
                  </a:lnTo>
                  <a:lnTo>
                    <a:pt x="354" y="75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4" y="75"/>
                  </a:lnTo>
                  <a:lnTo>
                    <a:pt x="355" y="75"/>
                  </a:lnTo>
                  <a:lnTo>
                    <a:pt x="355" y="74"/>
                  </a:lnTo>
                  <a:lnTo>
                    <a:pt x="354" y="74"/>
                  </a:lnTo>
                  <a:lnTo>
                    <a:pt x="355" y="74"/>
                  </a:lnTo>
                  <a:lnTo>
                    <a:pt x="354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2" y="74"/>
                  </a:lnTo>
                  <a:lnTo>
                    <a:pt x="352" y="73"/>
                  </a:lnTo>
                  <a:lnTo>
                    <a:pt x="352" y="72"/>
                  </a:lnTo>
                  <a:lnTo>
                    <a:pt x="351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1"/>
                  </a:lnTo>
                  <a:lnTo>
                    <a:pt x="352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4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4" y="71"/>
                  </a:lnTo>
                  <a:lnTo>
                    <a:pt x="355" y="71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4" y="70"/>
                  </a:lnTo>
                  <a:lnTo>
                    <a:pt x="354" y="69"/>
                  </a:lnTo>
                  <a:lnTo>
                    <a:pt x="355" y="69"/>
                  </a:lnTo>
                  <a:lnTo>
                    <a:pt x="355" y="68"/>
                  </a:lnTo>
                  <a:lnTo>
                    <a:pt x="355" y="68"/>
                  </a:lnTo>
                  <a:lnTo>
                    <a:pt x="355" y="68"/>
                  </a:lnTo>
                  <a:lnTo>
                    <a:pt x="356" y="68"/>
                  </a:lnTo>
                  <a:lnTo>
                    <a:pt x="356" y="68"/>
                  </a:lnTo>
                  <a:lnTo>
                    <a:pt x="356" y="67"/>
                  </a:lnTo>
                  <a:lnTo>
                    <a:pt x="356" y="68"/>
                  </a:lnTo>
                  <a:lnTo>
                    <a:pt x="356" y="67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8" y="67"/>
                  </a:lnTo>
                  <a:lnTo>
                    <a:pt x="358" y="66"/>
                  </a:lnTo>
                  <a:lnTo>
                    <a:pt x="359" y="66"/>
                  </a:lnTo>
                  <a:lnTo>
                    <a:pt x="359" y="66"/>
                  </a:lnTo>
                  <a:lnTo>
                    <a:pt x="359" y="65"/>
                  </a:lnTo>
                  <a:lnTo>
                    <a:pt x="359" y="66"/>
                  </a:lnTo>
                  <a:lnTo>
                    <a:pt x="359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1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3" y="65"/>
                  </a:lnTo>
                  <a:lnTo>
                    <a:pt x="362" y="65"/>
                  </a:lnTo>
                  <a:lnTo>
                    <a:pt x="362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4" y="63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5" y="63"/>
                  </a:lnTo>
                  <a:lnTo>
                    <a:pt x="365" y="62"/>
                  </a:lnTo>
                  <a:lnTo>
                    <a:pt x="366" y="62"/>
                  </a:lnTo>
                  <a:lnTo>
                    <a:pt x="365" y="62"/>
                  </a:lnTo>
                  <a:lnTo>
                    <a:pt x="365" y="63"/>
                  </a:lnTo>
                  <a:lnTo>
                    <a:pt x="365" y="62"/>
                  </a:lnTo>
                  <a:lnTo>
                    <a:pt x="366" y="62"/>
                  </a:lnTo>
                  <a:lnTo>
                    <a:pt x="366" y="63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67" y="62"/>
                  </a:lnTo>
                  <a:lnTo>
                    <a:pt x="366" y="62"/>
                  </a:lnTo>
                  <a:lnTo>
                    <a:pt x="367" y="62"/>
                  </a:lnTo>
                  <a:lnTo>
                    <a:pt x="367" y="62"/>
                  </a:lnTo>
                  <a:lnTo>
                    <a:pt x="367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9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9" y="61"/>
                  </a:lnTo>
                  <a:lnTo>
                    <a:pt x="369" y="60"/>
                  </a:lnTo>
                  <a:lnTo>
                    <a:pt x="370" y="60"/>
                  </a:lnTo>
                  <a:lnTo>
                    <a:pt x="370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2" y="60"/>
                  </a:lnTo>
                  <a:lnTo>
                    <a:pt x="371" y="60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3" y="60"/>
                  </a:lnTo>
                  <a:lnTo>
                    <a:pt x="374" y="60"/>
                  </a:lnTo>
                  <a:lnTo>
                    <a:pt x="374" y="60"/>
                  </a:lnTo>
                  <a:lnTo>
                    <a:pt x="375" y="60"/>
                  </a:lnTo>
                  <a:lnTo>
                    <a:pt x="374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59"/>
                  </a:lnTo>
                  <a:lnTo>
                    <a:pt x="375" y="60"/>
                  </a:lnTo>
                  <a:lnTo>
                    <a:pt x="375" y="59"/>
                  </a:lnTo>
                  <a:lnTo>
                    <a:pt x="376" y="59"/>
                  </a:lnTo>
                  <a:lnTo>
                    <a:pt x="377" y="59"/>
                  </a:lnTo>
                  <a:lnTo>
                    <a:pt x="377" y="59"/>
                  </a:lnTo>
                  <a:lnTo>
                    <a:pt x="377" y="59"/>
                  </a:lnTo>
                  <a:lnTo>
                    <a:pt x="378" y="59"/>
                  </a:lnTo>
                  <a:lnTo>
                    <a:pt x="378" y="59"/>
                  </a:lnTo>
                  <a:lnTo>
                    <a:pt x="379" y="59"/>
                  </a:lnTo>
                  <a:lnTo>
                    <a:pt x="379" y="59"/>
                  </a:lnTo>
                  <a:lnTo>
                    <a:pt x="378" y="59"/>
                  </a:lnTo>
                  <a:lnTo>
                    <a:pt x="379" y="59"/>
                  </a:lnTo>
                  <a:lnTo>
                    <a:pt x="379" y="60"/>
                  </a:lnTo>
                  <a:lnTo>
                    <a:pt x="379" y="60"/>
                  </a:lnTo>
                  <a:lnTo>
                    <a:pt x="380" y="60"/>
                  </a:lnTo>
                  <a:lnTo>
                    <a:pt x="381" y="60"/>
                  </a:lnTo>
                  <a:lnTo>
                    <a:pt x="381" y="59"/>
                  </a:lnTo>
                  <a:lnTo>
                    <a:pt x="381" y="59"/>
                  </a:lnTo>
                  <a:lnTo>
                    <a:pt x="382" y="59"/>
                  </a:lnTo>
                  <a:lnTo>
                    <a:pt x="382" y="59"/>
                  </a:lnTo>
                  <a:lnTo>
                    <a:pt x="383" y="59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close/>
                  <a:moveTo>
                    <a:pt x="246" y="117"/>
                  </a:moveTo>
                  <a:lnTo>
                    <a:pt x="247" y="117"/>
                  </a:lnTo>
                  <a:lnTo>
                    <a:pt x="246" y="117"/>
                  </a:lnTo>
                  <a:lnTo>
                    <a:pt x="247" y="117"/>
                  </a:lnTo>
                  <a:lnTo>
                    <a:pt x="246" y="117"/>
                  </a:lnTo>
                  <a:close/>
                  <a:moveTo>
                    <a:pt x="245" y="117"/>
                  </a:moveTo>
                  <a:lnTo>
                    <a:pt x="246" y="117"/>
                  </a:lnTo>
                  <a:lnTo>
                    <a:pt x="245" y="117"/>
                  </a:lnTo>
                  <a:close/>
                  <a:moveTo>
                    <a:pt x="245" y="116"/>
                  </a:moveTo>
                  <a:lnTo>
                    <a:pt x="245" y="117"/>
                  </a:lnTo>
                  <a:lnTo>
                    <a:pt x="245" y="116"/>
                  </a:lnTo>
                  <a:close/>
                  <a:moveTo>
                    <a:pt x="215" y="122"/>
                  </a:moveTo>
                  <a:lnTo>
                    <a:pt x="214" y="122"/>
                  </a:lnTo>
                  <a:lnTo>
                    <a:pt x="215" y="122"/>
                  </a:lnTo>
                  <a:lnTo>
                    <a:pt x="214" y="122"/>
                  </a:lnTo>
                  <a:lnTo>
                    <a:pt x="215" y="122"/>
                  </a:lnTo>
                  <a:close/>
                  <a:moveTo>
                    <a:pt x="210" y="204"/>
                  </a:move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4"/>
                  </a:lnTo>
                  <a:close/>
                  <a:moveTo>
                    <a:pt x="149" y="186"/>
                  </a:moveTo>
                  <a:lnTo>
                    <a:pt x="150" y="186"/>
                  </a:lnTo>
                  <a:lnTo>
                    <a:pt x="149" y="186"/>
                  </a:lnTo>
                  <a:lnTo>
                    <a:pt x="150" y="186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50" y="186"/>
                  </a:lnTo>
                  <a:lnTo>
                    <a:pt x="149" y="186"/>
                  </a:lnTo>
                  <a:close/>
                  <a:moveTo>
                    <a:pt x="179" y="181"/>
                  </a:moveTo>
                  <a:lnTo>
                    <a:pt x="179" y="181"/>
                  </a:lnTo>
                  <a:lnTo>
                    <a:pt x="179" y="181"/>
                  </a:lnTo>
                  <a:close/>
                  <a:moveTo>
                    <a:pt x="190" y="170"/>
                  </a:moveTo>
                  <a:lnTo>
                    <a:pt x="190" y="170"/>
                  </a:lnTo>
                  <a:lnTo>
                    <a:pt x="190" y="170"/>
                  </a:lnTo>
                  <a:lnTo>
                    <a:pt x="191" y="170"/>
                  </a:lnTo>
                  <a:lnTo>
                    <a:pt x="190" y="170"/>
                  </a:lnTo>
                  <a:close/>
                  <a:moveTo>
                    <a:pt x="189" y="170"/>
                  </a:move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close/>
                  <a:moveTo>
                    <a:pt x="189" y="170"/>
                  </a:moveTo>
                  <a:lnTo>
                    <a:pt x="190" y="170"/>
                  </a:lnTo>
                  <a:lnTo>
                    <a:pt x="189" y="170"/>
                  </a:lnTo>
                  <a:close/>
                  <a:moveTo>
                    <a:pt x="176" y="146"/>
                  </a:moveTo>
                  <a:lnTo>
                    <a:pt x="176" y="145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46"/>
                  </a:lnTo>
                  <a:close/>
                  <a:moveTo>
                    <a:pt x="155" y="188"/>
                  </a:moveTo>
                  <a:lnTo>
                    <a:pt x="156" y="188"/>
                  </a:lnTo>
                  <a:lnTo>
                    <a:pt x="155" y="188"/>
                  </a:lnTo>
                  <a:close/>
                  <a:moveTo>
                    <a:pt x="508" y="208"/>
                  </a:moveTo>
                  <a:lnTo>
                    <a:pt x="507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6" y="208"/>
                  </a:lnTo>
                  <a:lnTo>
                    <a:pt x="506" y="209"/>
                  </a:lnTo>
                  <a:lnTo>
                    <a:pt x="506" y="208"/>
                  </a:lnTo>
                  <a:lnTo>
                    <a:pt x="506" y="209"/>
                  </a:lnTo>
                  <a:lnTo>
                    <a:pt x="505" y="208"/>
                  </a:lnTo>
                  <a:lnTo>
                    <a:pt x="505" y="208"/>
                  </a:lnTo>
                  <a:lnTo>
                    <a:pt x="504" y="208"/>
                  </a:lnTo>
                  <a:lnTo>
                    <a:pt x="505" y="208"/>
                  </a:lnTo>
                  <a:lnTo>
                    <a:pt x="505" y="208"/>
                  </a:lnTo>
                  <a:lnTo>
                    <a:pt x="506" y="209"/>
                  </a:lnTo>
                  <a:lnTo>
                    <a:pt x="506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8" y="208"/>
                  </a:lnTo>
                  <a:lnTo>
                    <a:pt x="508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6"/>
                  </a:lnTo>
                  <a:lnTo>
                    <a:pt x="507" y="206"/>
                  </a:lnTo>
                  <a:lnTo>
                    <a:pt x="507" y="207"/>
                  </a:lnTo>
                  <a:lnTo>
                    <a:pt x="508" y="207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9" y="206"/>
                  </a:lnTo>
                  <a:lnTo>
                    <a:pt x="509" y="206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6"/>
                  </a:lnTo>
                  <a:lnTo>
                    <a:pt x="509" y="205"/>
                  </a:lnTo>
                  <a:lnTo>
                    <a:pt x="509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7"/>
                  </a:lnTo>
                  <a:lnTo>
                    <a:pt x="507" y="207"/>
                  </a:lnTo>
                  <a:lnTo>
                    <a:pt x="507" y="206"/>
                  </a:lnTo>
                  <a:lnTo>
                    <a:pt x="507" y="206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8" y="207"/>
                  </a:lnTo>
                  <a:lnTo>
                    <a:pt x="508" y="208"/>
                  </a:lnTo>
                  <a:close/>
                  <a:moveTo>
                    <a:pt x="534" y="233"/>
                  </a:moveTo>
                  <a:lnTo>
                    <a:pt x="534" y="234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close/>
                  <a:moveTo>
                    <a:pt x="72" y="246"/>
                  </a:moveTo>
                  <a:lnTo>
                    <a:pt x="71" y="246"/>
                  </a:lnTo>
                  <a:lnTo>
                    <a:pt x="72" y="246"/>
                  </a:lnTo>
                  <a:close/>
                  <a:moveTo>
                    <a:pt x="66" y="244"/>
                  </a:moveTo>
                  <a:lnTo>
                    <a:pt x="67" y="244"/>
                  </a:lnTo>
                  <a:lnTo>
                    <a:pt x="66" y="244"/>
                  </a:lnTo>
                  <a:close/>
                  <a:moveTo>
                    <a:pt x="69" y="240"/>
                  </a:moveTo>
                  <a:lnTo>
                    <a:pt x="69" y="241"/>
                  </a:lnTo>
                  <a:lnTo>
                    <a:pt x="69" y="240"/>
                  </a:lnTo>
                  <a:lnTo>
                    <a:pt x="69" y="241"/>
                  </a:lnTo>
                  <a:lnTo>
                    <a:pt x="69" y="240"/>
                  </a:lnTo>
                  <a:close/>
                  <a:moveTo>
                    <a:pt x="76" y="231"/>
                  </a:moveTo>
                  <a:lnTo>
                    <a:pt x="76" y="231"/>
                  </a:lnTo>
                  <a:lnTo>
                    <a:pt x="76" y="231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5" y="230"/>
                  </a:lnTo>
                  <a:lnTo>
                    <a:pt x="76" y="231"/>
                  </a:lnTo>
                  <a:lnTo>
                    <a:pt x="75" y="231"/>
                  </a:lnTo>
                  <a:lnTo>
                    <a:pt x="75" y="232"/>
                  </a:lnTo>
                  <a:lnTo>
                    <a:pt x="75" y="231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6" y="231"/>
                  </a:lnTo>
                  <a:lnTo>
                    <a:pt x="76" y="232"/>
                  </a:lnTo>
                  <a:lnTo>
                    <a:pt x="76" y="231"/>
                  </a:lnTo>
                  <a:close/>
                  <a:moveTo>
                    <a:pt x="76" y="230"/>
                  </a:moveTo>
                  <a:lnTo>
                    <a:pt x="76" y="230"/>
                  </a:lnTo>
                  <a:lnTo>
                    <a:pt x="76" y="230"/>
                  </a:lnTo>
                  <a:close/>
                  <a:moveTo>
                    <a:pt x="76" y="230"/>
                  </a:moveTo>
                  <a:lnTo>
                    <a:pt x="75" y="230"/>
                  </a:lnTo>
                  <a:lnTo>
                    <a:pt x="76" y="230"/>
                  </a:lnTo>
                  <a:close/>
                  <a:moveTo>
                    <a:pt x="102" y="226"/>
                  </a:moveTo>
                  <a:lnTo>
                    <a:pt x="102" y="227"/>
                  </a:lnTo>
                  <a:lnTo>
                    <a:pt x="102" y="226"/>
                  </a:lnTo>
                  <a:lnTo>
                    <a:pt x="102" y="227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7"/>
                  </a:lnTo>
                  <a:lnTo>
                    <a:pt x="102" y="226"/>
                  </a:lnTo>
                  <a:close/>
                  <a:moveTo>
                    <a:pt x="103" y="226"/>
                  </a:moveTo>
                  <a:lnTo>
                    <a:pt x="103" y="227"/>
                  </a:lnTo>
                  <a:lnTo>
                    <a:pt x="103" y="226"/>
                  </a:lnTo>
                  <a:close/>
                  <a:moveTo>
                    <a:pt x="77" y="226"/>
                  </a:moveTo>
                  <a:lnTo>
                    <a:pt x="77" y="226"/>
                  </a:lnTo>
                  <a:lnTo>
                    <a:pt x="77" y="226"/>
                  </a:lnTo>
                  <a:close/>
                  <a:moveTo>
                    <a:pt x="77" y="226"/>
                  </a:moveTo>
                  <a:lnTo>
                    <a:pt x="76" y="226"/>
                  </a:lnTo>
                  <a:lnTo>
                    <a:pt x="77" y="226"/>
                  </a:lnTo>
                  <a:close/>
                  <a:moveTo>
                    <a:pt x="76" y="226"/>
                  </a:moveTo>
                  <a:lnTo>
                    <a:pt x="75" y="226"/>
                  </a:lnTo>
                  <a:lnTo>
                    <a:pt x="76" y="226"/>
                  </a:lnTo>
                  <a:close/>
                  <a:moveTo>
                    <a:pt x="73" y="236"/>
                  </a:moveTo>
                  <a:lnTo>
                    <a:pt x="72" y="236"/>
                  </a:lnTo>
                  <a:lnTo>
                    <a:pt x="73" y="236"/>
                  </a:lnTo>
                  <a:close/>
                  <a:moveTo>
                    <a:pt x="73" y="249"/>
                  </a:moveTo>
                  <a:lnTo>
                    <a:pt x="73" y="250"/>
                  </a:lnTo>
                  <a:lnTo>
                    <a:pt x="73" y="249"/>
                  </a:lnTo>
                  <a:close/>
                  <a:moveTo>
                    <a:pt x="72" y="257"/>
                  </a:moveTo>
                  <a:lnTo>
                    <a:pt x="72" y="257"/>
                  </a:lnTo>
                  <a:lnTo>
                    <a:pt x="72" y="257"/>
                  </a:lnTo>
                  <a:close/>
                  <a:moveTo>
                    <a:pt x="80" y="263"/>
                  </a:moveTo>
                  <a:lnTo>
                    <a:pt x="80" y="263"/>
                  </a:lnTo>
                  <a:lnTo>
                    <a:pt x="80" y="263"/>
                  </a:lnTo>
                  <a:lnTo>
                    <a:pt x="79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7" y="263"/>
                  </a:lnTo>
                  <a:lnTo>
                    <a:pt x="77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9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2" y="262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6" y="262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82" y="262"/>
                  </a:lnTo>
                  <a:lnTo>
                    <a:pt x="81" y="262"/>
                  </a:lnTo>
                  <a:lnTo>
                    <a:pt x="82" y="262"/>
                  </a:lnTo>
                  <a:lnTo>
                    <a:pt x="81" y="262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close/>
                  <a:moveTo>
                    <a:pt x="74" y="263"/>
                  </a:moveTo>
                  <a:lnTo>
                    <a:pt x="74" y="263"/>
                  </a:lnTo>
                  <a:lnTo>
                    <a:pt x="74" y="263"/>
                  </a:lnTo>
                  <a:close/>
                  <a:moveTo>
                    <a:pt x="76" y="263"/>
                  </a:moveTo>
                  <a:lnTo>
                    <a:pt x="76" y="263"/>
                  </a:lnTo>
                  <a:lnTo>
                    <a:pt x="76" y="263"/>
                  </a:lnTo>
                  <a:close/>
                  <a:moveTo>
                    <a:pt x="77" y="263"/>
                  </a:moveTo>
                  <a:lnTo>
                    <a:pt x="76" y="263"/>
                  </a:lnTo>
                  <a:lnTo>
                    <a:pt x="77" y="263"/>
                  </a:lnTo>
                  <a:close/>
                  <a:moveTo>
                    <a:pt x="70" y="264"/>
                  </a:moveTo>
                  <a:lnTo>
                    <a:pt x="69" y="264"/>
                  </a:lnTo>
                  <a:lnTo>
                    <a:pt x="70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0" y="264"/>
                  </a:lnTo>
                  <a:lnTo>
                    <a:pt x="70" y="264"/>
                  </a:lnTo>
                  <a:close/>
                  <a:moveTo>
                    <a:pt x="73" y="264"/>
                  </a:moveTo>
                  <a:lnTo>
                    <a:pt x="73" y="264"/>
                  </a:lnTo>
                  <a:lnTo>
                    <a:pt x="73" y="264"/>
                  </a:lnTo>
                  <a:close/>
                  <a:moveTo>
                    <a:pt x="69" y="264"/>
                  </a:moveTo>
                  <a:lnTo>
                    <a:pt x="69" y="265"/>
                  </a:lnTo>
                  <a:lnTo>
                    <a:pt x="69" y="264"/>
                  </a:lnTo>
                  <a:close/>
                  <a:moveTo>
                    <a:pt x="67" y="268"/>
                  </a:moveTo>
                  <a:lnTo>
                    <a:pt x="68" y="268"/>
                  </a:lnTo>
                  <a:lnTo>
                    <a:pt x="67" y="268"/>
                  </a:lnTo>
                  <a:close/>
                  <a:moveTo>
                    <a:pt x="84" y="292"/>
                  </a:moveTo>
                  <a:lnTo>
                    <a:pt x="84" y="292"/>
                  </a:lnTo>
                  <a:lnTo>
                    <a:pt x="84" y="292"/>
                  </a:lnTo>
                  <a:close/>
                  <a:moveTo>
                    <a:pt x="84" y="292"/>
                  </a:moveTo>
                  <a:lnTo>
                    <a:pt x="83" y="292"/>
                  </a:lnTo>
                  <a:lnTo>
                    <a:pt x="84" y="292"/>
                  </a:lnTo>
                  <a:close/>
                  <a:moveTo>
                    <a:pt x="64" y="276"/>
                  </a:moveTo>
                  <a:lnTo>
                    <a:pt x="64" y="275"/>
                  </a:lnTo>
                  <a:lnTo>
                    <a:pt x="64" y="276"/>
                  </a:lnTo>
                  <a:lnTo>
                    <a:pt x="64" y="275"/>
                  </a:lnTo>
                  <a:lnTo>
                    <a:pt x="64" y="276"/>
                  </a:lnTo>
                  <a:lnTo>
                    <a:pt x="63" y="276"/>
                  </a:lnTo>
                  <a:lnTo>
                    <a:pt x="64" y="276"/>
                  </a:lnTo>
                  <a:close/>
                  <a:moveTo>
                    <a:pt x="62" y="274"/>
                  </a:moveTo>
                  <a:lnTo>
                    <a:pt x="62" y="274"/>
                  </a:lnTo>
                  <a:lnTo>
                    <a:pt x="62" y="274"/>
                  </a:lnTo>
                  <a:close/>
                  <a:moveTo>
                    <a:pt x="59" y="272"/>
                  </a:move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close/>
                  <a:moveTo>
                    <a:pt x="58" y="261"/>
                  </a:moveTo>
                  <a:lnTo>
                    <a:pt x="58" y="261"/>
                  </a:lnTo>
                  <a:lnTo>
                    <a:pt x="58" y="261"/>
                  </a:lnTo>
                  <a:close/>
                  <a:moveTo>
                    <a:pt x="65" y="248"/>
                  </a:moveTo>
                  <a:lnTo>
                    <a:pt x="65" y="248"/>
                  </a:lnTo>
                  <a:lnTo>
                    <a:pt x="65" y="248"/>
                  </a:lnTo>
                  <a:close/>
                  <a:moveTo>
                    <a:pt x="64" y="249"/>
                  </a:moveTo>
                  <a:lnTo>
                    <a:pt x="64" y="249"/>
                  </a:lnTo>
                  <a:lnTo>
                    <a:pt x="64" y="249"/>
                  </a:lnTo>
                  <a:close/>
                  <a:moveTo>
                    <a:pt x="58" y="249"/>
                  </a:move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9"/>
                  </a:lnTo>
                  <a:close/>
                  <a:moveTo>
                    <a:pt x="62" y="249"/>
                  </a:moveTo>
                  <a:lnTo>
                    <a:pt x="62" y="248"/>
                  </a:lnTo>
                  <a:lnTo>
                    <a:pt x="62" y="249"/>
                  </a:lnTo>
                  <a:close/>
                  <a:moveTo>
                    <a:pt x="52" y="246"/>
                  </a:moveTo>
                  <a:lnTo>
                    <a:pt x="51" y="246"/>
                  </a:lnTo>
                  <a:lnTo>
                    <a:pt x="51" y="245"/>
                  </a:lnTo>
                  <a:lnTo>
                    <a:pt x="52" y="245"/>
                  </a:lnTo>
                  <a:lnTo>
                    <a:pt x="51" y="245"/>
                  </a:lnTo>
                  <a:lnTo>
                    <a:pt x="51" y="246"/>
                  </a:lnTo>
                  <a:lnTo>
                    <a:pt x="52" y="246"/>
                  </a:lnTo>
                  <a:close/>
                  <a:moveTo>
                    <a:pt x="52" y="245"/>
                  </a:moveTo>
                  <a:lnTo>
                    <a:pt x="51" y="245"/>
                  </a:lnTo>
                  <a:lnTo>
                    <a:pt x="52" y="245"/>
                  </a:lnTo>
                  <a:close/>
                  <a:moveTo>
                    <a:pt x="51" y="245"/>
                  </a:moveTo>
                  <a:lnTo>
                    <a:pt x="51" y="245"/>
                  </a:lnTo>
                  <a:lnTo>
                    <a:pt x="51" y="245"/>
                  </a:lnTo>
                  <a:close/>
                  <a:moveTo>
                    <a:pt x="61" y="241"/>
                  </a:moveTo>
                  <a:lnTo>
                    <a:pt x="61" y="240"/>
                  </a:lnTo>
                  <a:lnTo>
                    <a:pt x="61" y="241"/>
                  </a:lnTo>
                  <a:close/>
                  <a:moveTo>
                    <a:pt x="64" y="236"/>
                  </a:moveTo>
                  <a:lnTo>
                    <a:pt x="64" y="236"/>
                  </a:lnTo>
                  <a:lnTo>
                    <a:pt x="64" y="236"/>
                  </a:lnTo>
                  <a:close/>
                  <a:moveTo>
                    <a:pt x="70" y="229"/>
                  </a:moveTo>
                  <a:lnTo>
                    <a:pt x="70" y="229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69" y="230"/>
                  </a:lnTo>
                  <a:lnTo>
                    <a:pt x="70" y="230"/>
                  </a:lnTo>
                  <a:lnTo>
                    <a:pt x="70" y="229"/>
                  </a:lnTo>
                  <a:close/>
                  <a:moveTo>
                    <a:pt x="93" y="221"/>
                  </a:moveTo>
                  <a:lnTo>
                    <a:pt x="93" y="221"/>
                  </a:lnTo>
                  <a:lnTo>
                    <a:pt x="93" y="221"/>
                  </a:lnTo>
                  <a:lnTo>
                    <a:pt x="93" y="220"/>
                  </a:lnTo>
                  <a:lnTo>
                    <a:pt x="93" y="221"/>
                  </a:lnTo>
                  <a:lnTo>
                    <a:pt x="94" y="221"/>
                  </a:lnTo>
                  <a:lnTo>
                    <a:pt x="94" y="220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3" y="221"/>
                  </a:lnTo>
                  <a:lnTo>
                    <a:pt x="93" y="221"/>
                  </a:lnTo>
                  <a:close/>
                  <a:moveTo>
                    <a:pt x="92" y="221"/>
                  </a:moveTo>
                  <a:lnTo>
                    <a:pt x="91" y="221"/>
                  </a:lnTo>
                  <a:lnTo>
                    <a:pt x="92" y="221"/>
                  </a:lnTo>
                  <a:lnTo>
                    <a:pt x="91" y="221"/>
                  </a:lnTo>
                  <a:lnTo>
                    <a:pt x="92" y="221"/>
                  </a:lnTo>
                  <a:close/>
                  <a:moveTo>
                    <a:pt x="92" y="221"/>
                  </a:move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close/>
                  <a:moveTo>
                    <a:pt x="92" y="221"/>
                  </a:moveTo>
                  <a:lnTo>
                    <a:pt x="91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2" y="222"/>
                  </a:lnTo>
                  <a:lnTo>
                    <a:pt x="92" y="221"/>
                  </a:lnTo>
                  <a:lnTo>
                    <a:pt x="92" y="221"/>
                  </a:lnTo>
                  <a:close/>
                  <a:moveTo>
                    <a:pt x="95" y="220"/>
                  </a:moveTo>
                  <a:lnTo>
                    <a:pt x="96" y="220"/>
                  </a:lnTo>
                  <a:lnTo>
                    <a:pt x="96" y="219"/>
                  </a:lnTo>
                  <a:lnTo>
                    <a:pt x="96" y="220"/>
                  </a:lnTo>
                  <a:lnTo>
                    <a:pt x="95" y="220"/>
                  </a:lnTo>
                  <a:lnTo>
                    <a:pt x="96" y="219"/>
                  </a:lnTo>
                  <a:lnTo>
                    <a:pt x="95" y="219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6" y="220"/>
                  </a:lnTo>
                  <a:lnTo>
                    <a:pt x="95" y="220"/>
                  </a:lnTo>
                  <a:close/>
                  <a:moveTo>
                    <a:pt x="98" y="189"/>
                  </a:moveTo>
                  <a:lnTo>
                    <a:pt x="98" y="189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98" y="189"/>
                  </a:lnTo>
                  <a:close/>
                  <a:moveTo>
                    <a:pt x="92" y="174"/>
                  </a:moveTo>
                  <a:lnTo>
                    <a:pt x="92" y="174"/>
                  </a:lnTo>
                  <a:lnTo>
                    <a:pt x="92" y="174"/>
                  </a:lnTo>
                  <a:lnTo>
                    <a:pt x="91" y="174"/>
                  </a:lnTo>
                  <a:lnTo>
                    <a:pt x="92" y="174"/>
                  </a:lnTo>
                  <a:close/>
                  <a:moveTo>
                    <a:pt x="119" y="135"/>
                  </a:moveTo>
                  <a:lnTo>
                    <a:pt x="119" y="135"/>
                  </a:lnTo>
                  <a:lnTo>
                    <a:pt x="119" y="135"/>
                  </a:lnTo>
                  <a:close/>
                  <a:moveTo>
                    <a:pt x="81" y="170"/>
                  </a:moveTo>
                  <a:lnTo>
                    <a:pt x="82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4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1" y="170"/>
                  </a:lnTo>
                  <a:close/>
                  <a:moveTo>
                    <a:pt x="948" y="285"/>
                  </a:moveTo>
                  <a:lnTo>
                    <a:pt x="948" y="284"/>
                  </a:lnTo>
                  <a:lnTo>
                    <a:pt x="948" y="285"/>
                  </a:lnTo>
                  <a:close/>
                  <a:moveTo>
                    <a:pt x="844" y="329"/>
                  </a:moveTo>
                  <a:lnTo>
                    <a:pt x="845" y="329"/>
                  </a:lnTo>
                  <a:lnTo>
                    <a:pt x="844" y="329"/>
                  </a:lnTo>
                  <a:close/>
                  <a:moveTo>
                    <a:pt x="795" y="357"/>
                  </a:moveTo>
                  <a:lnTo>
                    <a:pt x="794" y="357"/>
                  </a:lnTo>
                  <a:lnTo>
                    <a:pt x="795" y="357"/>
                  </a:lnTo>
                  <a:close/>
                  <a:moveTo>
                    <a:pt x="795" y="358"/>
                  </a:moveTo>
                  <a:lnTo>
                    <a:pt x="794" y="358"/>
                  </a:lnTo>
                  <a:lnTo>
                    <a:pt x="795" y="358"/>
                  </a:lnTo>
                  <a:lnTo>
                    <a:pt x="794" y="358"/>
                  </a:lnTo>
                  <a:lnTo>
                    <a:pt x="794" y="357"/>
                  </a:lnTo>
                  <a:lnTo>
                    <a:pt x="794" y="358"/>
                  </a:lnTo>
                  <a:lnTo>
                    <a:pt x="795" y="358"/>
                  </a:lnTo>
                  <a:close/>
                  <a:moveTo>
                    <a:pt x="973" y="260"/>
                  </a:moveTo>
                  <a:lnTo>
                    <a:pt x="973" y="260"/>
                  </a:lnTo>
                  <a:lnTo>
                    <a:pt x="973" y="260"/>
                  </a:lnTo>
                  <a:close/>
                  <a:moveTo>
                    <a:pt x="974" y="259"/>
                  </a:moveTo>
                  <a:lnTo>
                    <a:pt x="973" y="259"/>
                  </a:lnTo>
                  <a:lnTo>
                    <a:pt x="974" y="259"/>
                  </a:lnTo>
                  <a:close/>
                  <a:moveTo>
                    <a:pt x="916" y="249"/>
                  </a:moveTo>
                  <a:lnTo>
                    <a:pt x="917" y="249"/>
                  </a:lnTo>
                  <a:lnTo>
                    <a:pt x="916" y="249"/>
                  </a:lnTo>
                  <a:lnTo>
                    <a:pt x="917" y="250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8" y="249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8"/>
                  </a:lnTo>
                  <a:lnTo>
                    <a:pt x="919" y="248"/>
                  </a:lnTo>
                  <a:lnTo>
                    <a:pt x="919" y="248"/>
                  </a:lnTo>
                  <a:lnTo>
                    <a:pt x="920" y="248"/>
                  </a:lnTo>
                  <a:lnTo>
                    <a:pt x="920" y="248"/>
                  </a:lnTo>
                  <a:lnTo>
                    <a:pt x="920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2" y="247"/>
                  </a:lnTo>
                  <a:lnTo>
                    <a:pt x="922" y="246"/>
                  </a:lnTo>
                  <a:lnTo>
                    <a:pt x="922" y="246"/>
                  </a:lnTo>
                  <a:lnTo>
                    <a:pt x="922" y="245"/>
                  </a:lnTo>
                  <a:lnTo>
                    <a:pt x="923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4"/>
                  </a:lnTo>
                  <a:lnTo>
                    <a:pt x="925" y="245"/>
                  </a:lnTo>
                  <a:lnTo>
                    <a:pt x="925" y="244"/>
                  </a:lnTo>
                  <a:lnTo>
                    <a:pt x="925" y="245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5" y="243"/>
                  </a:lnTo>
                  <a:lnTo>
                    <a:pt x="925" y="244"/>
                  </a:lnTo>
                  <a:lnTo>
                    <a:pt x="925" y="243"/>
                  </a:lnTo>
                  <a:lnTo>
                    <a:pt x="925" y="243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4" y="244"/>
                  </a:lnTo>
                  <a:lnTo>
                    <a:pt x="924" y="244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3" y="245"/>
                  </a:lnTo>
                  <a:lnTo>
                    <a:pt x="922" y="245"/>
                  </a:lnTo>
                  <a:lnTo>
                    <a:pt x="922" y="246"/>
                  </a:lnTo>
                  <a:lnTo>
                    <a:pt x="922" y="246"/>
                  </a:lnTo>
                  <a:lnTo>
                    <a:pt x="922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0" y="247"/>
                  </a:lnTo>
                  <a:lnTo>
                    <a:pt x="920" y="248"/>
                  </a:lnTo>
                  <a:lnTo>
                    <a:pt x="920" y="248"/>
                  </a:lnTo>
                  <a:lnTo>
                    <a:pt x="919" y="248"/>
                  </a:lnTo>
                  <a:lnTo>
                    <a:pt x="920" y="248"/>
                  </a:lnTo>
                  <a:lnTo>
                    <a:pt x="919" y="248"/>
                  </a:lnTo>
                  <a:lnTo>
                    <a:pt x="919" y="248"/>
                  </a:lnTo>
                  <a:lnTo>
                    <a:pt x="918" y="248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9"/>
                  </a:lnTo>
                  <a:lnTo>
                    <a:pt x="917" y="249"/>
                  </a:lnTo>
                  <a:lnTo>
                    <a:pt x="918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50"/>
                  </a:lnTo>
                  <a:lnTo>
                    <a:pt x="916" y="249"/>
                  </a:lnTo>
                  <a:lnTo>
                    <a:pt x="916" y="250"/>
                  </a:lnTo>
                  <a:lnTo>
                    <a:pt x="916" y="251"/>
                  </a:lnTo>
                  <a:lnTo>
                    <a:pt x="916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6" y="250"/>
                  </a:lnTo>
                  <a:lnTo>
                    <a:pt x="916" y="251"/>
                  </a:lnTo>
                  <a:lnTo>
                    <a:pt x="916" y="250"/>
                  </a:lnTo>
                  <a:lnTo>
                    <a:pt x="916" y="249"/>
                  </a:lnTo>
                  <a:close/>
                  <a:moveTo>
                    <a:pt x="925" y="243"/>
                  </a:moveTo>
                  <a:lnTo>
                    <a:pt x="926" y="243"/>
                  </a:lnTo>
                  <a:lnTo>
                    <a:pt x="925" y="243"/>
                  </a:lnTo>
                  <a:close/>
                  <a:moveTo>
                    <a:pt x="926" y="243"/>
                  </a:moveTo>
                  <a:lnTo>
                    <a:pt x="925" y="243"/>
                  </a:lnTo>
                  <a:lnTo>
                    <a:pt x="926" y="243"/>
                  </a:lnTo>
                  <a:close/>
                  <a:moveTo>
                    <a:pt x="935" y="244"/>
                  </a:moveTo>
                  <a:lnTo>
                    <a:pt x="935" y="244"/>
                  </a:lnTo>
                  <a:lnTo>
                    <a:pt x="935" y="244"/>
                  </a:lnTo>
                  <a:close/>
                  <a:moveTo>
                    <a:pt x="935" y="244"/>
                  </a:moveTo>
                  <a:lnTo>
                    <a:pt x="935" y="244"/>
                  </a:lnTo>
                  <a:lnTo>
                    <a:pt x="935" y="244"/>
                  </a:lnTo>
                  <a:close/>
                  <a:moveTo>
                    <a:pt x="961" y="245"/>
                  </a:moveTo>
                  <a:lnTo>
                    <a:pt x="961" y="245"/>
                  </a:lnTo>
                  <a:lnTo>
                    <a:pt x="960" y="245"/>
                  </a:lnTo>
                  <a:lnTo>
                    <a:pt x="961" y="245"/>
                  </a:lnTo>
                  <a:lnTo>
                    <a:pt x="960" y="245"/>
                  </a:lnTo>
                  <a:lnTo>
                    <a:pt x="962" y="245"/>
                  </a:lnTo>
                  <a:lnTo>
                    <a:pt x="962" y="245"/>
                  </a:lnTo>
                  <a:lnTo>
                    <a:pt x="961" y="245"/>
                  </a:lnTo>
                  <a:close/>
                  <a:moveTo>
                    <a:pt x="965" y="247"/>
                  </a:moveTo>
                  <a:lnTo>
                    <a:pt x="966" y="249"/>
                  </a:lnTo>
                  <a:lnTo>
                    <a:pt x="966" y="248"/>
                  </a:lnTo>
                  <a:lnTo>
                    <a:pt x="967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7"/>
                  </a:lnTo>
                  <a:lnTo>
                    <a:pt x="967" y="247"/>
                  </a:lnTo>
                  <a:lnTo>
                    <a:pt x="966" y="247"/>
                  </a:lnTo>
                  <a:lnTo>
                    <a:pt x="966" y="247"/>
                  </a:lnTo>
                  <a:lnTo>
                    <a:pt x="965" y="247"/>
                  </a:lnTo>
                  <a:close/>
                  <a:moveTo>
                    <a:pt x="967" y="249"/>
                  </a:moveTo>
                  <a:lnTo>
                    <a:pt x="967" y="249"/>
                  </a:lnTo>
                  <a:lnTo>
                    <a:pt x="966" y="249"/>
                  </a:lnTo>
                  <a:lnTo>
                    <a:pt x="967" y="249"/>
                  </a:lnTo>
                  <a:close/>
                  <a:moveTo>
                    <a:pt x="967" y="249"/>
                  </a:moveTo>
                  <a:lnTo>
                    <a:pt x="967" y="250"/>
                  </a:lnTo>
                  <a:lnTo>
                    <a:pt x="967" y="249"/>
                  </a:lnTo>
                  <a:lnTo>
                    <a:pt x="967" y="249"/>
                  </a:lnTo>
                  <a:close/>
                  <a:moveTo>
                    <a:pt x="985" y="243"/>
                  </a:moveTo>
                  <a:lnTo>
                    <a:pt x="985" y="243"/>
                  </a:lnTo>
                  <a:lnTo>
                    <a:pt x="985" y="243"/>
                  </a:lnTo>
                  <a:lnTo>
                    <a:pt x="984" y="243"/>
                  </a:lnTo>
                  <a:lnTo>
                    <a:pt x="985" y="243"/>
                  </a:lnTo>
                  <a:close/>
                  <a:moveTo>
                    <a:pt x="936" y="243"/>
                  </a:moveTo>
                  <a:lnTo>
                    <a:pt x="935" y="243"/>
                  </a:lnTo>
                  <a:lnTo>
                    <a:pt x="936" y="243"/>
                  </a:lnTo>
                  <a:close/>
                  <a:moveTo>
                    <a:pt x="985" y="243"/>
                  </a:moveTo>
                  <a:lnTo>
                    <a:pt x="985" y="242"/>
                  </a:lnTo>
                  <a:lnTo>
                    <a:pt x="985" y="242"/>
                  </a:lnTo>
                  <a:lnTo>
                    <a:pt x="985" y="243"/>
                  </a:lnTo>
                  <a:lnTo>
                    <a:pt x="985" y="243"/>
                  </a:lnTo>
                  <a:lnTo>
                    <a:pt x="985" y="243"/>
                  </a:lnTo>
                  <a:lnTo>
                    <a:pt x="985" y="242"/>
                  </a:lnTo>
                  <a:lnTo>
                    <a:pt x="985" y="243"/>
                  </a:lnTo>
                  <a:close/>
                  <a:moveTo>
                    <a:pt x="935" y="242"/>
                  </a:moveTo>
                  <a:lnTo>
                    <a:pt x="935" y="242"/>
                  </a:lnTo>
                  <a:lnTo>
                    <a:pt x="935" y="242"/>
                  </a:lnTo>
                  <a:close/>
                  <a:moveTo>
                    <a:pt x="935" y="242"/>
                  </a:moveTo>
                  <a:lnTo>
                    <a:pt x="934" y="242"/>
                  </a:lnTo>
                  <a:lnTo>
                    <a:pt x="935" y="242"/>
                  </a:lnTo>
                  <a:close/>
                  <a:moveTo>
                    <a:pt x="935" y="241"/>
                  </a:move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4" y="240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39"/>
                  </a:lnTo>
                  <a:lnTo>
                    <a:pt x="932" y="239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3" y="237"/>
                  </a:lnTo>
                  <a:lnTo>
                    <a:pt x="933" y="237"/>
                  </a:lnTo>
                  <a:lnTo>
                    <a:pt x="933" y="236"/>
                  </a:lnTo>
                  <a:lnTo>
                    <a:pt x="933" y="237"/>
                  </a:lnTo>
                  <a:lnTo>
                    <a:pt x="933" y="236"/>
                  </a:lnTo>
                  <a:lnTo>
                    <a:pt x="933" y="236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6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5"/>
                  </a:lnTo>
                  <a:lnTo>
                    <a:pt x="933" y="234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6"/>
                  </a:lnTo>
                  <a:lnTo>
                    <a:pt x="932" y="236"/>
                  </a:lnTo>
                  <a:lnTo>
                    <a:pt x="933" y="236"/>
                  </a:lnTo>
                  <a:lnTo>
                    <a:pt x="933" y="236"/>
                  </a:lnTo>
                  <a:lnTo>
                    <a:pt x="933" y="237"/>
                  </a:lnTo>
                  <a:lnTo>
                    <a:pt x="932" y="237"/>
                  </a:lnTo>
                  <a:lnTo>
                    <a:pt x="933" y="237"/>
                  </a:lnTo>
                  <a:lnTo>
                    <a:pt x="933" y="237"/>
                  </a:lnTo>
                  <a:lnTo>
                    <a:pt x="933" y="238"/>
                  </a:lnTo>
                  <a:lnTo>
                    <a:pt x="933" y="237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2" y="238"/>
                  </a:lnTo>
                  <a:lnTo>
                    <a:pt x="932" y="239"/>
                  </a:lnTo>
                  <a:lnTo>
                    <a:pt x="932" y="239"/>
                  </a:lnTo>
                  <a:lnTo>
                    <a:pt x="931" y="239"/>
                  </a:lnTo>
                  <a:lnTo>
                    <a:pt x="932" y="239"/>
                  </a:lnTo>
                  <a:lnTo>
                    <a:pt x="931" y="240"/>
                  </a:lnTo>
                  <a:lnTo>
                    <a:pt x="931" y="239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29" y="240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2"/>
                  </a:lnTo>
                  <a:lnTo>
                    <a:pt x="928" y="242"/>
                  </a:lnTo>
                  <a:lnTo>
                    <a:pt x="929" y="242"/>
                  </a:lnTo>
                  <a:lnTo>
                    <a:pt x="928" y="242"/>
                  </a:lnTo>
                  <a:lnTo>
                    <a:pt x="929" y="242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1" y="240"/>
                  </a:lnTo>
                  <a:lnTo>
                    <a:pt x="932" y="240"/>
                  </a:lnTo>
                  <a:lnTo>
                    <a:pt x="931" y="240"/>
                  </a:lnTo>
                  <a:lnTo>
                    <a:pt x="932" y="240"/>
                  </a:lnTo>
                  <a:lnTo>
                    <a:pt x="932" y="239"/>
                  </a:lnTo>
                  <a:lnTo>
                    <a:pt x="932" y="239"/>
                  </a:lnTo>
                  <a:lnTo>
                    <a:pt x="932" y="240"/>
                  </a:lnTo>
                  <a:lnTo>
                    <a:pt x="932" y="239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5" y="242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2"/>
                  </a:lnTo>
                  <a:lnTo>
                    <a:pt x="936" y="242"/>
                  </a:lnTo>
                  <a:lnTo>
                    <a:pt x="935" y="242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close/>
                  <a:moveTo>
                    <a:pt x="933" y="240"/>
                  </a:moveTo>
                  <a:lnTo>
                    <a:pt x="933" y="240"/>
                  </a:lnTo>
                  <a:lnTo>
                    <a:pt x="932" y="240"/>
                  </a:lnTo>
                  <a:lnTo>
                    <a:pt x="933" y="240"/>
                  </a:lnTo>
                  <a:lnTo>
                    <a:pt x="933" y="240"/>
                  </a:lnTo>
                  <a:close/>
                  <a:moveTo>
                    <a:pt x="932" y="238"/>
                  </a:moveTo>
                  <a:lnTo>
                    <a:pt x="932" y="238"/>
                  </a:lnTo>
                  <a:lnTo>
                    <a:pt x="932" y="238"/>
                  </a:lnTo>
                  <a:close/>
                  <a:moveTo>
                    <a:pt x="933" y="234"/>
                  </a:moveTo>
                  <a:lnTo>
                    <a:pt x="933" y="233"/>
                  </a:lnTo>
                  <a:lnTo>
                    <a:pt x="933" y="234"/>
                  </a:lnTo>
                  <a:lnTo>
                    <a:pt x="933" y="233"/>
                  </a:lnTo>
                  <a:lnTo>
                    <a:pt x="933" y="234"/>
                  </a:lnTo>
                  <a:lnTo>
                    <a:pt x="933" y="233"/>
                  </a:lnTo>
                  <a:lnTo>
                    <a:pt x="934" y="233"/>
                  </a:lnTo>
                  <a:lnTo>
                    <a:pt x="933" y="233"/>
                  </a:lnTo>
                  <a:lnTo>
                    <a:pt x="933" y="234"/>
                  </a:lnTo>
                  <a:close/>
                  <a:moveTo>
                    <a:pt x="934" y="233"/>
                  </a:moveTo>
                  <a:lnTo>
                    <a:pt x="935" y="233"/>
                  </a:lnTo>
                  <a:lnTo>
                    <a:pt x="935" y="233"/>
                  </a:lnTo>
                  <a:lnTo>
                    <a:pt x="934" y="233"/>
                  </a:lnTo>
                  <a:lnTo>
                    <a:pt x="935" y="233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5" y="231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5" y="233"/>
                  </a:lnTo>
                  <a:lnTo>
                    <a:pt x="934" y="233"/>
                  </a:lnTo>
                  <a:lnTo>
                    <a:pt x="935" y="233"/>
                  </a:lnTo>
                  <a:lnTo>
                    <a:pt x="935" y="233"/>
                  </a:lnTo>
                  <a:lnTo>
                    <a:pt x="934" y="233"/>
                  </a:lnTo>
                  <a:close/>
                  <a:moveTo>
                    <a:pt x="935" y="231"/>
                  </a:moveTo>
                  <a:lnTo>
                    <a:pt x="935" y="231"/>
                  </a:lnTo>
                  <a:lnTo>
                    <a:pt x="935" y="231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29"/>
                  </a:lnTo>
                  <a:lnTo>
                    <a:pt x="935" y="229"/>
                  </a:lnTo>
                  <a:lnTo>
                    <a:pt x="935" y="228"/>
                  </a:lnTo>
                  <a:lnTo>
                    <a:pt x="935" y="228"/>
                  </a:lnTo>
                  <a:lnTo>
                    <a:pt x="935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5" y="227"/>
                  </a:lnTo>
                  <a:lnTo>
                    <a:pt x="935" y="228"/>
                  </a:lnTo>
                  <a:lnTo>
                    <a:pt x="935" y="228"/>
                  </a:lnTo>
                  <a:lnTo>
                    <a:pt x="935" y="229"/>
                  </a:lnTo>
                  <a:lnTo>
                    <a:pt x="935" y="229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1"/>
                  </a:lnTo>
                  <a:lnTo>
                    <a:pt x="935" y="230"/>
                  </a:lnTo>
                  <a:lnTo>
                    <a:pt x="935" y="231"/>
                  </a:lnTo>
                  <a:close/>
                  <a:moveTo>
                    <a:pt x="936" y="227"/>
                  </a:moveTo>
                  <a:lnTo>
                    <a:pt x="937" y="227"/>
                  </a:lnTo>
                  <a:lnTo>
                    <a:pt x="937" y="226"/>
                  </a:lnTo>
                  <a:lnTo>
                    <a:pt x="937" y="226"/>
                  </a:lnTo>
                  <a:lnTo>
                    <a:pt x="937" y="226"/>
                  </a:lnTo>
                  <a:lnTo>
                    <a:pt x="937" y="227"/>
                  </a:lnTo>
                  <a:lnTo>
                    <a:pt x="936" y="227"/>
                  </a:lnTo>
                  <a:close/>
                  <a:moveTo>
                    <a:pt x="934" y="234"/>
                  </a:moveTo>
                  <a:lnTo>
                    <a:pt x="933" y="234"/>
                  </a:lnTo>
                  <a:lnTo>
                    <a:pt x="934" y="234"/>
                  </a:lnTo>
                  <a:close/>
                  <a:moveTo>
                    <a:pt x="933" y="234"/>
                  </a:moveTo>
                  <a:lnTo>
                    <a:pt x="934" y="234"/>
                  </a:lnTo>
                  <a:lnTo>
                    <a:pt x="933" y="234"/>
                  </a:lnTo>
                  <a:close/>
                  <a:moveTo>
                    <a:pt x="913" y="195"/>
                  </a:moveTo>
                  <a:lnTo>
                    <a:pt x="912" y="195"/>
                  </a:lnTo>
                  <a:lnTo>
                    <a:pt x="913" y="195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5"/>
                  </a:lnTo>
                  <a:lnTo>
                    <a:pt x="912" y="195"/>
                  </a:lnTo>
                  <a:lnTo>
                    <a:pt x="913" y="195"/>
                  </a:lnTo>
                  <a:close/>
                  <a:moveTo>
                    <a:pt x="982" y="188"/>
                  </a:moveTo>
                  <a:lnTo>
                    <a:pt x="982" y="188"/>
                  </a:lnTo>
                  <a:lnTo>
                    <a:pt x="982" y="188"/>
                  </a:lnTo>
                  <a:close/>
                  <a:moveTo>
                    <a:pt x="965" y="182"/>
                  </a:moveTo>
                  <a:lnTo>
                    <a:pt x="965" y="182"/>
                  </a:lnTo>
                  <a:lnTo>
                    <a:pt x="965" y="182"/>
                  </a:lnTo>
                  <a:lnTo>
                    <a:pt x="965" y="182"/>
                  </a:lnTo>
                  <a:lnTo>
                    <a:pt x="965" y="182"/>
                  </a:lnTo>
                  <a:close/>
                  <a:moveTo>
                    <a:pt x="939" y="181"/>
                  </a:moveTo>
                  <a:lnTo>
                    <a:pt x="939" y="180"/>
                  </a:lnTo>
                  <a:lnTo>
                    <a:pt x="939" y="181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9" y="181"/>
                  </a:lnTo>
                  <a:lnTo>
                    <a:pt x="939" y="180"/>
                  </a:lnTo>
                  <a:lnTo>
                    <a:pt x="939" y="181"/>
                  </a:lnTo>
                  <a:lnTo>
                    <a:pt x="939" y="181"/>
                  </a:lnTo>
                  <a:lnTo>
                    <a:pt x="939" y="181"/>
                  </a:lnTo>
                  <a:close/>
                  <a:moveTo>
                    <a:pt x="937" y="178"/>
                  </a:move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7" y="178"/>
                  </a:lnTo>
                  <a:close/>
                  <a:moveTo>
                    <a:pt x="881" y="189"/>
                  </a:moveTo>
                  <a:lnTo>
                    <a:pt x="881" y="189"/>
                  </a:lnTo>
                  <a:lnTo>
                    <a:pt x="882" y="189"/>
                  </a:lnTo>
                  <a:lnTo>
                    <a:pt x="883" y="189"/>
                  </a:lnTo>
                  <a:lnTo>
                    <a:pt x="882" y="189"/>
                  </a:lnTo>
                  <a:lnTo>
                    <a:pt x="881" y="189"/>
                  </a:lnTo>
                  <a:lnTo>
                    <a:pt x="881" y="189"/>
                  </a:lnTo>
                  <a:lnTo>
                    <a:pt x="880" y="189"/>
                  </a:lnTo>
                  <a:lnTo>
                    <a:pt x="881" y="189"/>
                  </a:lnTo>
                  <a:lnTo>
                    <a:pt x="880" y="189"/>
                  </a:lnTo>
                  <a:lnTo>
                    <a:pt x="880" y="188"/>
                  </a:lnTo>
                  <a:lnTo>
                    <a:pt x="880" y="188"/>
                  </a:lnTo>
                  <a:lnTo>
                    <a:pt x="879" y="188"/>
                  </a:lnTo>
                  <a:lnTo>
                    <a:pt x="880" y="188"/>
                  </a:lnTo>
                  <a:lnTo>
                    <a:pt x="879" y="188"/>
                  </a:lnTo>
                  <a:lnTo>
                    <a:pt x="880" y="188"/>
                  </a:lnTo>
                  <a:lnTo>
                    <a:pt x="880" y="188"/>
                  </a:lnTo>
                  <a:lnTo>
                    <a:pt x="880" y="189"/>
                  </a:lnTo>
                  <a:lnTo>
                    <a:pt x="881" y="189"/>
                  </a:lnTo>
                  <a:close/>
                  <a:moveTo>
                    <a:pt x="891" y="184"/>
                  </a:moveTo>
                  <a:lnTo>
                    <a:pt x="892" y="184"/>
                  </a:lnTo>
                  <a:lnTo>
                    <a:pt x="891" y="184"/>
                  </a:lnTo>
                  <a:close/>
                  <a:moveTo>
                    <a:pt x="828" y="181"/>
                  </a:move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close/>
                  <a:moveTo>
                    <a:pt x="725" y="173"/>
                  </a:moveTo>
                  <a:lnTo>
                    <a:pt x="725" y="173"/>
                  </a:lnTo>
                  <a:lnTo>
                    <a:pt x="725" y="173"/>
                  </a:lnTo>
                  <a:close/>
                  <a:moveTo>
                    <a:pt x="545" y="213"/>
                  </a:moveTo>
                  <a:lnTo>
                    <a:pt x="546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4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5" y="213"/>
                  </a:lnTo>
                  <a:close/>
                  <a:moveTo>
                    <a:pt x="724" y="179"/>
                  </a:moveTo>
                  <a:lnTo>
                    <a:pt x="725" y="179"/>
                  </a:lnTo>
                  <a:lnTo>
                    <a:pt x="725" y="180"/>
                  </a:lnTo>
                  <a:lnTo>
                    <a:pt x="725" y="179"/>
                  </a:lnTo>
                  <a:lnTo>
                    <a:pt x="724" y="179"/>
                  </a:lnTo>
                  <a:close/>
                  <a:moveTo>
                    <a:pt x="740" y="156"/>
                  </a:moveTo>
                  <a:lnTo>
                    <a:pt x="739" y="156"/>
                  </a:lnTo>
                  <a:lnTo>
                    <a:pt x="740" y="156"/>
                  </a:lnTo>
                  <a:lnTo>
                    <a:pt x="740" y="156"/>
                  </a:lnTo>
                  <a:lnTo>
                    <a:pt x="740" y="156"/>
                  </a:lnTo>
                  <a:close/>
                  <a:moveTo>
                    <a:pt x="631" y="160"/>
                  </a:moveTo>
                  <a:lnTo>
                    <a:pt x="631" y="160"/>
                  </a:lnTo>
                  <a:lnTo>
                    <a:pt x="632" y="160"/>
                  </a:lnTo>
                  <a:lnTo>
                    <a:pt x="631" y="160"/>
                  </a:lnTo>
                  <a:lnTo>
                    <a:pt x="631" y="160"/>
                  </a:lnTo>
                  <a:close/>
                  <a:moveTo>
                    <a:pt x="631" y="160"/>
                  </a:moveTo>
                  <a:lnTo>
                    <a:pt x="631" y="159"/>
                  </a:lnTo>
                  <a:lnTo>
                    <a:pt x="630" y="159"/>
                  </a:lnTo>
                  <a:lnTo>
                    <a:pt x="630" y="160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60"/>
                  </a:lnTo>
                  <a:lnTo>
                    <a:pt x="630" y="159"/>
                  </a:lnTo>
                  <a:lnTo>
                    <a:pt x="631" y="159"/>
                  </a:lnTo>
                  <a:lnTo>
                    <a:pt x="631" y="160"/>
                  </a:lnTo>
                  <a:close/>
                  <a:moveTo>
                    <a:pt x="628" y="158"/>
                  </a:moveTo>
                  <a:lnTo>
                    <a:pt x="627" y="158"/>
                  </a:lnTo>
                  <a:lnTo>
                    <a:pt x="628" y="158"/>
                  </a:lnTo>
                  <a:close/>
                  <a:moveTo>
                    <a:pt x="605" y="160"/>
                  </a:moveTo>
                  <a:lnTo>
                    <a:pt x="605" y="161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1"/>
                  </a:lnTo>
                  <a:lnTo>
                    <a:pt x="605" y="161"/>
                  </a:lnTo>
                  <a:lnTo>
                    <a:pt x="605" y="160"/>
                  </a:lnTo>
                  <a:close/>
                  <a:moveTo>
                    <a:pt x="411" y="137"/>
                  </a:moveTo>
                  <a:lnTo>
                    <a:pt x="410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4" y="137"/>
                  </a:lnTo>
                  <a:lnTo>
                    <a:pt x="413" y="138"/>
                  </a:lnTo>
                  <a:lnTo>
                    <a:pt x="414" y="138"/>
                  </a:lnTo>
                  <a:lnTo>
                    <a:pt x="414" y="138"/>
                  </a:lnTo>
                  <a:lnTo>
                    <a:pt x="414" y="138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9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9"/>
                  </a:lnTo>
                  <a:lnTo>
                    <a:pt x="416" y="139"/>
                  </a:lnTo>
                  <a:lnTo>
                    <a:pt x="416" y="139"/>
                  </a:lnTo>
                  <a:lnTo>
                    <a:pt x="416" y="138"/>
                  </a:lnTo>
                  <a:lnTo>
                    <a:pt x="417" y="138"/>
                  </a:lnTo>
                  <a:lnTo>
                    <a:pt x="418" y="138"/>
                  </a:lnTo>
                  <a:lnTo>
                    <a:pt x="418" y="138"/>
                  </a:lnTo>
                  <a:lnTo>
                    <a:pt x="418" y="139"/>
                  </a:lnTo>
                  <a:lnTo>
                    <a:pt x="419" y="139"/>
                  </a:lnTo>
                  <a:lnTo>
                    <a:pt x="419" y="138"/>
                  </a:lnTo>
                  <a:lnTo>
                    <a:pt x="419" y="139"/>
                  </a:lnTo>
                  <a:lnTo>
                    <a:pt x="419" y="139"/>
                  </a:lnTo>
                  <a:lnTo>
                    <a:pt x="420" y="139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1" y="138"/>
                  </a:lnTo>
                  <a:lnTo>
                    <a:pt x="421" y="139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3" y="139"/>
                  </a:lnTo>
                  <a:lnTo>
                    <a:pt x="422" y="139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3" y="140"/>
                  </a:lnTo>
                  <a:lnTo>
                    <a:pt x="423" y="141"/>
                  </a:lnTo>
                  <a:lnTo>
                    <a:pt x="424" y="141"/>
                  </a:lnTo>
                  <a:lnTo>
                    <a:pt x="424" y="141"/>
                  </a:lnTo>
                  <a:lnTo>
                    <a:pt x="425" y="141"/>
                  </a:lnTo>
                  <a:lnTo>
                    <a:pt x="425" y="141"/>
                  </a:lnTo>
                  <a:lnTo>
                    <a:pt x="425" y="142"/>
                  </a:lnTo>
                  <a:lnTo>
                    <a:pt x="426" y="142"/>
                  </a:lnTo>
                  <a:lnTo>
                    <a:pt x="425" y="142"/>
                  </a:lnTo>
                  <a:lnTo>
                    <a:pt x="426" y="142"/>
                  </a:lnTo>
                  <a:lnTo>
                    <a:pt x="426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8" y="142"/>
                  </a:lnTo>
                  <a:lnTo>
                    <a:pt x="429" y="142"/>
                  </a:lnTo>
                  <a:lnTo>
                    <a:pt x="429" y="142"/>
                  </a:lnTo>
                  <a:lnTo>
                    <a:pt x="429" y="143"/>
                  </a:lnTo>
                  <a:lnTo>
                    <a:pt x="430" y="143"/>
                  </a:lnTo>
                  <a:lnTo>
                    <a:pt x="429" y="143"/>
                  </a:lnTo>
                  <a:lnTo>
                    <a:pt x="429" y="142"/>
                  </a:lnTo>
                  <a:lnTo>
                    <a:pt x="429" y="142"/>
                  </a:lnTo>
                  <a:lnTo>
                    <a:pt x="428" y="142"/>
                  </a:lnTo>
                  <a:lnTo>
                    <a:pt x="427" y="142"/>
                  </a:lnTo>
                  <a:lnTo>
                    <a:pt x="428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6" y="142"/>
                  </a:lnTo>
                  <a:lnTo>
                    <a:pt x="427" y="142"/>
                  </a:lnTo>
                  <a:lnTo>
                    <a:pt x="426" y="142"/>
                  </a:lnTo>
                  <a:lnTo>
                    <a:pt x="426" y="142"/>
                  </a:lnTo>
                  <a:lnTo>
                    <a:pt x="425" y="142"/>
                  </a:lnTo>
                  <a:lnTo>
                    <a:pt x="425" y="141"/>
                  </a:lnTo>
                  <a:lnTo>
                    <a:pt x="425" y="141"/>
                  </a:lnTo>
                  <a:lnTo>
                    <a:pt x="424" y="141"/>
                  </a:lnTo>
                  <a:lnTo>
                    <a:pt x="424" y="141"/>
                  </a:lnTo>
                  <a:lnTo>
                    <a:pt x="423" y="140"/>
                  </a:lnTo>
                  <a:lnTo>
                    <a:pt x="423" y="140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3" y="139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1" y="139"/>
                  </a:lnTo>
                  <a:lnTo>
                    <a:pt x="421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9"/>
                  </a:lnTo>
                  <a:lnTo>
                    <a:pt x="420" y="138"/>
                  </a:lnTo>
                  <a:lnTo>
                    <a:pt x="419" y="138"/>
                  </a:lnTo>
                  <a:lnTo>
                    <a:pt x="419" y="139"/>
                  </a:lnTo>
                  <a:lnTo>
                    <a:pt x="419" y="139"/>
                  </a:lnTo>
                  <a:lnTo>
                    <a:pt x="419" y="138"/>
                  </a:lnTo>
                  <a:lnTo>
                    <a:pt x="418" y="138"/>
                  </a:lnTo>
                  <a:lnTo>
                    <a:pt x="418" y="138"/>
                  </a:lnTo>
                  <a:lnTo>
                    <a:pt x="417" y="138"/>
                  </a:lnTo>
                  <a:lnTo>
                    <a:pt x="418" y="138"/>
                  </a:lnTo>
                  <a:lnTo>
                    <a:pt x="417" y="138"/>
                  </a:lnTo>
                  <a:lnTo>
                    <a:pt x="416" y="138"/>
                  </a:lnTo>
                  <a:lnTo>
                    <a:pt x="416" y="139"/>
                  </a:lnTo>
                  <a:lnTo>
                    <a:pt x="416" y="139"/>
                  </a:lnTo>
                  <a:lnTo>
                    <a:pt x="415" y="139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4" y="138"/>
                  </a:lnTo>
                  <a:lnTo>
                    <a:pt x="413" y="138"/>
                  </a:lnTo>
                  <a:lnTo>
                    <a:pt x="414" y="138"/>
                  </a:lnTo>
                  <a:lnTo>
                    <a:pt x="414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1" y="137"/>
                  </a:lnTo>
                  <a:close/>
                  <a:moveTo>
                    <a:pt x="331" y="162"/>
                  </a:moveTo>
                  <a:lnTo>
                    <a:pt x="331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0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2"/>
                  </a:lnTo>
                  <a:close/>
                  <a:moveTo>
                    <a:pt x="329" y="161"/>
                  </a:moveTo>
                  <a:lnTo>
                    <a:pt x="329" y="160"/>
                  </a:lnTo>
                  <a:lnTo>
                    <a:pt x="329" y="161"/>
                  </a:lnTo>
                  <a:close/>
                  <a:moveTo>
                    <a:pt x="324" y="19"/>
                  </a:moveTo>
                  <a:lnTo>
                    <a:pt x="325" y="19"/>
                  </a:lnTo>
                  <a:lnTo>
                    <a:pt x="325" y="19"/>
                  </a:lnTo>
                  <a:lnTo>
                    <a:pt x="326" y="19"/>
                  </a:lnTo>
                  <a:lnTo>
                    <a:pt x="326" y="19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8" y="20"/>
                  </a:lnTo>
                  <a:lnTo>
                    <a:pt x="329" y="20"/>
                  </a:lnTo>
                  <a:lnTo>
                    <a:pt x="329" y="21"/>
                  </a:lnTo>
                  <a:lnTo>
                    <a:pt x="328" y="21"/>
                  </a:lnTo>
                  <a:lnTo>
                    <a:pt x="327" y="22"/>
                  </a:lnTo>
                  <a:lnTo>
                    <a:pt x="328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8" y="23"/>
                  </a:lnTo>
                  <a:lnTo>
                    <a:pt x="329" y="23"/>
                  </a:lnTo>
                  <a:lnTo>
                    <a:pt x="328" y="23"/>
                  </a:lnTo>
                  <a:lnTo>
                    <a:pt x="328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0" y="23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31" y="24"/>
                  </a:lnTo>
                  <a:lnTo>
                    <a:pt x="331" y="24"/>
                  </a:lnTo>
                  <a:lnTo>
                    <a:pt x="331" y="23"/>
                  </a:lnTo>
                  <a:lnTo>
                    <a:pt x="331" y="23"/>
                  </a:lnTo>
                  <a:lnTo>
                    <a:pt x="332" y="23"/>
                  </a:lnTo>
                  <a:lnTo>
                    <a:pt x="331" y="23"/>
                  </a:lnTo>
                  <a:lnTo>
                    <a:pt x="332" y="23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1" y="22"/>
                  </a:lnTo>
                  <a:lnTo>
                    <a:pt x="332" y="22"/>
                  </a:lnTo>
                  <a:lnTo>
                    <a:pt x="332" y="21"/>
                  </a:lnTo>
                  <a:lnTo>
                    <a:pt x="333" y="21"/>
                  </a:lnTo>
                  <a:lnTo>
                    <a:pt x="333" y="20"/>
                  </a:lnTo>
                  <a:lnTo>
                    <a:pt x="333" y="20"/>
                  </a:lnTo>
                  <a:lnTo>
                    <a:pt x="334" y="20"/>
                  </a:lnTo>
                  <a:lnTo>
                    <a:pt x="333" y="20"/>
                  </a:lnTo>
                  <a:lnTo>
                    <a:pt x="334" y="21"/>
                  </a:lnTo>
                  <a:lnTo>
                    <a:pt x="334" y="21"/>
                  </a:lnTo>
                  <a:lnTo>
                    <a:pt x="335" y="21"/>
                  </a:lnTo>
                  <a:lnTo>
                    <a:pt x="336" y="21"/>
                  </a:lnTo>
                  <a:lnTo>
                    <a:pt x="335" y="21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37" y="21"/>
                  </a:lnTo>
                  <a:lnTo>
                    <a:pt x="337" y="20"/>
                  </a:lnTo>
                  <a:lnTo>
                    <a:pt x="337" y="21"/>
                  </a:lnTo>
                  <a:lnTo>
                    <a:pt x="337" y="20"/>
                  </a:lnTo>
                  <a:lnTo>
                    <a:pt x="337" y="20"/>
                  </a:lnTo>
                  <a:lnTo>
                    <a:pt x="337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7" y="21"/>
                  </a:lnTo>
                  <a:lnTo>
                    <a:pt x="337" y="22"/>
                  </a:lnTo>
                  <a:lnTo>
                    <a:pt x="337" y="22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38" y="21"/>
                  </a:lnTo>
                  <a:lnTo>
                    <a:pt x="339" y="21"/>
                  </a:lnTo>
                  <a:lnTo>
                    <a:pt x="340" y="22"/>
                  </a:lnTo>
                  <a:lnTo>
                    <a:pt x="339" y="22"/>
                  </a:lnTo>
                  <a:lnTo>
                    <a:pt x="338" y="22"/>
                  </a:lnTo>
                  <a:lnTo>
                    <a:pt x="339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1" y="22"/>
                  </a:lnTo>
                  <a:lnTo>
                    <a:pt x="340" y="22"/>
                  </a:lnTo>
                  <a:lnTo>
                    <a:pt x="340" y="23"/>
                  </a:lnTo>
                  <a:lnTo>
                    <a:pt x="341" y="23"/>
                  </a:lnTo>
                  <a:lnTo>
                    <a:pt x="341" y="22"/>
                  </a:lnTo>
                  <a:lnTo>
                    <a:pt x="341" y="22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2" y="23"/>
                  </a:lnTo>
                  <a:lnTo>
                    <a:pt x="342" y="23"/>
                  </a:lnTo>
                  <a:lnTo>
                    <a:pt x="343" y="23"/>
                  </a:lnTo>
                  <a:lnTo>
                    <a:pt x="343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5" y="24"/>
                  </a:lnTo>
                  <a:lnTo>
                    <a:pt x="345" y="25"/>
                  </a:lnTo>
                  <a:lnTo>
                    <a:pt x="344" y="25"/>
                  </a:lnTo>
                  <a:lnTo>
                    <a:pt x="345" y="25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3" y="26"/>
                  </a:lnTo>
                  <a:lnTo>
                    <a:pt x="342" y="26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3" y="27"/>
                  </a:lnTo>
                  <a:lnTo>
                    <a:pt x="344" y="27"/>
                  </a:lnTo>
                  <a:lnTo>
                    <a:pt x="343" y="27"/>
                  </a:lnTo>
                  <a:lnTo>
                    <a:pt x="342" y="28"/>
                  </a:lnTo>
                  <a:lnTo>
                    <a:pt x="342" y="28"/>
                  </a:lnTo>
                  <a:lnTo>
                    <a:pt x="342" y="29"/>
                  </a:lnTo>
                  <a:lnTo>
                    <a:pt x="342" y="29"/>
                  </a:lnTo>
                  <a:lnTo>
                    <a:pt x="342" y="29"/>
                  </a:lnTo>
                  <a:lnTo>
                    <a:pt x="342" y="30"/>
                  </a:lnTo>
                  <a:lnTo>
                    <a:pt x="343" y="30"/>
                  </a:lnTo>
                  <a:lnTo>
                    <a:pt x="342" y="30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2"/>
                  </a:lnTo>
                  <a:lnTo>
                    <a:pt x="342" y="32"/>
                  </a:lnTo>
                  <a:lnTo>
                    <a:pt x="342" y="32"/>
                  </a:lnTo>
                  <a:lnTo>
                    <a:pt x="342" y="33"/>
                  </a:lnTo>
                  <a:lnTo>
                    <a:pt x="342" y="33"/>
                  </a:lnTo>
                  <a:lnTo>
                    <a:pt x="342" y="33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3"/>
                  </a:lnTo>
                  <a:lnTo>
                    <a:pt x="341" y="33"/>
                  </a:lnTo>
                  <a:lnTo>
                    <a:pt x="341" y="34"/>
                  </a:lnTo>
                  <a:lnTo>
                    <a:pt x="341" y="34"/>
                  </a:lnTo>
                  <a:lnTo>
                    <a:pt x="340" y="34"/>
                  </a:lnTo>
                  <a:lnTo>
                    <a:pt x="341" y="34"/>
                  </a:lnTo>
                  <a:lnTo>
                    <a:pt x="340" y="34"/>
                  </a:lnTo>
                  <a:lnTo>
                    <a:pt x="340" y="34"/>
                  </a:lnTo>
                  <a:lnTo>
                    <a:pt x="339" y="33"/>
                  </a:lnTo>
                  <a:lnTo>
                    <a:pt x="338" y="33"/>
                  </a:lnTo>
                  <a:lnTo>
                    <a:pt x="337" y="33"/>
                  </a:lnTo>
                  <a:lnTo>
                    <a:pt x="337" y="33"/>
                  </a:lnTo>
                  <a:lnTo>
                    <a:pt x="337" y="34"/>
                  </a:lnTo>
                  <a:lnTo>
                    <a:pt x="338" y="34"/>
                  </a:lnTo>
                  <a:lnTo>
                    <a:pt x="338" y="34"/>
                  </a:lnTo>
                  <a:lnTo>
                    <a:pt x="339" y="34"/>
                  </a:lnTo>
                  <a:lnTo>
                    <a:pt x="340" y="35"/>
                  </a:lnTo>
                  <a:lnTo>
                    <a:pt x="340" y="35"/>
                  </a:lnTo>
                  <a:lnTo>
                    <a:pt x="340" y="35"/>
                  </a:lnTo>
                  <a:lnTo>
                    <a:pt x="341" y="35"/>
                  </a:lnTo>
                  <a:lnTo>
                    <a:pt x="342" y="35"/>
                  </a:lnTo>
                  <a:lnTo>
                    <a:pt x="341" y="35"/>
                  </a:lnTo>
                  <a:lnTo>
                    <a:pt x="341" y="35"/>
                  </a:lnTo>
                  <a:lnTo>
                    <a:pt x="340" y="36"/>
                  </a:lnTo>
                  <a:lnTo>
                    <a:pt x="341" y="36"/>
                  </a:lnTo>
                  <a:lnTo>
                    <a:pt x="341" y="36"/>
                  </a:lnTo>
                  <a:lnTo>
                    <a:pt x="342" y="37"/>
                  </a:lnTo>
                  <a:lnTo>
                    <a:pt x="343" y="37"/>
                  </a:lnTo>
                  <a:lnTo>
                    <a:pt x="343" y="37"/>
                  </a:lnTo>
                  <a:lnTo>
                    <a:pt x="343" y="38"/>
                  </a:lnTo>
                  <a:lnTo>
                    <a:pt x="344" y="38"/>
                  </a:lnTo>
                  <a:lnTo>
                    <a:pt x="343" y="38"/>
                  </a:lnTo>
                  <a:lnTo>
                    <a:pt x="344" y="39"/>
                  </a:lnTo>
                  <a:lnTo>
                    <a:pt x="343" y="39"/>
                  </a:lnTo>
                  <a:lnTo>
                    <a:pt x="342" y="39"/>
                  </a:lnTo>
                  <a:lnTo>
                    <a:pt x="342" y="39"/>
                  </a:lnTo>
                  <a:lnTo>
                    <a:pt x="342" y="40"/>
                  </a:lnTo>
                  <a:lnTo>
                    <a:pt x="341" y="40"/>
                  </a:lnTo>
                  <a:lnTo>
                    <a:pt x="341" y="41"/>
                  </a:lnTo>
                  <a:lnTo>
                    <a:pt x="340" y="41"/>
                  </a:lnTo>
                  <a:lnTo>
                    <a:pt x="340" y="41"/>
                  </a:lnTo>
                  <a:lnTo>
                    <a:pt x="340" y="41"/>
                  </a:lnTo>
                  <a:lnTo>
                    <a:pt x="33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6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4" y="41"/>
                  </a:lnTo>
                  <a:lnTo>
                    <a:pt x="334" y="41"/>
                  </a:lnTo>
                  <a:lnTo>
                    <a:pt x="333" y="41"/>
                  </a:lnTo>
                  <a:lnTo>
                    <a:pt x="332" y="41"/>
                  </a:lnTo>
                  <a:lnTo>
                    <a:pt x="332" y="42"/>
                  </a:lnTo>
                  <a:lnTo>
                    <a:pt x="331" y="42"/>
                  </a:lnTo>
                  <a:lnTo>
                    <a:pt x="331" y="42"/>
                  </a:lnTo>
                  <a:lnTo>
                    <a:pt x="330" y="41"/>
                  </a:lnTo>
                  <a:lnTo>
                    <a:pt x="330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8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6" y="41"/>
                  </a:lnTo>
                  <a:lnTo>
                    <a:pt x="327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5" y="41"/>
                  </a:lnTo>
                  <a:lnTo>
                    <a:pt x="325" y="41"/>
                  </a:lnTo>
                  <a:lnTo>
                    <a:pt x="324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2" y="40"/>
                  </a:lnTo>
                  <a:lnTo>
                    <a:pt x="323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22" y="39"/>
                  </a:lnTo>
                  <a:lnTo>
                    <a:pt x="321" y="39"/>
                  </a:lnTo>
                  <a:lnTo>
                    <a:pt x="321" y="40"/>
                  </a:lnTo>
                  <a:lnTo>
                    <a:pt x="321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19" y="39"/>
                  </a:lnTo>
                  <a:lnTo>
                    <a:pt x="320" y="39"/>
                  </a:lnTo>
                  <a:lnTo>
                    <a:pt x="319" y="39"/>
                  </a:lnTo>
                  <a:lnTo>
                    <a:pt x="320" y="38"/>
                  </a:lnTo>
                  <a:lnTo>
                    <a:pt x="319" y="38"/>
                  </a:lnTo>
                  <a:lnTo>
                    <a:pt x="320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8" y="38"/>
                  </a:lnTo>
                  <a:lnTo>
                    <a:pt x="319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4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6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13" y="38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13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0" y="38"/>
                  </a:lnTo>
                  <a:lnTo>
                    <a:pt x="310" y="37"/>
                  </a:lnTo>
                  <a:lnTo>
                    <a:pt x="310" y="38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10" y="37"/>
                  </a:lnTo>
                  <a:lnTo>
                    <a:pt x="309" y="37"/>
                  </a:lnTo>
                  <a:lnTo>
                    <a:pt x="308" y="37"/>
                  </a:lnTo>
                  <a:lnTo>
                    <a:pt x="308" y="36"/>
                  </a:lnTo>
                  <a:lnTo>
                    <a:pt x="308" y="36"/>
                  </a:lnTo>
                  <a:lnTo>
                    <a:pt x="308" y="37"/>
                  </a:lnTo>
                  <a:lnTo>
                    <a:pt x="308" y="36"/>
                  </a:lnTo>
                  <a:lnTo>
                    <a:pt x="308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6" y="37"/>
                  </a:lnTo>
                  <a:lnTo>
                    <a:pt x="306" y="37"/>
                  </a:lnTo>
                  <a:lnTo>
                    <a:pt x="305" y="37"/>
                  </a:lnTo>
                  <a:lnTo>
                    <a:pt x="305" y="37"/>
                  </a:lnTo>
                  <a:lnTo>
                    <a:pt x="305" y="37"/>
                  </a:lnTo>
                  <a:lnTo>
                    <a:pt x="305" y="38"/>
                  </a:lnTo>
                  <a:lnTo>
                    <a:pt x="304" y="38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5" y="37"/>
                  </a:lnTo>
                  <a:lnTo>
                    <a:pt x="304" y="37"/>
                  </a:lnTo>
                  <a:lnTo>
                    <a:pt x="305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3" y="37"/>
                  </a:lnTo>
                  <a:lnTo>
                    <a:pt x="304" y="37"/>
                  </a:lnTo>
                  <a:lnTo>
                    <a:pt x="303" y="37"/>
                  </a:lnTo>
                  <a:lnTo>
                    <a:pt x="303" y="37"/>
                  </a:lnTo>
                  <a:lnTo>
                    <a:pt x="302" y="37"/>
                  </a:lnTo>
                  <a:lnTo>
                    <a:pt x="302" y="36"/>
                  </a:lnTo>
                  <a:lnTo>
                    <a:pt x="302" y="37"/>
                  </a:lnTo>
                  <a:lnTo>
                    <a:pt x="302" y="36"/>
                  </a:lnTo>
                  <a:lnTo>
                    <a:pt x="301" y="36"/>
                  </a:lnTo>
                  <a:lnTo>
                    <a:pt x="302" y="37"/>
                  </a:lnTo>
                  <a:lnTo>
                    <a:pt x="301" y="37"/>
                  </a:lnTo>
                  <a:lnTo>
                    <a:pt x="301" y="36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2" y="35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0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2"/>
                  </a:lnTo>
                  <a:lnTo>
                    <a:pt x="299" y="32"/>
                  </a:lnTo>
                  <a:lnTo>
                    <a:pt x="299" y="31"/>
                  </a:lnTo>
                  <a:lnTo>
                    <a:pt x="299" y="31"/>
                  </a:lnTo>
                  <a:lnTo>
                    <a:pt x="299" y="31"/>
                  </a:lnTo>
                  <a:lnTo>
                    <a:pt x="299" y="30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298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5" y="31"/>
                  </a:lnTo>
                  <a:lnTo>
                    <a:pt x="295" y="30"/>
                  </a:lnTo>
                  <a:lnTo>
                    <a:pt x="294" y="30"/>
                  </a:lnTo>
                  <a:lnTo>
                    <a:pt x="295" y="30"/>
                  </a:lnTo>
                  <a:lnTo>
                    <a:pt x="294" y="30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29"/>
                  </a:lnTo>
                  <a:lnTo>
                    <a:pt x="294" y="29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294" y="29"/>
                  </a:lnTo>
                  <a:lnTo>
                    <a:pt x="293" y="29"/>
                  </a:lnTo>
                  <a:lnTo>
                    <a:pt x="294" y="29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7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1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0" y="31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29"/>
                  </a:lnTo>
                  <a:lnTo>
                    <a:pt x="290" y="29"/>
                  </a:lnTo>
                  <a:lnTo>
                    <a:pt x="289" y="29"/>
                  </a:lnTo>
                  <a:lnTo>
                    <a:pt x="289" y="29"/>
                  </a:lnTo>
                  <a:lnTo>
                    <a:pt x="288" y="29"/>
                  </a:lnTo>
                  <a:lnTo>
                    <a:pt x="289" y="29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8" y="29"/>
                  </a:lnTo>
                  <a:lnTo>
                    <a:pt x="287" y="28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9" y="28"/>
                  </a:lnTo>
                  <a:lnTo>
                    <a:pt x="289" y="29"/>
                  </a:lnTo>
                  <a:lnTo>
                    <a:pt x="290" y="29"/>
                  </a:lnTo>
                  <a:lnTo>
                    <a:pt x="290" y="29"/>
                  </a:lnTo>
                  <a:lnTo>
                    <a:pt x="290" y="28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4" y="27"/>
                  </a:lnTo>
                  <a:lnTo>
                    <a:pt x="293" y="28"/>
                  </a:lnTo>
                  <a:lnTo>
                    <a:pt x="293" y="27"/>
                  </a:lnTo>
                  <a:lnTo>
                    <a:pt x="294" y="27"/>
                  </a:lnTo>
                  <a:lnTo>
                    <a:pt x="295" y="27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296" y="26"/>
                  </a:lnTo>
                  <a:lnTo>
                    <a:pt x="296" y="26"/>
                  </a:lnTo>
                  <a:lnTo>
                    <a:pt x="297" y="25"/>
                  </a:lnTo>
                  <a:lnTo>
                    <a:pt x="297" y="25"/>
                  </a:lnTo>
                  <a:lnTo>
                    <a:pt x="298" y="25"/>
                  </a:lnTo>
                  <a:lnTo>
                    <a:pt x="299" y="25"/>
                  </a:lnTo>
                  <a:lnTo>
                    <a:pt x="300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300" y="24"/>
                  </a:lnTo>
                  <a:lnTo>
                    <a:pt x="300" y="24"/>
                  </a:lnTo>
                  <a:lnTo>
                    <a:pt x="299" y="24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2"/>
                  </a:lnTo>
                  <a:lnTo>
                    <a:pt x="299" y="22"/>
                  </a:lnTo>
                  <a:lnTo>
                    <a:pt x="299" y="22"/>
                  </a:lnTo>
                  <a:lnTo>
                    <a:pt x="300" y="22"/>
                  </a:lnTo>
                  <a:lnTo>
                    <a:pt x="300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2" y="22"/>
                  </a:lnTo>
                  <a:lnTo>
                    <a:pt x="302" y="21"/>
                  </a:lnTo>
                  <a:lnTo>
                    <a:pt x="303" y="21"/>
                  </a:lnTo>
                  <a:lnTo>
                    <a:pt x="303" y="20"/>
                  </a:lnTo>
                  <a:lnTo>
                    <a:pt x="303" y="20"/>
                  </a:lnTo>
                  <a:lnTo>
                    <a:pt x="304" y="20"/>
                  </a:lnTo>
                  <a:lnTo>
                    <a:pt x="303" y="20"/>
                  </a:lnTo>
                  <a:lnTo>
                    <a:pt x="303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5" y="20"/>
                  </a:lnTo>
                  <a:lnTo>
                    <a:pt x="304" y="20"/>
                  </a:lnTo>
                  <a:lnTo>
                    <a:pt x="305" y="20"/>
                  </a:lnTo>
                  <a:lnTo>
                    <a:pt x="305" y="20"/>
                  </a:lnTo>
                  <a:lnTo>
                    <a:pt x="305" y="21"/>
                  </a:lnTo>
                  <a:lnTo>
                    <a:pt x="306" y="21"/>
                  </a:lnTo>
                  <a:lnTo>
                    <a:pt x="307" y="21"/>
                  </a:lnTo>
                  <a:lnTo>
                    <a:pt x="307" y="20"/>
                  </a:lnTo>
                  <a:lnTo>
                    <a:pt x="307" y="20"/>
                  </a:lnTo>
                  <a:lnTo>
                    <a:pt x="308" y="20"/>
                  </a:lnTo>
                  <a:lnTo>
                    <a:pt x="308" y="20"/>
                  </a:lnTo>
                  <a:lnTo>
                    <a:pt x="309" y="20"/>
                  </a:lnTo>
                  <a:lnTo>
                    <a:pt x="310" y="20"/>
                  </a:lnTo>
                  <a:lnTo>
                    <a:pt x="310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2" y="20"/>
                  </a:lnTo>
                  <a:lnTo>
                    <a:pt x="311" y="20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6" y="20"/>
                  </a:lnTo>
                  <a:lnTo>
                    <a:pt x="316" y="20"/>
                  </a:lnTo>
                  <a:lnTo>
                    <a:pt x="317" y="19"/>
                  </a:lnTo>
                  <a:lnTo>
                    <a:pt x="316" y="19"/>
                  </a:lnTo>
                  <a:lnTo>
                    <a:pt x="317" y="19"/>
                  </a:lnTo>
                  <a:lnTo>
                    <a:pt x="317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19"/>
                  </a:lnTo>
                  <a:lnTo>
                    <a:pt x="318" y="20"/>
                  </a:lnTo>
                  <a:lnTo>
                    <a:pt x="319" y="20"/>
                  </a:lnTo>
                  <a:lnTo>
                    <a:pt x="319" y="19"/>
                  </a:lnTo>
                  <a:lnTo>
                    <a:pt x="320" y="19"/>
                  </a:lnTo>
                  <a:lnTo>
                    <a:pt x="320" y="19"/>
                  </a:lnTo>
                  <a:lnTo>
                    <a:pt x="321" y="19"/>
                  </a:lnTo>
                  <a:lnTo>
                    <a:pt x="322" y="19"/>
                  </a:lnTo>
                  <a:lnTo>
                    <a:pt x="322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4" y="19"/>
                  </a:lnTo>
                  <a:close/>
                  <a:moveTo>
                    <a:pt x="310" y="0"/>
                  </a:moveTo>
                  <a:lnTo>
                    <a:pt x="311" y="1"/>
                  </a:lnTo>
                  <a:lnTo>
                    <a:pt x="311" y="1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2" y="2"/>
                  </a:lnTo>
                  <a:lnTo>
                    <a:pt x="311" y="2"/>
                  </a:lnTo>
                  <a:lnTo>
                    <a:pt x="311" y="1"/>
                  </a:lnTo>
                  <a:lnTo>
                    <a:pt x="311" y="2"/>
                  </a:lnTo>
                  <a:lnTo>
                    <a:pt x="312" y="2"/>
                  </a:lnTo>
                  <a:lnTo>
                    <a:pt x="311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3" y="2"/>
                  </a:lnTo>
                  <a:lnTo>
                    <a:pt x="314" y="2"/>
                  </a:lnTo>
                  <a:lnTo>
                    <a:pt x="313" y="2"/>
                  </a:lnTo>
                  <a:lnTo>
                    <a:pt x="313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6" y="4"/>
                  </a:lnTo>
                  <a:lnTo>
                    <a:pt x="315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7" y="4"/>
                  </a:lnTo>
                  <a:lnTo>
                    <a:pt x="316" y="5"/>
                  </a:lnTo>
                  <a:lnTo>
                    <a:pt x="317" y="5"/>
                  </a:lnTo>
                  <a:lnTo>
                    <a:pt x="316" y="5"/>
                  </a:lnTo>
                  <a:lnTo>
                    <a:pt x="317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9" y="6"/>
                  </a:lnTo>
                  <a:lnTo>
                    <a:pt x="319" y="6"/>
                  </a:lnTo>
                  <a:lnTo>
                    <a:pt x="319" y="6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2" y="7"/>
                  </a:lnTo>
                  <a:lnTo>
                    <a:pt x="321" y="7"/>
                  </a:lnTo>
                  <a:lnTo>
                    <a:pt x="322" y="7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5" y="8"/>
                  </a:lnTo>
                  <a:lnTo>
                    <a:pt x="324" y="8"/>
                  </a:lnTo>
                  <a:lnTo>
                    <a:pt x="325" y="8"/>
                  </a:lnTo>
                  <a:lnTo>
                    <a:pt x="325" y="8"/>
                  </a:lnTo>
                  <a:lnTo>
                    <a:pt x="326" y="8"/>
                  </a:lnTo>
                  <a:lnTo>
                    <a:pt x="326" y="8"/>
                  </a:lnTo>
                  <a:lnTo>
                    <a:pt x="327" y="8"/>
                  </a:lnTo>
                  <a:lnTo>
                    <a:pt x="326" y="8"/>
                  </a:lnTo>
                  <a:lnTo>
                    <a:pt x="327" y="8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6" y="8"/>
                  </a:lnTo>
                  <a:lnTo>
                    <a:pt x="326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6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27" y="10"/>
                  </a:lnTo>
                  <a:lnTo>
                    <a:pt x="327" y="11"/>
                  </a:lnTo>
                  <a:lnTo>
                    <a:pt x="327" y="10"/>
                  </a:lnTo>
                  <a:lnTo>
                    <a:pt x="327" y="11"/>
                  </a:lnTo>
                  <a:lnTo>
                    <a:pt x="327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5" y="11"/>
                  </a:lnTo>
                  <a:lnTo>
                    <a:pt x="325" y="11"/>
                  </a:lnTo>
                  <a:lnTo>
                    <a:pt x="324" y="11"/>
                  </a:lnTo>
                  <a:lnTo>
                    <a:pt x="324" y="11"/>
                  </a:lnTo>
                  <a:lnTo>
                    <a:pt x="325" y="11"/>
                  </a:lnTo>
                  <a:lnTo>
                    <a:pt x="324" y="11"/>
                  </a:lnTo>
                  <a:lnTo>
                    <a:pt x="323" y="11"/>
                  </a:lnTo>
                  <a:lnTo>
                    <a:pt x="323" y="11"/>
                  </a:lnTo>
                  <a:lnTo>
                    <a:pt x="322" y="11"/>
                  </a:lnTo>
                  <a:lnTo>
                    <a:pt x="323" y="11"/>
                  </a:lnTo>
                  <a:lnTo>
                    <a:pt x="323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1" y="11"/>
                  </a:lnTo>
                  <a:lnTo>
                    <a:pt x="321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2"/>
                  </a:lnTo>
                  <a:lnTo>
                    <a:pt x="321" y="12"/>
                  </a:lnTo>
                  <a:lnTo>
                    <a:pt x="321" y="12"/>
                  </a:lnTo>
                  <a:lnTo>
                    <a:pt x="321" y="13"/>
                  </a:lnTo>
                  <a:lnTo>
                    <a:pt x="320" y="13"/>
                  </a:lnTo>
                  <a:lnTo>
                    <a:pt x="321" y="13"/>
                  </a:lnTo>
                  <a:lnTo>
                    <a:pt x="321" y="13"/>
                  </a:lnTo>
                  <a:lnTo>
                    <a:pt x="322" y="13"/>
                  </a:lnTo>
                  <a:lnTo>
                    <a:pt x="321" y="13"/>
                  </a:lnTo>
                  <a:lnTo>
                    <a:pt x="322" y="13"/>
                  </a:lnTo>
                  <a:lnTo>
                    <a:pt x="322" y="14"/>
                  </a:lnTo>
                  <a:lnTo>
                    <a:pt x="321" y="14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3" y="16"/>
                  </a:lnTo>
                  <a:lnTo>
                    <a:pt x="323" y="16"/>
                  </a:lnTo>
                  <a:lnTo>
                    <a:pt x="323" y="16"/>
                  </a:lnTo>
                  <a:lnTo>
                    <a:pt x="324" y="16"/>
                  </a:lnTo>
                  <a:lnTo>
                    <a:pt x="324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2" y="17"/>
                  </a:lnTo>
                  <a:lnTo>
                    <a:pt x="322" y="18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1" y="17"/>
                  </a:lnTo>
                  <a:lnTo>
                    <a:pt x="320" y="17"/>
                  </a:lnTo>
                  <a:lnTo>
                    <a:pt x="320" y="18"/>
                  </a:lnTo>
                  <a:lnTo>
                    <a:pt x="319" y="18"/>
                  </a:lnTo>
                  <a:lnTo>
                    <a:pt x="319" y="18"/>
                  </a:lnTo>
                  <a:lnTo>
                    <a:pt x="318" y="18"/>
                  </a:lnTo>
                  <a:lnTo>
                    <a:pt x="317" y="18"/>
                  </a:lnTo>
                  <a:lnTo>
                    <a:pt x="316" y="18"/>
                  </a:lnTo>
                  <a:lnTo>
                    <a:pt x="315" y="18"/>
                  </a:lnTo>
                  <a:lnTo>
                    <a:pt x="315" y="18"/>
                  </a:lnTo>
                  <a:lnTo>
                    <a:pt x="314" y="18"/>
                  </a:lnTo>
                  <a:lnTo>
                    <a:pt x="314" y="18"/>
                  </a:lnTo>
                  <a:lnTo>
                    <a:pt x="313" y="18"/>
                  </a:lnTo>
                  <a:lnTo>
                    <a:pt x="312" y="18"/>
                  </a:lnTo>
                  <a:lnTo>
                    <a:pt x="312" y="18"/>
                  </a:lnTo>
                  <a:lnTo>
                    <a:pt x="311" y="18"/>
                  </a:lnTo>
                  <a:lnTo>
                    <a:pt x="311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09" y="18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8" y="19"/>
                  </a:lnTo>
                  <a:lnTo>
                    <a:pt x="307" y="19"/>
                  </a:lnTo>
                  <a:lnTo>
                    <a:pt x="307" y="19"/>
                  </a:lnTo>
                  <a:lnTo>
                    <a:pt x="306" y="19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04" y="19"/>
                  </a:lnTo>
                  <a:lnTo>
                    <a:pt x="304" y="19"/>
                  </a:lnTo>
                  <a:lnTo>
                    <a:pt x="303" y="19"/>
                  </a:lnTo>
                  <a:lnTo>
                    <a:pt x="303" y="19"/>
                  </a:lnTo>
                  <a:lnTo>
                    <a:pt x="302" y="20"/>
                  </a:lnTo>
                  <a:lnTo>
                    <a:pt x="301" y="20"/>
                  </a:lnTo>
                  <a:lnTo>
                    <a:pt x="301" y="19"/>
                  </a:lnTo>
                  <a:lnTo>
                    <a:pt x="301" y="19"/>
                  </a:lnTo>
                  <a:lnTo>
                    <a:pt x="300" y="19"/>
                  </a:lnTo>
                  <a:lnTo>
                    <a:pt x="301" y="19"/>
                  </a:lnTo>
                  <a:lnTo>
                    <a:pt x="301" y="20"/>
                  </a:lnTo>
                  <a:lnTo>
                    <a:pt x="300" y="20"/>
                  </a:lnTo>
                  <a:lnTo>
                    <a:pt x="299" y="20"/>
                  </a:lnTo>
                  <a:lnTo>
                    <a:pt x="298" y="20"/>
                  </a:lnTo>
                  <a:lnTo>
                    <a:pt x="297" y="21"/>
                  </a:lnTo>
                  <a:lnTo>
                    <a:pt x="297" y="21"/>
                  </a:lnTo>
                  <a:lnTo>
                    <a:pt x="296" y="21"/>
                  </a:lnTo>
                  <a:lnTo>
                    <a:pt x="296" y="21"/>
                  </a:lnTo>
                  <a:lnTo>
                    <a:pt x="295" y="21"/>
                  </a:lnTo>
                  <a:lnTo>
                    <a:pt x="295" y="22"/>
                  </a:lnTo>
                  <a:lnTo>
                    <a:pt x="296" y="22"/>
                  </a:lnTo>
                  <a:lnTo>
                    <a:pt x="295" y="22"/>
                  </a:lnTo>
                  <a:lnTo>
                    <a:pt x="295" y="21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4" y="22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292" y="22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1" y="21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88" y="19"/>
                  </a:lnTo>
                  <a:lnTo>
                    <a:pt x="287" y="19"/>
                  </a:lnTo>
                  <a:lnTo>
                    <a:pt x="285" y="19"/>
                  </a:lnTo>
                  <a:lnTo>
                    <a:pt x="285" y="19"/>
                  </a:lnTo>
                  <a:lnTo>
                    <a:pt x="284" y="19"/>
                  </a:lnTo>
                  <a:lnTo>
                    <a:pt x="284" y="19"/>
                  </a:lnTo>
                  <a:lnTo>
                    <a:pt x="282" y="19"/>
                  </a:lnTo>
                  <a:lnTo>
                    <a:pt x="282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2" y="19"/>
                  </a:lnTo>
                  <a:lnTo>
                    <a:pt x="283" y="19"/>
                  </a:lnTo>
                  <a:lnTo>
                    <a:pt x="282" y="19"/>
                  </a:lnTo>
                  <a:lnTo>
                    <a:pt x="282" y="18"/>
                  </a:lnTo>
                  <a:lnTo>
                    <a:pt x="283" y="18"/>
                  </a:lnTo>
                  <a:lnTo>
                    <a:pt x="283" y="19"/>
                  </a:lnTo>
                  <a:lnTo>
                    <a:pt x="284" y="19"/>
                  </a:lnTo>
                  <a:lnTo>
                    <a:pt x="285" y="19"/>
                  </a:lnTo>
                  <a:lnTo>
                    <a:pt x="285" y="19"/>
                  </a:lnTo>
                  <a:lnTo>
                    <a:pt x="286" y="19"/>
                  </a:lnTo>
                  <a:lnTo>
                    <a:pt x="287" y="19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87" y="19"/>
                  </a:lnTo>
                  <a:lnTo>
                    <a:pt x="286" y="19"/>
                  </a:lnTo>
                  <a:lnTo>
                    <a:pt x="285" y="18"/>
                  </a:lnTo>
                  <a:lnTo>
                    <a:pt x="285" y="18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83" y="17"/>
                  </a:lnTo>
                  <a:lnTo>
                    <a:pt x="282" y="17"/>
                  </a:lnTo>
                  <a:lnTo>
                    <a:pt x="282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2" y="17"/>
                  </a:lnTo>
                  <a:lnTo>
                    <a:pt x="282" y="17"/>
                  </a:lnTo>
                  <a:lnTo>
                    <a:pt x="283" y="17"/>
                  </a:lnTo>
                  <a:lnTo>
                    <a:pt x="284" y="17"/>
                  </a:lnTo>
                  <a:lnTo>
                    <a:pt x="284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7" y="16"/>
                  </a:lnTo>
                  <a:lnTo>
                    <a:pt x="288" y="16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91" y="17"/>
                  </a:lnTo>
                  <a:lnTo>
                    <a:pt x="292" y="17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9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7" y="16"/>
                  </a:lnTo>
                  <a:lnTo>
                    <a:pt x="286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4" y="17"/>
                  </a:lnTo>
                  <a:lnTo>
                    <a:pt x="283" y="17"/>
                  </a:lnTo>
                  <a:lnTo>
                    <a:pt x="282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0" y="17"/>
                  </a:lnTo>
                  <a:lnTo>
                    <a:pt x="279" y="17"/>
                  </a:lnTo>
                  <a:lnTo>
                    <a:pt x="279" y="17"/>
                  </a:lnTo>
                  <a:lnTo>
                    <a:pt x="278" y="17"/>
                  </a:lnTo>
                  <a:lnTo>
                    <a:pt x="278" y="17"/>
                  </a:lnTo>
                  <a:lnTo>
                    <a:pt x="277" y="17"/>
                  </a:lnTo>
                  <a:lnTo>
                    <a:pt x="278" y="17"/>
                  </a:lnTo>
                  <a:lnTo>
                    <a:pt x="278" y="16"/>
                  </a:lnTo>
                  <a:lnTo>
                    <a:pt x="278" y="17"/>
                  </a:lnTo>
                  <a:lnTo>
                    <a:pt x="278" y="16"/>
                  </a:lnTo>
                  <a:lnTo>
                    <a:pt x="277" y="17"/>
                  </a:lnTo>
                  <a:lnTo>
                    <a:pt x="277" y="17"/>
                  </a:lnTo>
                  <a:lnTo>
                    <a:pt x="276" y="17"/>
                  </a:lnTo>
                  <a:lnTo>
                    <a:pt x="275" y="17"/>
                  </a:lnTo>
                  <a:lnTo>
                    <a:pt x="276" y="17"/>
                  </a:lnTo>
                  <a:lnTo>
                    <a:pt x="277" y="17"/>
                  </a:lnTo>
                  <a:lnTo>
                    <a:pt x="277" y="16"/>
                  </a:lnTo>
                  <a:lnTo>
                    <a:pt x="277" y="16"/>
                  </a:lnTo>
                  <a:lnTo>
                    <a:pt x="278" y="16"/>
                  </a:lnTo>
                  <a:lnTo>
                    <a:pt x="277" y="16"/>
                  </a:lnTo>
                  <a:lnTo>
                    <a:pt x="278" y="16"/>
                  </a:lnTo>
                  <a:lnTo>
                    <a:pt x="278" y="16"/>
                  </a:lnTo>
                  <a:lnTo>
                    <a:pt x="279" y="16"/>
                  </a:lnTo>
                  <a:lnTo>
                    <a:pt x="279" y="16"/>
                  </a:lnTo>
                  <a:lnTo>
                    <a:pt x="279" y="15"/>
                  </a:lnTo>
                  <a:lnTo>
                    <a:pt x="280" y="15"/>
                  </a:lnTo>
                  <a:lnTo>
                    <a:pt x="279" y="16"/>
                  </a:lnTo>
                  <a:lnTo>
                    <a:pt x="280" y="16"/>
                  </a:lnTo>
                  <a:lnTo>
                    <a:pt x="281" y="16"/>
                  </a:lnTo>
                  <a:lnTo>
                    <a:pt x="281" y="16"/>
                  </a:lnTo>
                  <a:lnTo>
                    <a:pt x="282" y="16"/>
                  </a:lnTo>
                  <a:lnTo>
                    <a:pt x="281" y="16"/>
                  </a:lnTo>
                  <a:lnTo>
                    <a:pt x="281" y="15"/>
                  </a:lnTo>
                  <a:lnTo>
                    <a:pt x="280" y="15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82" y="15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2" y="15"/>
                  </a:lnTo>
                  <a:lnTo>
                    <a:pt x="282" y="16"/>
                  </a:lnTo>
                  <a:lnTo>
                    <a:pt x="283" y="15"/>
                  </a:lnTo>
                  <a:lnTo>
                    <a:pt x="284" y="15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5" y="16"/>
                  </a:lnTo>
                  <a:lnTo>
                    <a:pt x="285" y="16"/>
                  </a:lnTo>
                  <a:lnTo>
                    <a:pt x="285" y="15"/>
                  </a:lnTo>
                  <a:lnTo>
                    <a:pt x="284" y="15"/>
                  </a:lnTo>
                  <a:lnTo>
                    <a:pt x="282" y="15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79" y="15"/>
                  </a:lnTo>
                  <a:lnTo>
                    <a:pt x="280" y="15"/>
                  </a:lnTo>
                  <a:lnTo>
                    <a:pt x="280" y="14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2" y="14"/>
                  </a:lnTo>
                  <a:lnTo>
                    <a:pt x="282" y="14"/>
                  </a:lnTo>
                  <a:lnTo>
                    <a:pt x="283" y="14"/>
                  </a:lnTo>
                  <a:lnTo>
                    <a:pt x="284" y="13"/>
                  </a:lnTo>
                  <a:lnTo>
                    <a:pt x="284" y="13"/>
                  </a:lnTo>
                  <a:lnTo>
                    <a:pt x="286" y="13"/>
                  </a:lnTo>
                  <a:lnTo>
                    <a:pt x="286" y="13"/>
                  </a:lnTo>
                  <a:lnTo>
                    <a:pt x="287" y="13"/>
                  </a:lnTo>
                  <a:lnTo>
                    <a:pt x="287" y="13"/>
                  </a:lnTo>
                  <a:lnTo>
                    <a:pt x="287" y="12"/>
                  </a:lnTo>
                  <a:lnTo>
                    <a:pt x="286" y="12"/>
                  </a:lnTo>
                  <a:lnTo>
                    <a:pt x="286" y="12"/>
                  </a:lnTo>
                  <a:lnTo>
                    <a:pt x="287" y="11"/>
                  </a:lnTo>
                  <a:lnTo>
                    <a:pt x="288" y="11"/>
                  </a:lnTo>
                  <a:lnTo>
                    <a:pt x="288" y="11"/>
                  </a:lnTo>
                  <a:lnTo>
                    <a:pt x="288" y="11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1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1" y="9"/>
                  </a:lnTo>
                  <a:lnTo>
                    <a:pt x="292" y="9"/>
                  </a:lnTo>
                  <a:lnTo>
                    <a:pt x="291" y="9"/>
                  </a:lnTo>
                  <a:lnTo>
                    <a:pt x="290" y="9"/>
                  </a:lnTo>
                  <a:lnTo>
                    <a:pt x="289" y="9"/>
                  </a:lnTo>
                  <a:lnTo>
                    <a:pt x="290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8" y="9"/>
                  </a:lnTo>
                  <a:lnTo>
                    <a:pt x="287" y="9"/>
                  </a:lnTo>
                  <a:lnTo>
                    <a:pt x="286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4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6" y="9"/>
                  </a:lnTo>
                  <a:lnTo>
                    <a:pt x="285" y="9"/>
                  </a:lnTo>
                  <a:lnTo>
                    <a:pt x="286" y="9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7" y="8"/>
                  </a:lnTo>
                  <a:lnTo>
                    <a:pt x="286" y="8"/>
                  </a:lnTo>
                  <a:lnTo>
                    <a:pt x="287" y="8"/>
                  </a:lnTo>
                  <a:lnTo>
                    <a:pt x="288" y="8"/>
                  </a:lnTo>
                  <a:lnTo>
                    <a:pt x="287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9" y="7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1" y="5"/>
                  </a:lnTo>
                  <a:lnTo>
                    <a:pt x="292" y="5"/>
                  </a:lnTo>
                  <a:lnTo>
                    <a:pt x="291" y="5"/>
                  </a:lnTo>
                  <a:lnTo>
                    <a:pt x="292" y="5"/>
                  </a:lnTo>
                  <a:lnTo>
                    <a:pt x="292" y="5"/>
                  </a:lnTo>
                  <a:lnTo>
                    <a:pt x="292" y="5"/>
                  </a:lnTo>
                  <a:lnTo>
                    <a:pt x="293" y="5"/>
                  </a:lnTo>
                  <a:lnTo>
                    <a:pt x="293" y="5"/>
                  </a:lnTo>
                  <a:lnTo>
                    <a:pt x="294" y="5"/>
                  </a:lnTo>
                  <a:lnTo>
                    <a:pt x="295" y="5"/>
                  </a:lnTo>
                  <a:lnTo>
                    <a:pt x="294" y="5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6" y="5"/>
                  </a:lnTo>
                  <a:lnTo>
                    <a:pt x="296" y="4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98" y="4"/>
                  </a:lnTo>
                  <a:lnTo>
                    <a:pt x="298" y="4"/>
                  </a:lnTo>
                  <a:lnTo>
                    <a:pt x="299" y="4"/>
                  </a:lnTo>
                  <a:lnTo>
                    <a:pt x="299" y="4"/>
                  </a:lnTo>
                  <a:lnTo>
                    <a:pt x="300" y="4"/>
                  </a:lnTo>
                  <a:lnTo>
                    <a:pt x="300" y="4"/>
                  </a:lnTo>
                  <a:lnTo>
                    <a:pt x="301" y="4"/>
                  </a:lnTo>
                  <a:lnTo>
                    <a:pt x="300" y="4"/>
                  </a:lnTo>
                  <a:lnTo>
                    <a:pt x="301" y="4"/>
                  </a:lnTo>
                  <a:lnTo>
                    <a:pt x="301" y="4"/>
                  </a:lnTo>
                  <a:lnTo>
                    <a:pt x="302" y="4"/>
                  </a:lnTo>
                  <a:lnTo>
                    <a:pt x="303" y="3"/>
                  </a:lnTo>
                  <a:lnTo>
                    <a:pt x="303" y="3"/>
                  </a:lnTo>
                  <a:lnTo>
                    <a:pt x="304" y="2"/>
                  </a:lnTo>
                  <a:lnTo>
                    <a:pt x="304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6" y="2"/>
                  </a:lnTo>
                  <a:lnTo>
                    <a:pt x="307" y="1"/>
                  </a:lnTo>
                  <a:lnTo>
                    <a:pt x="307" y="2"/>
                  </a:lnTo>
                  <a:lnTo>
                    <a:pt x="308" y="2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9" y="1"/>
                  </a:lnTo>
                  <a:lnTo>
                    <a:pt x="310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7" y="1"/>
                  </a:lnTo>
                  <a:lnTo>
                    <a:pt x="307" y="1"/>
                  </a:lnTo>
                  <a:lnTo>
                    <a:pt x="306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4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6" y="1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0" y="0"/>
                  </a:lnTo>
                  <a:close/>
                  <a:moveTo>
                    <a:pt x="63" y="271"/>
                  </a:moveTo>
                  <a:lnTo>
                    <a:pt x="63" y="272"/>
                  </a:lnTo>
                  <a:lnTo>
                    <a:pt x="63" y="271"/>
                  </a:lnTo>
                  <a:close/>
                  <a:moveTo>
                    <a:pt x="63" y="271"/>
                  </a:moveTo>
                  <a:lnTo>
                    <a:pt x="63" y="270"/>
                  </a:lnTo>
                  <a:lnTo>
                    <a:pt x="63" y="271"/>
                  </a:lnTo>
                  <a:close/>
                  <a:moveTo>
                    <a:pt x="73" y="264"/>
                  </a:moveTo>
                  <a:lnTo>
                    <a:pt x="73" y="264"/>
                  </a:lnTo>
                  <a:lnTo>
                    <a:pt x="73" y="264"/>
                  </a:lnTo>
                  <a:close/>
                  <a:moveTo>
                    <a:pt x="66" y="260"/>
                  </a:moveTo>
                  <a:lnTo>
                    <a:pt x="67" y="260"/>
                  </a:lnTo>
                  <a:lnTo>
                    <a:pt x="66" y="260"/>
                  </a:lnTo>
                  <a:close/>
                  <a:moveTo>
                    <a:pt x="69" y="260"/>
                  </a:moveTo>
                  <a:lnTo>
                    <a:pt x="69" y="260"/>
                  </a:lnTo>
                  <a:lnTo>
                    <a:pt x="69" y="260"/>
                  </a:lnTo>
                  <a:close/>
                  <a:moveTo>
                    <a:pt x="67" y="260"/>
                  </a:moveTo>
                  <a:lnTo>
                    <a:pt x="66" y="260"/>
                  </a:lnTo>
                  <a:lnTo>
                    <a:pt x="67" y="260"/>
                  </a:lnTo>
                  <a:close/>
                  <a:moveTo>
                    <a:pt x="72" y="256"/>
                  </a:moveTo>
                  <a:lnTo>
                    <a:pt x="71" y="256"/>
                  </a:lnTo>
                  <a:lnTo>
                    <a:pt x="72" y="256"/>
                  </a:lnTo>
                  <a:close/>
                  <a:moveTo>
                    <a:pt x="66" y="252"/>
                  </a:moveTo>
                  <a:lnTo>
                    <a:pt x="65" y="252"/>
                  </a:lnTo>
                  <a:lnTo>
                    <a:pt x="66" y="252"/>
                  </a:lnTo>
                  <a:close/>
                  <a:moveTo>
                    <a:pt x="66" y="251"/>
                  </a:moveTo>
                  <a:lnTo>
                    <a:pt x="66" y="252"/>
                  </a:lnTo>
                  <a:lnTo>
                    <a:pt x="66" y="251"/>
                  </a:lnTo>
                  <a:close/>
                  <a:moveTo>
                    <a:pt x="63" y="249"/>
                  </a:moveTo>
                  <a:lnTo>
                    <a:pt x="64" y="249"/>
                  </a:lnTo>
                  <a:lnTo>
                    <a:pt x="63" y="249"/>
                  </a:lnTo>
                  <a:close/>
                  <a:moveTo>
                    <a:pt x="133" y="244"/>
                  </a:moveTo>
                  <a:lnTo>
                    <a:pt x="132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close/>
                  <a:moveTo>
                    <a:pt x="131" y="244"/>
                  </a:moveTo>
                  <a:lnTo>
                    <a:pt x="130" y="243"/>
                  </a:lnTo>
                  <a:lnTo>
                    <a:pt x="131" y="243"/>
                  </a:lnTo>
                  <a:lnTo>
                    <a:pt x="131" y="244"/>
                  </a:lnTo>
                  <a:close/>
                  <a:moveTo>
                    <a:pt x="65" y="242"/>
                  </a:moveTo>
                  <a:lnTo>
                    <a:pt x="64" y="242"/>
                  </a:lnTo>
                  <a:lnTo>
                    <a:pt x="65" y="242"/>
                  </a:lnTo>
                  <a:close/>
                  <a:moveTo>
                    <a:pt x="64" y="242"/>
                  </a:moveTo>
                  <a:lnTo>
                    <a:pt x="65" y="242"/>
                  </a:lnTo>
                  <a:lnTo>
                    <a:pt x="64" y="242"/>
                  </a:lnTo>
                  <a:close/>
                  <a:moveTo>
                    <a:pt x="65" y="242"/>
                  </a:moveTo>
                  <a:lnTo>
                    <a:pt x="64" y="242"/>
                  </a:lnTo>
                  <a:lnTo>
                    <a:pt x="65" y="242"/>
                  </a:lnTo>
                  <a:close/>
                  <a:moveTo>
                    <a:pt x="65" y="241"/>
                  </a:moveTo>
                  <a:lnTo>
                    <a:pt x="65" y="242"/>
                  </a:lnTo>
                  <a:lnTo>
                    <a:pt x="65" y="241"/>
                  </a:lnTo>
                  <a:close/>
                  <a:moveTo>
                    <a:pt x="64" y="241"/>
                  </a:moveTo>
                  <a:lnTo>
                    <a:pt x="65" y="241"/>
                  </a:lnTo>
                  <a:lnTo>
                    <a:pt x="64" y="241"/>
                  </a:lnTo>
                  <a:close/>
                  <a:moveTo>
                    <a:pt x="125" y="238"/>
                  </a:move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5" y="238"/>
                  </a:lnTo>
                  <a:close/>
                  <a:moveTo>
                    <a:pt x="63" y="237"/>
                  </a:move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close/>
                  <a:moveTo>
                    <a:pt x="64" y="237"/>
                  </a:move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close/>
                  <a:moveTo>
                    <a:pt x="66" y="234"/>
                  </a:moveTo>
                  <a:lnTo>
                    <a:pt x="67" y="234"/>
                  </a:lnTo>
                  <a:lnTo>
                    <a:pt x="66" y="234"/>
                  </a:lnTo>
                  <a:close/>
                  <a:moveTo>
                    <a:pt x="496" y="125"/>
                  </a:moveTo>
                  <a:lnTo>
                    <a:pt x="496" y="125"/>
                  </a:lnTo>
                  <a:lnTo>
                    <a:pt x="496" y="125"/>
                  </a:lnTo>
                  <a:close/>
                  <a:moveTo>
                    <a:pt x="271" y="120"/>
                  </a:moveTo>
                  <a:lnTo>
                    <a:pt x="270" y="120"/>
                  </a:lnTo>
                  <a:lnTo>
                    <a:pt x="270" y="119"/>
                  </a:lnTo>
                  <a:lnTo>
                    <a:pt x="271" y="119"/>
                  </a:lnTo>
                  <a:lnTo>
                    <a:pt x="271" y="120"/>
                  </a:lnTo>
                  <a:lnTo>
                    <a:pt x="270" y="120"/>
                  </a:lnTo>
                  <a:lnTo>
                    <a:pt x="271" y="12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95"/>
            <p:cNvSpPr>
              <a:spLocks noEditPoints="1"/>
            </p:cNvSpPr>
            <p:nvPr/>
          </p:nvSpPr>
          <p:spPr bwMode="auto">
            <a:xfrm>
              <a:off x="6248665" y="3059024"/>
              <a:ext cx="195799" cy="267299"/>
            </a:xfrm>
            <a:custGeom>
              <a:avLst/>
              <a:gdLst>
                <a:gd name="T0" fmla="*/ 26 w 150"/>
                <a:gd name="T1" fmla="*/ 189 h 194"/>
                <a:gd name="T2" fmla="*/ 25 w 150"/>
                <a:gd name="T3" fmla="*/ 190 h 194"/>
                <a:gd name="T4" fmla="*/ 24 w 150"/>
                <a:gd name="T5" fmla="*/ 191 h 194"/>
                <a:gd name="T6" fmla="*/ 23 w 150"/>
                <a:gd name="T7" fmla="*/ 192 h 194"/>
                <a:gd name="T8" fmla="*/ 18 w 150"/>
                <a:gd name="T9" fmla="*/ 193 h 194"/>
                <a:gd name="T10" fmla="*/ 16 w 150"/>
                <a:gd name="T11" fmla="*/ 193 h 194"/>
                <a:gd name="T12" fmla="*/ 15 w 150"/>
                <a:gd name="T13" fmla="*/ 193 h 194"/>
                <a:gd name="T14" fmla="*/ 12 w 150"/>
                <a:gd name="T15" fmla="*/ 191 h 194"/>
                <a:gd name="T16" fmla="*/ 13 w 150"/>
                <a:gd name="T17" fmla="*/ 193 h 194"/>
                <a:gd name="T18" fmla="*/ 13 w 150"/>
                <a:gd name="T19" fmla="*/ 186 h 194"/>
                <a:gd name="T20" fmla="*/ 19 w 150"/>
                <a:gd name="T21" fmla="*/ 182 h 194"/>
                <a:gd name="T22" fmla="*/ 25 w 150"/>
                <a:gd name="T23" fmla="*/ 185 h 194"/>
                <a:gd name="T24" fmla="*/ 27 w 150"/>
                <a:gd name="T25" fmla="*/ 189 h 194"/>
                <a:gd name="T26" fmla="*/ 27 w 150"/>
                <a:gd name="T27" fmla="*/ 188 h 194"/>
                <a:gd name="T28" fmla="*/ 104 w 150"/>
                <a:gd name="T29" fmla="*/ 173 h 194"/>
                <a:gd name="T30" fmla="*/ 110 w 150"/>
                <a:gd name="T31" fmla="*/ 176 h 194"/>
                <a:gd name="T32" fmla="*/ 108 w 150"/>
                <a:gd name="T33" fmla="*/ 179 h 194"/>
                <a:gd name="T34" fmla="*/ 104 w 150"/>
                <a:gd name="T35" fmla="*/ 178 h 194"/>
                <a:gd name="T36" fmla="*/ 99 w 150"/>
                <a:gd name="T37" fmla="*/ 176 h 194"/>
                <a:gd name="T38" fmla="*/ 96 w 150"/>
                <a:gd name="T39" fmla="*/ 175 h 194"/>
                <a:gd name="T40" fmla="*/ 94 w 150"/>
                <a:gd name="T41" fmla="*/ 173 h 194"/>
                <a:gd name="T42" fmla="*/ 94 w 150"/>
                <a:gd name="T43" fmla="*/ 172 h 194"/>
                <a:gd name="T44" fmla="*/ 96 w 150"/>
                <a:gd name="T45" fmla="*/ 171 h 194"/>
                <a:gd name="T46" fmla="*/ 99 w 150"/>
                <a:gd name="T47" fmla="*/ 169 h 194"/>
                <a:gd name="T48" fmla="*/ 124 w 150"/>
                <a:gd name="T49" fmla="*/ 8 h 194"/>
                <a:gd name="T50" fmla="*/ 120 w 150"/>
                <a:gd name="T51" fmla="*/ 12 h 194"/>
                <a:gd name="T52" fmla="*/ 112 w 150"/>
                <a:gd name="T53" fmla="*/ 14 h 194"/>
                <a:gd name="T54" fmla="*/ 103 w 150"/>
                <a:gd name="T55" fmla="*/ 14 h 194"/>
                <a:gd name="T56" fmla="*/ 102 w 150"/>
                <a:gd name="T57" fmla="*/ 9 h 194"/>
                <a:gd name="T58" fmla="*/ 106 w 150"/>
                <a:gd name="T59" fmla="*/ 7 h 194"/>
                <a:gd name="T60" fmla="*/ 109 w 150"/>
                <a:gd name="T61" fmla="*/ 8 h 194"/>
                <a:gd name="T62" fmla="*/ 119 w 150"/>
                <a:gd name="T63" fmla="*/ 7 h 194"/>
                <a:gd name="T64" fmla="*/ 30 w 150"/>
                <a:gd name="T65" fmla="*/ 7 h 194"/>
                <a:gd name="T66" fmla="*/ 30 w 150"/>
                <a:gd name="T67" fmla="*/ 8 h 194"/>
                <a:gd name="T68" fmla="*/ 37 w 150"/>
                <a:gd name="T69" fmla="*/ 7 h 194"/>
                <a:gd name="T70" fmla="*/ 37 w 150"/>
                <a:gd name="T71" fmla="*/ 10 h 194"/>
                <a:gd name="T72" fmla="*/ 27 w 150"/>
                <a:gd name="T73" fmla="*/ 12 h 194"/>
                <a:gd name="T74" fmla="*/ 23 w 150"/>
                <a:gd name="T75" fmla="*/ 15 h 194"/>
                <a:gd name="T76" fmla="*/ 16 w 150"/>
                <a:gd name="T77" fmla="*/ 15 h 194"/>
                <a:gd name="T78" fmla="*/ 18 w 150"/>
                <a:gd name="T79" fmla="*/ 16 h 194"/>
                <a:gd name="T80" fmla="*/ 16 w 150"/>
                <a:gd name="T81" fmla="*/ 18 h 194"/>
                <a:gd name="T82" fmla="*/ 11 w 150"/>
                <a:gd name="T83" fmla="*/ 19 h 194"/>
                <a:gd name="T84" fmla="*/ 12 w 150"/>
                <a:gd name="T85" fmla="*/ 17 h 194"/>
                <a:gd name="T86" fmla="*/ 6 w 150"/>
                <a:gd name="T87" fmla="*/ 16 h 194"/>
                <a:gd name="T88" fmla="*/ 2 w 150"/>
                <a:gd name="T89" fmla="*/ 16 h 194"/>
                <a:gd name="T90" fmla="*/ 5 w 150"/>
                <a:gd name="T91" fmla="*/ 15 h 194"/>
                <a:gd name="T92" fmla="*/ 12 w 150"/>
                <a:gd name="T93" fmla="*/ 15 h 194"/>
                <a:gd name="T94" fmla="*/ 12 w 150"/>
                <a:gd name="T95" fmla="*/ 14 h 194"/>
                <a:gd name="T96" fmla="*/ 6 w 150"/>
                <a:gd name="T97" fmla="*/ 12 h 194"/>
                <a:gd name="T98" fmla="*/ 16 w 150"/>
                <a:gd name="T99" fmla="*/ 12 h 194"/>
                <a:gd name="T100" fmla="*/ 20 w 150"/>
                <a:gd name="T101" fmla="*/ 11 h 194"/>
                <a:gd name="T102" fmla="*/ 23 w 150"/>
                <a:gd name="T103" fmla="*/ 9 h 194"/>
                <a:gd name="T104" fmla="*/ 20 w 150"/>
                <a:gd name="T105" fmla="*/ 8 h 194"/>
                <a:gd name="T106" fmla="*/ 22 w 150"/>
                <a:gd name="T107" fmla="*/ 7 h 194"/>
                <a:gd name="T108" fmla="*/ 30 w 150"/>
                <a:gd name="T109" fmla="*/ 5 h 194"/>
                <a:gd name="T110" fmla="*/ 28 w 150"/>
                <a:gd name="T111" fmla="*/ 6 h 194"/>
                <a:gd name="T112" fmla="*/ 145 w 150"/>
                <a:gd name="T113" fmla="*/ 1 h 194"/>
                <a:gd name="T114" fmla="*/ 149 w 150"/>
                <a:gd name="T115" fmla="*/ 4 h 194"/>
                <a:gd name="T116" fmla="*/ 145 w 150"/>
                <a:gd name="T117" fmla="*/ 8 h 194"/>
                <a:gd name="T118" fmla="*/ 136 w 150"/>
                <a:gd name="T119" fmla="*/ 9 h 194"/>
                <a:gd name="T120" fmla="*/ 129 w 150"/>
                <a:gd name="T121" fmla="*/ 8 h 194"/>
                <a:gd name="T122" fmla="*/ 132 w 150"/>
                <a:gd name="T123" fmla="*/ 4 h 194"/>
                <a:gd name="T124" fmla="*/ 140 w 150"/>
                <a:gd name="T125" fmla="*/ 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194">
                  <a:moveTo>
                    <a:pt x="27" y="188"/>
                  </a:move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1"/>
                  </a:lnTo>
                  <a:lnTo>
                    <a:pt x="24" y="190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2"/>
                  </a:lnTo>
                  <a:lnTo>
                    <a:pt x="24" y="191"/>
                  </a:lnTo>
                  <a:lnTo>
                    <a:pt x="24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1" y="192"/>
                  </a:lnTo>
                  <a:lnTo>
                    <a:pt x="20" y="192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8" y="193"/>
                  </a:lnTo>
                  <a:lnTo>
                    <a:pt x="18" y="193"/>
                  </a:lnTo>
                  <a:lnTo>
                    <a:pt x="17" y="193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8" y="194"/>
                  </a:lnTo>
                  <a:lnTo>
                    <a:pt x="17" y="194"/>
                  </a:lnTo>
                  <a:lnTo>
                    <a:pt x="16" y="193"/>
                  </a:lnTo>
                  <a:lnTo>
                    <a:pt x="17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3" y="193"/>
                  </a:lnTo>
                  <a:lnTo>
                    <a:pt x="14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4" y="192"/>
                  </a:lnTo>
                  <a:lnTo>
                    <a:pt x="13" y="192"/>
                  </a:lnTo>
                  <a:lnTo>
                    <a:pt x="14" y="192"/>
                  </a:lnTo>
                  <a:lnTo>
                    <a:pt x="13" y="192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3" y="192"/>
                  </a:lnTo>
                  <a:lnTo>
                    <a:pt x="13" y="191"/>
                  </a:lnTo>
                  <a:lnTo>
                    <a:pt x="12" y="191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3" y="192"/>
                  </a:lnTo>
                  <a:lnTo>
                    <a:pt x="13" y="193"/>
                  </a:lnTo>
                  <a:lnTo>
                    <a:pt x="13" y="192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4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2" y="191"/>
                  </a:lnTo>
                  <a:lnTo>
                    <a:pt x="12" y="190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2" y="187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3" y="185"/>
                  </a:lnTo>
                  <a:lnTo>
                    <a:pt x="13" y="185"/>
                  </a:lnTo>
                  <a:lnTo>
                    <a:pt x="14" y="185"/>
                  </a:lnTo>
                  <a:lnTo>
                    <a:pt x="14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6" y="183"/>
                  </a:lnTo>
                  <a:lnTo>
                    <a:pt x="16" y="183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18" y="183"/>
                  </a:lnTo>
                  <a:lnTo>
                    <a:pt x="18" y="182"/>
                  </a:lnTo>
                  <a:lnTo>
                    <a:pt x="19" y="182"/>
                  </a:lnTo>
                  <a:lnTo>
                    <a:pt x="19" y="183"/>
                  </a:lnTo>
                  <a:lnTo>
                    <a:pt x="19" y="182"/>
                  </a:lnTo>
                  <a:lnTo>
                    <a:pt x="20" y="182"/>
                  </a:lnTo>
                  <a:lnTo>
                    <a:pt x="20" y="183"/>
                  </a:lnTo>
                  <a:lnTo>
                    <a:pt x="20" y="182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4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5" y="184"/>
                  </a:lnTo>
                  <a:lnTo>
                    <a:pt x="25" y="185"/>
                  </a:lnTo>
                  <a:lnTo>
                    <a:pt x="26" y="185"/>
                  </a:lnTo>
                  <a:lnTo>
                    <a:pt x="26" y="185"/>
                  </a:lnTo>
                  <a:lnTo>
                    <a:pt x="27" y="185"/>
                  </a:lnTo>
                  <a:lnTo>
                    <a:pt x="27" y="185"/>
                  </a:lnTo>
                  <a:lnTo>
                    <a:pt x="27" y="186"/>
                  </a:lnTo>
                  <a:lnTo>
                    <a:pt x="28" y="186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9" y="187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8" y="188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7" y="189"/>
                  </a:lnTo>
                  <a:lnTo>
                    <a:pt x="28" y="189"/>
                  </a:lnTo>
                  <a:lnTo>
                    <a:pt x="28" y="188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28" y="187"/>
                  </a:lnTo>
                  <a:lnTo>
                    <a:pt x="28" y="188"/>
                  </a:lnTo>
                  <a:lnTo>
                    <a:pt x="28" y="187"/>
                  </a:lnTo>
                  <a:lnTo>
                    <a:pt x="28" y="188"/>
                  </a:lnTo>
                  <a:lnTo>
                    <a:pt x="27" y="188"/>
                  </a:lnTo>
                  <a:lnTo>
                    <a:pt x="28" y="188"/>
                  </a:lnTo>
                  <a:lnTo>
                    <a:pt x="27" y="188"/>
                  </a:lnTo>
                  <a:close/>
                  <a:moveTo>
                    <a:pt x="100" y="169"/>
                  </a:moveTo>
                  <a:lnTo>
                    <a:pt x="99" y="169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71"/>
                  </a:lnTo>
                  <a:lnTo>
                    <a:pt x="103" y="171"/>
                  </a:lnTo>
                  <a:lnTo>
                    <a:pt x="103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6" y="173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7" y="174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8" y="175"/>
                  </a:lnTo>
                  <a:lnTo>
                    <a:pt x="109" y="176"/>
                  </a:lnTo>
                  <a:lnTo>
                    <a:pt x="109" y="176"/>
                  </a:lnTo>
                  <a:lnTo>
                    <a:pt x="109" y="176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1" y="177"/>
                  </a:lnTo>
                  <a:lnTo>
                    <a:pt x="111" y="178"/>
                  </a:lnTo>
                  <a:lnTo>
                    <a:pt x="110" y="178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9" y="179"/>
                  </a:lnTo>
                  <a:lnTo>
                    <a:pt x="109" y="180"/>
                  </a:lnTo>
                  <a:lnTo>
                    <a:pt x="109" y="180"/>
                  </a:lnTo>
                  <a:lnTo>
                    <a:pt x="108" y="180"/>
                  </a:lnTo>
                  <a:lnTo>
                    <a:pt x="108" y="179"/>
                  </a:lnTo>
                  <a:lnTo>
                    <a:pt x="107" y="179"/>
                  </a:lnTo>
                  <a:lnTo>
                    <a:pt x="108" y="179"/>
                  </a:lnTo>
                  <a:lnTo>
                    <a:pt x="107" y="179"/>
                  </a:lnTo>
                  <a:lnTo>
                    <a:pt x="106" y="179"/>
                  </a:lnTo>
                  <a:lnTo>
                    <a:pt x="107" y="180"/>
                  </a:lnTo>
                  <a:lnTo>
                    <a:pt x="106" y="179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5" y="180"/>
                  </a:lnTo>
                  <a:lnTo>
                    <a:pt x="105" y="180"/>
                  </a:lnTo>
                  <a:lnTo>
                    <a:pt x="105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5" y="178"/>
                  </a:lnTo>
                  <a:lnTo>
                    <a:pt x="104" y="178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101" y="176"/>
                  </a:lnTo>
                  <a:lnTo>
                    <a:pt x="100" y="176"/>
                  </a:lnTo>
                  <a:lnTo>
                    <a:pt x="100" y="176"/>
                  </a:lnTo>
                  <a:lnTo>
                    <a:pt x="99" y="176"/>
                  </a:lnTo>
                  <a:lnTo>
                    <a:pt x="99" y="176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9" y="176"/>
                  </a:lnTo>
                  <a:lnTo>
                    <a:pt x="100" y="176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99" y="177"/>
                  </a:lnTo>
                  <a:lnTo>
                    <a:pt x="99" y="177"/>
                  </a:lnTo>
                  <a:lnTo>
                    <a:pt x="98" y="176"/>
                  </a:lnTo>
                  <a:lnTo>
                    <a:pt x="98" y="176"/>
                  </a:lnTo>
                  <a:lnTo>
                    <a:pt x="97" y="176"/>
                  </a:lnTo>
                  <a:lnTo>
                    <a:pt x="97" y="175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5" y="174"/>
                  </a:lnTo>
                  <a:lnTo>
                    <a:pt x="95" y="173"/>
                  </a:lnTo>
                  <a:lnTo>
                    <a:pt x="96" y="174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6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3"/>
                  </a:lnTo>
                  <a:lnTo>
                    <a:pt x="94" y="173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1"/>
                  </a:lnTo>
                  <a:lnTo>
                    <a:pt x="94" y="171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6" y="172"/>
                  </a:lnTo>
                  <a:lnTo>
                    <a:pt x="96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1"/>
                  </a:lnTo>
                  <a:lnTo>
                    <a:pt x="96" y="171"/>
                  </a:lnTo>
                  <a:lnTo>
                    <a:pt x="95" y="171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6" y="170"/>
                  </a:lnTo>
                  <a:lnTo>
                    <a:pt x="96" y="170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9" y="169"/>
                  </a:lnTo>
                  <a:lnTo>
                    <a:pt x="99" y="168"/>
                  </a:lnTo>
                  <a:lnTo>
                    <a:pt x="100" y="168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100" y="169"/>
                  </a:lnTo>
                  <a:close/>
                  <a:moveTo>
                    <a:pt x="121" y="6"/>
                  </a:moveTo>
                  <a:lnTo>
                    <a:pt x="122" y="6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23" y="7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4" y="9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3" y="10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2" y="11"/>
                  </a:lnTo>
                  <a:lnTo>
                    <a:pt x="121" y="11"/>
                  </a:lnTo>
                  <a:lnTo>
                    <a:pt x="121" y="11"/>
                  </a:lnTo>
                  <a:lnTo>
                    <a:pt x="120" y="11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3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8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6" y="14"/>
                  </a:lnTo>
                  <a:lnTo>
                    <a:pt x="116" y="15"/>
                  </a:lnTo>
                  <a:lnTo>
                    <a:pt x="115" y="14"/>
                  </a:lnTo>
                  <a:lnTo>
                    <a:pt x="114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0" y="13"/>
                  </a:lnTo>
                  <a:lnTo>
                    <a:pt x="109" y="13"/>
                  </a:lnTo>
                  <a:lnTo>
                    <a:pt x="108" y="13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5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9"/>
                  </a:lnTo>
                  <a:lnTo>
                    <a:pt x="103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1" y="6"/>
                  </a:lnTo>
                  <a:close/>
                  <a:moveTo>
                    <a:pt x="34" y="6"/>
                  </a:moveTo>
                  <a:lnTo>
                    <a:pt x="34" y="7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close/>
                  <a:moveTo>
                    <a:pt x="144" y="0"/>
                  </a:moveTo>
                  <a:lnTo>
                    <a:pt x="145" y="1"/>
                  </a:lnTo>
                  <a:lnTo>
                    <a:pt x="145" y="1"/>
                  </a:lnTo>
                  <a:lnTo>
                    <a:pt x="146" y="1"/>
                  </a:lnTo>
                  <a:lnTo>
                    <a:pt x="146" y="1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148" y="1"/>
                  </a:lnTo>
                  <a:lnTo>
                    <a:pt x="149" y="1"/>
                  </a:lnTo>
                  <a:lnTo>
                    <a:pt x="149" y="1"/>
                  </a:lnTo>
                  <a:lnTo>
                    <a:pt x="149" y="2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50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50" y="4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49" y="6"/>
                  </a:lnTo>
                  <a:lnTo>
                    <a:pt x="149" y="7"/>
                  </a:lnTo>
                  <a:lnTo>
                    <a:pt x="148" y="7"/>
                  </a:lnTo>
                  <a:lnTo>
                    <a:pt x="147" y="7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4" y="8"/>
                  </a:lnTo>
                  <a:lnTo>
                    <a:pt x="143" y="8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40" y="9"/>
                  </a:lnTo>
                  <a:lnTo>
                    <a:pt x="139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7" y="10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5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3" y="10"/>
                  </a:lnTo>
                  <a:lnTo>
                    <a:pt x="132" y="10"/>
                  </a:lnTo>
                  <a:lnTo>
                    <a:pt x="133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1" y="9"/>
                  </a:lnTo>
                  <a:lnTo>
                    <a:pt x="129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7" y="8"/>
                  </a:lnTo>
                  <a:lnTo>
                    <a:pt x="127" y="7"/>
                  </a:lnTo>
                  <a:lnTo>
                    <a:pt x="127" y="7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4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5" y="4"/>
                  </a:lnTo>
                  <a:lnTo>
                    <a:pt x="135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2"/>
                  </a:lnTo>
                  <a:lnTo>
                    <a:pt x="141" y="2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96"/>
            <p:cNvSpPr>
              <a:spLocks noEditPoints="1"/>
            </p:cNvSpPr>
            <p:nvPr/>
          </p:nvSpPr>
          <p:spPr bwMode="auto">
            <a:xfrm>
              <a:off x="6230390" y="3043868"/>
              <a:ext cx="197104" cy="235609"/>
            </a:xfrm>
            <a:custGeom>
              <a:avLst/>
              <a:gdLst>
                <a:gd name="T0" fmla="*/ 64 w 151"/>
                <a:gd name="T1" fmla="*/ 170 h 171"/>
                <a:gd name="T2" fmla="*/ 61 w 151"/>
                <a:gd name="T3" fmla="*/ 168 h 171"/>
                <a:gd name="T4" fmla="*/ 62 w 151"/>
                <a:gd name="T5" fmla="*/ 166 h 171"/>
                <a:gd name="T6" fmla="*/ 65 w 151"/>
                <a:gd name="T7" fmla="*/ 167 h 171"/>
                <a:gd name="T8" fmla="*/ 63 w 151"/>
                <a:gd name="T9" fmla="*/ 167 h 171"/>
                <a:gd name="T10" fmla="*/ 116 w 151"/>
                <a:gd name="T11" fmla="*/ 33 h 171"/>
                <a:gd name="T12" fmla="*/ 51 w 151"/>
                <a:gd name="T13" fmla="*/ 30 h 171"/>
                <a:gd name="T14" fmla="*/ 44 w 151"/>
                <a:gd name="T15" fmla="*/ 33 h 171"/>
                <a:gd name="T16" fmla="*/ 42 w 151"/>
                <a:gd name="T17" fmla="*/ 29 h 171"/>
                <a:gd name="T18" fmla="*/ 38 w 151"/>
                <a:gd name="T19" fmla="*/ 28 h 171"/>
                <a:gd name="T20" fmla="*/ 97 w 151"/>
                <a:gd name="T21" fmla="*/ 30 h 171"/>
                <a:gd name="T22" fmla="*/ 90 w 151"/>
                <a:gd name="T23" fmla="*/ 29 h 171"/>
                <a:gd name="T24" fmla="*/ 97 w 151"/>
                <a:gd name="T25" fmla="*/ 26 h 171"/>
                <a:gd name="T26" fmla="*/ 70 w 151"/>
                <a:gd name="T27" fmla="*/ 28 h 171"/>
                <a:gd name="T28" fmla="*/ 59 w 151"/>
                <a:gd name="T29" fmla="*/ 28 h 171"/>
                <a:gd name="T30" fmla="*/ 63 w 151"/>
                <a:gd name="T31" fmla="*/ 26 h 171"/>
                <a:gd name="T32" fmla="*/ 115 w 151"/>
                <a:gd name="T33" fmla="*/ 26 h 171"/>
                <a:gd name="T34" fmla="*/ 108 w 151"/>
                <a:gd name="T35" fmla="*/ 28 h 171"/>
                <a:gd name="T36" fmla="*/ 104 w 151"/>
                <a:gd name="T37" fmla="*/ 30 h 171"/>
                <a:gd name="T38" fmla="*/ 99 w 151"/>
                <a:gd name="T39" fmla="*/ 24 h 171"/>
                <a:gd name="T40" fmla="*/ 76 w 151"/>
                <a:gd name="T41" fmla="*/ 23 h 171"/>
                <a:gd name="T42" fmla="*/ 72 w 151"/>
                <a:gd name="T43" fmla="*/ 23 h 171"/>
                <a:gd name="T44" fmla="*/ 101 w 151"/>
                <a:gd name="T45" fmla="*/ 21 h 171"/>
                <a:gd name="T46" fmla="*/ 92 w 151"/>
                <a:gd name="T47" fmla="*/ 22 h 171"/>
                <a:gd name="T48" fmla="*/ 85 w 151"/>
                <a:gd name="T49" fmla="*/ 20 h 171"/>
                <a:gd name="T50" fmla="*/ 26 w 151"/>
                <a:gd name="T51" fmla="*/ 18 h 171"/>
                <a:gd name="T52" fmla="*/ 27 w 151"/>
                <a:gd name="T53" fmla="*/ 21 h 171"/>
                <a:gd name="T54" fmla="*/ 19 w 151"/>
                <a:gd name="T55" fmla="*/ 20 h 171"/>
                <a:gd name="T56" fmla="*/ 13 w 151"/>
                <a:gd name="T57" fmla="*/ 22 h 171"/>
                <a:gd name="T58" fmla="*/ 5 w 151"/>
                <a:gd name="T59" fmla="*/ 23 h 171"/>
                <a:gd name="T60" fmla="*/ 12 w 151"/>
                <a:gd name="T61" fmla="*/ 20 h 171"/>
                <a:gd name="T62" fmla="*/ 20 w 151"/>
                <a:gd name="T63" fmla="*/ 17 h 171"/>
                <a:gd name="T64" fmla="*/ 83 w 151"/>
                <a:gd name="T65" fmla="*/ 19 h 171"/>
                <a:gd name="T66" fmla="*/ 74 w 151"/>
                <a:gd name="T67" fmla="*/ 17 h 171"/>
                <a:gd name="T68" fmla="*/ 111 w 151"/>
                <a:gd name="T69" fmla="*/ 19 h 171"/>
                <a:gd name="T70" fmla="*/ 111 w 151"/>
                <a:gd name="T71" fmla="*/ 17 h 171"/>
                <a:gd name="T72" fmla="*/ 105 w 151"/>
                <a:gd name="T73" fmla="*/ 15 h 171"/>
                <a:gd name="T74" fmla="*/ 86 w 151"/>
                <a:gd name="T75" fmla="*/ 15 h 171"/>
                <a:gd name="T76" fmla="*/ 97 w 151"/>
                <a:gd name="T77" fmla="*/ 17 h 171"/>
                <a:gd name="T78" fmla="*/ 97 w 151"/>
                <a:gd name="T79" fmla="*/ 20 h 171"/>
                <a:gd name="T80" fmla="*/ 88 w 151"/>
                <a:gd name="T81" fmla="*/ 17 h 171"/>
                <a:gd name="T82" fmla="*/ 77 w 151"/>
                <a:gd name="T83" fmla="*/ 15 h 171"/>
                <a:gd name="T84" fmla="*/ 98 w 151"/>
                <a:gd name="T85" fmla="*/ 14 h 171"/>
                <a:gd name="T86" fmla="*/ 107 w 151"/>
                <a:gd name="T87" fmla="*/ 16 h 171"/>
                <a:gd name="T88" fmla="*/ 96 w 151"/>
                <a:gd name="T89" fmla="*/ 15 h 171"/>
                <a:gd name="T90" fmla="*/ 134 w 151"/>
                <a:gd name="T91" fmla="*/ 13 h 171"/>
                <a:gd name="T92" fmla="*/ 123 w 151"/>
                <a:gd name="T93" fmla="*/ 16 h 171"/>
                <a:gd name="T94" fmla="*/ 47 w 151"/>
                <a:gd name="T95" fmla="*/ 12 h 171"/>
                <a:gd name="T96" fmla="*/ 43 w 151"/>
                <a:gd name="T97" fmla="*/ 12 h 171"/>
                <a:gd name="T98" fmla="*/ 101 w 151"/>
                <a:gd name="T99" fmla="*/ 13 h 171"/>
                <a:gd name="T100" fmla="*/ 104 w 151"/>
                <a:gd name="T101" fmla="*/ 11 h 171"/>
                <a:gd name="T102" fmla="*/ 102 w 151"/>
                <a:gd name="T103" fmla="*/ 10 h 171"/>
                <a:gd name="T104" fmla="*/ 94 w 151"/>
                <a:gd name="T105" fmla="*/ 12 h 171"/>
                <a:gd name="T106" fmla="*/ 85 w 151"/>
                <a:gd name="T107" fmla="*/ 11 h 171"/>
                <a:gd name="T108" fmla="*/ 92 w 151"/>
                <a:gd name="T109" fmla="*/ 10 h 171"/>
                <a:gd name="T110" fmla="*/ 115 w 151"/>
                <a:gd name="T111" fmla="*/ 8 h 171"/>
                <a:gd name="T112" fmla="*/ 103 w 151"/>
                <a:gd name="T113" fmla="*/ 5 h 171"/>
                <a:gd name="T114" fmla="*/ 101 w 151"/>
                <a:gd name="T115" fmla="*/ 8 h 171"/>
                <a:gd name="T116" fmla="*/ 97 w 151"/>
                <a:gd name="T117" fmla="*/ 6 h 171"/>
                <a:gd name="T118" fmla="*/ 148 w 151"/>
                <a:gd name="T119" fmla="*/ 5 h 171"/>
                <a:gd name="T120" fmla="*/ 144 w 151"/>
                <a:gd name="T121" fmla="*/ 3 h 171"/>
                <a:gd name="T122" fmla="*/ 113 w 151"/>
                <a:gd name="T123" fmla="*/ 3 h 171"/>
                <a:gd name="T124" fmla="*/ 105 w 151"/>
                <a:gd name="T125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71">
                  <a:moveTo>
                    <a:pt x="66" y="168"/>
                  </a:moveTo>
                  <a:lnTo>
                    <a:pt x="66" y="168"/>
                  </a:lnTo>
                  <a:lnTo>
                    <a:pt x="66" y="168"/>
                  </a:lnTo>
                  <a:lnTo>
                    <a:pt x="66" y="167"/>
                  </a:lnTo>
                  <a:lnTo>
                    <a:pt x="66" y="168"/>
                  </a:lnTo>
                  <a:lnTo>
                    <a:pt x="66" y="167"/>
                  </a:lnTo>
                  <a:lnTo>
                    <a:pt x="66" y="167"/>
                  </a:lnTo>
                  <a:lnTo>
                    <a:pt x="66" y="168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67" y="169"/>
                  </a:lnTo>
                  <a:lnTo>
                    <a:pt x="66" y="169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5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1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69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1" y="168"/>
                  </a:lnTo>
                  <a:lnTo>
                    <a:pt x="62" y="168"/>
                  </a:lnTo>
                  <a:lnTo>
                    <a:pt x="61" y="168"/>
                  </a:lnTo>
                  <a:lnTo>
                    <a:pt x="61" y="167"/>
                  </a:lnTo>
                  <a:lnTo>
                    <a:pt x="61" y="168"/>
                  </a:lnTo>
                  <a:lnTo>
                    <a:pt x="60" y="168"/>
                  </a:lnTo>
                  <a:lnTo>
                    <a:pt x="60" y="168"/>
                  </a:lnTo>
                  <a:lnTo>
                    <a:pt x="59" y="168"/>
                  </a:lnTo>
                  <a:lnTo>
                    <a:pt x="59" y="167"/>
                  </a:lnTo>
                  <a:lnTo>
                    <a:pt x="59" y="167"/>
                  </a:lnTo>
                  <a:lnTo>
                    <a:pt x="59" y="166"/>
                  </a:lnTo>
                  <a:lnTo>
                    <a:pt x="59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1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1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3" y="167"/>
                  </a:lnTo>
                  <a:lnTo>
                    <a:pt x="63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5" y="167"/>
                  </a:lnTo>
                  <a:lnTo>
                    <a:pt x="64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3" y="167"/>
                  </a:lnTo>
                  <a:lnTo>
                    <a:pt x="64" y="167"/>
                  </a:lnTo>
                  <a:lnTo>
                    <a:pt x="63" y="167"/>
                  </a:lnTo>
                  <a:lnTo>
                    <a:pt x="63" y="167"/>
                  </a:lnTo>
                  <a:lnTo>
                    <a:pt x="63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5" y="168"/>
                  </a:lnTo>
                  <a:lnTo>
                    <a:pt x="66" y="168"/>
                  </a:lnTo>
                  <a:close/>
                  <a:moveTo>
                    <a:pt x="116" y="30"/>
                  </a:moveTo>
                  <a:lnTo>
                    <a:pt x="117" y="30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20" y="31"/>
                  </a:lnTo>
                  <a:lnTo>
                    <a:pt x="120" y="32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7" y="33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4" y="33"/>
                  </a:lnTo>
                  <a:lnTo>
                    <a:pt x="114" y="32"/>
                  </a:lnTo>
                  <a:lnTo>
                    <a:pt x="114" y="32"/>
                  </a:lnTo>
                  <a:lnTo>
                    <a:pt x="113" y="32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1" y="32"/>
                  </a:lnTo>
                  <a:lnTo>
                    <a:pt x="111" y="31"/>
                  </a:lnTo>
                  <a:lnTo>
                    <a:pt x="112" y="31"/>
                  </a:lnTo>
                  <a:lnTo>
                    <a:pt x="112" y="31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6" y="30"/>
                  </a:lnTo>
                  <a:lnTo>
                    <a:pt x="116" y="30"/>
                  </a:lnTo>
                  <a:close/>
                  <a:moveTo>
                    <a:pt x="51" y="30"/>
                  </a:moveTo>
                  <a:lnTo>
                    <a:pt x="51" y="30"/>
                  </a:lnTo>
                  <a:lnTo>
                    <a:pt x="51" y="31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2" y="32"/>
                  </a:lnTo>
                  <a:lnTo>
                    <a:pt x="51" y="32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7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7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0" y="30"/>
                  </a:lnTo>
                  <a:lnTo>
                    <a:pt x="51" y="30"/>
                  </a:lnTo>
                  <a:close/>
                  <a:moveTo>
                    <a:pt x="43" y="29"/>
                  </a:moveTo>
                  <a:lnTo>
                    <a:pt x="42" y="29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9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3" y="28"/>
                  </a:lnTo>
                  <a:lnTo>
                    <a:pt x="44" y="28"/>
                  </a:lnTo>
                  <a:lnTo>
                    <a:pt x="44" y="29"/>
                  </a:lnTo>
                  <a:lnTo>
                    <a:pt x="43" y="29"/>
                  </a:lnTo>
                  <a:lnTo>
                    <a:pt x="43" y="29"/>
                  </a:lnTo>
                  <a:close/>
                  <a:moveTo>
                    <a:pt x="98" y="26"/>
                  </a:moveTo>
                  <a:lnTo>
                    <a:pt x="98" y="27"/>
                  </a:lnTo>
                  <a:lnTo>
                    <a:pt x="98" y="27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5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1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9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1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98" y="26"/>
                  </a:lnTo>
                  <a:close/>
                  <a:moveTo>
                    <a:pt x="66" y="25"/>
                  </a:moveTo>
                  <a:lnTo>
                    <a:pt x="66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8" y="25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70" y="26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2" y="27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71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5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3" y="2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1" y="29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9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3" y="26"/>
                  </a:lnTo>
                  <a:lnTo>
                    <a:pt x="63" y="27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5" y="25"/>
                  </a:lnTo>
                  <a:lnTo>
                    <a:pt x="66" y="25"/>
                  </a:lnTo>
                  <a:close/>
                  <a:moveTo>
                    <a:pt x="104" y="23"/>
                  </a:moveTo>
                  <a:lnTo>
                    <a:pt x="105" y="23"/>
                  </a:lnTo>
                  <a:lnTo>
                    <a:pt x="105" y="23"/>
                  </a:lnTo>
                  <a:lnTo>
                    <a:pt x="106" y="24"/>
                  </a:lnTo>
                  <a:lnTo>
                    <a:pt x="107" y="24"/>
                  </a:lnTo>
                  <a:lnTo>
                    <a:pt x="107" y="24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10" y="24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2" y="25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3" y="26"/>
                  </a:lnTo>
                  <a:lnTo>
                    <a:pt x="112" y="26"/>
                  </a:lnTo>
                  <a:lnTo>
                    <a:pt x="111" y="26"/>
                  </a:lnTo>
                  <a:lnTo>
                    <a:pt x="110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8" y="26"/>
                  </a:lnTo>
                  <a:lnTo>
                    <a:pt x="108" y="27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6" y="27"/>
                  </a:lnTo>
                  <a:lnTo>
                    <a:pt x="106" y="27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8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7" y="29"/>
                  </a:lnTo>
                  <a:lnTo>
                    <a:pt x="107" y="29"/>
                  </a:lnTo>
                  <a:lnTo>
                    <a:pt x="106" y="29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4" y="29"/>
                  </a:lnTo>
                  <a:lnTo>
                    <a:pt x="104" y="29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9" y="29"/>
                  </a:lnTo>
                  <a:lnTo>
                    <a:pt x="100" y="29"/>
                  </a:lnTo>
                  <a:lnTo>
                    <a:pt x="99" y="28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7" y="25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9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3"/>
                  </a:lnTo>
                  <a:lnTo>
                    <a:pt x="104" y="23"/>
                  </a:lnTo>
                  <a:lnTo>
                    <a:pt x="104" y="23"/>
                  </a:lnTo>
                  <a:close/>
                  <a:moveTo>
                    <a:pt x="72" y="22"/>
                  </a:moveTo>
                  <a:lnTo>
                    <a:pt x="73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7" y="23"/>
                  </a:lnTo>
                  <a:lnTo>
                    <a:pt x="76" y="23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4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1" y="24"/>
                  </a:lnTo>
                  <a:lnTo>
                    <a:pt x="72" y="23"/>
                  </a:lnTo>
                  <a:lnTo>
                    <a:pt x="71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2" y="22"/>
                  </a:lnTo>
                  <a:lnTo>
                    <a:pt x="72" y="22"/>
                  </a:lnTo>
                  <a:close/>
                  <a:moveTo>
                    <a:pt x="105" y="21"/>
                  </a:move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2" y="23"/>
                  </a:lnTo>
                  <a:lnTo>
                    <a:pt x="101" y="23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5" y="21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6" y="20"/>
                  </a:lnTo>
                  <a:lnTo>
                    <a:pt x="97" y="21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2" y="22"/>
                  </a:lnTo>
                  <a:lnTo>
                    <a:pt x="91" y="22"/>
                  </a:lnTo>
                  <a:lnTo>
                    <a:pt x="91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89" y="21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6" y="21"/>
                  </a:lnTo>
                  <a:lnTo>
                    <a:pt x="86" y="20"/>
                  </a:lnTo>
                  <a:lnTo>
                    <a:pt x="85" y="20"/>
                  </a:lnTo>
                  <a:lnTo>
                    <a:pt x="83" y="20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6" y="20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3" y="19"/>
                  </a:lnTo>
                  <a:close/>
                  <a:moveTo>
                    <a:pt x="20" y="17"/>
                  </a:moveTo>
                  <a:lnTo>
                    <a:pt x="21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0" y="17"/>
                  </a:lnTo>
                  <a:close/>
                  <a:moveTo>
                    <a:pt x="81" y="17"/>
                  </a:moveTo>
                  <a:lnTo>
                    <a:pt x="81" y="17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3" y="17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4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19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0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6" y="18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4" y="18"/>
                  </a:lnTo>
                  <a:lnTo>
                    <a:pt x="74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9" y="17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1" y="17"/>
                  </a:lnTo>
                  <a:close/>
                  <a:moveTo>
                    <a:pt x="111" y="17"/>
                  </a:moveTo>
                  <a:lnTo>
                    <a:pt x="112" y="17"/>
                  </a:lnTo>
                  <a:lnTo>
                    <a:pt x="112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6" y="19"/>
                  </a:lnTo>
                  <a:lnTo>
                    <a:pt x="105" y="19"/>
                  </a:lnTo>
                  <a:lnTo>
                    <a:pt x="105" y="19"/>
                  </a:lnTo>
                  <a:lnTo>
                    <a:pt x="104" y="19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5" y="18"/>
                  </a:lnTo>
                  <a:lnTo>
                    <a:pt x="105" y="18"/>
                  </a:lnTo>
                  <a:lnTo>
                    <a:pt x="106" y="18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09" y="17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7"/>
                  </a:lnTo>
                  <a:close/>
                  <a:moveTo>
                    <a:pt x="107" y="14"/>
                  </a:moveTo>
                  <a:lnTo>
                    <a:pt x="107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0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09" y="15"/>
                  </a:lnTo>
                  <a:lnTo>
                    <a:pt x="109" y="16"/>
                  </a:lnTo>
                  <a:lnTo>
                    <a:pt x="109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5"/>
                  </a:lnTo>
                  <a:lnTo>
                    <a:pt x="106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6" y="14"/>
                  </a:lnTo>
                  <a:lnTo>
                    <a:pt x="107" y="14"/>
                  </a:lnTo>
                  <a:close/>
                  <a:moveTo>
                    <a:pt x="80" y="14"/>
                  </a:moveTo>
                  <a:lnTo>
                    <a:pt x="81" y="14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4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4" y="1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96" y="16"/>
                  </a:lnTo>
                  <a:lnTo>
                    <a:pt x="96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9" y="18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2" y="18"/>
                  </a:lnTo>
                  <a:lnTo>
                    <a:pt x="103" y="18"/>
                  </a:lnTo>
                  <a:lnTo>
                    <a:pt x="103" y="19"/>
                  </a:lnTo>
                  <a:lnTo>
                    <a:pt x="103" y="19"/>
                  </a:lnTo>
                  <a:lnTo>
                    <a:pt x="102" y="19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0" y="20"/>
                  </a:lnTo>
                  <a:lnTo>
                    <a:pt x="99" y="20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0"/>
                  </a:lnTo>
                  <a:lnTo>
                    <a:pt x="96" y="20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9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7" y="17"/>
                  </a:lnTo>
                  <a:lnTo>
                    <a:pt x="88" y="17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0" y="16"/>
                  </a:lnTo>
                  <a:lnTo>
                    <a:pt x="79" y="15"/>
                  </a:lnTo>
                  <a:lnTo>
                    <a:pt x="80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8" y="14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9" y="14"/>
                  </a:lnTo>
                  <a:lnTo>
                    <a:pt x="80" y="14"/>
                  </a:lnTo>
                  <a:close/>
                  <a:moveTo>
                    <a:pt x="92" y="14"/>
                  </a:moveTo>
                  <a:lnTo>
                    <a:pt x="93" y="14"/>
                  </a:lnTo>
                  <a:lnTo>
                    <a:pt x="93" y="13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2" y="15"/>
                  </a:lnTo>
                  <a:lnTo>
                    <a:pt x="103" y="15"/>
                  </a:lnTo>
                  <a:lnTo>
                    <a:pt x="102" y="15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5" y="18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2" y="18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100" y="17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7" y="16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5" y="15"/>
                  </a:lnTo>
                  <a:lnTo>
                    <a:pt x="95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3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1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9" y="14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1" y="13"/>
                  </a:lnTo>
                  <a:lnTo>
                    <a:pt x="92" y="14"/>
                  </a:lnTo>
                  <a:lnTo>
                    <a:pt x="92" y="14"/>
                  </a:lnTo>
                  <a:close/>
                  <a:moveTo>
                    <a:pt x="130" y="13"/>
                  </a:moveTo>
                  <a:lnTo>
                    <a:pt x="131" y="13"/>
                  </a:lnTo>
                  <a:lnTo>
                    <a:pt x="131" y="13"/>
                  </a:lnTo>
                  <a:lnTo>
                    <a:pt x="133" y="13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4" y="14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2" y="15"/>
                  </a:lnTo>
                  <a:lnTo>
                    <a:pt x="131" y="15"/>
                  </a:lnTo>
                  <a:lnTo>
                    <a:pt x="131" y="16"/>
                  </a:lnTo>
                  <a:lnTo>
                    <a:pt x="131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8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4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1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5" y="14"/>
                  </a:lnTo>
                  <a:lnTo>
                    <a:pt x="126" y="14"/>
                  </a:lnTo>
                  <a:lnTo>
                    <a:pt x="127" y="14"/>
                  </a:lnTo>
                  <a:lnTo>
                    <a:pt x="127" y="13"/>
                  </a:lnTo>
                  <a:lnTo>
                    <a:pt x="128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30" y="13"/>
                  </a:lnTo>
                  <a:lnTo>
                    <a:pt x="130" y="13"/>
                  </a:lnTo>
                  <a:close/>
                  <a:moveTo>
                    <a:pt x="46" y="12"/>
                  </a:moveTo>
                  <a:lnTo>
                    <a:pt x="47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6" y="12"/>
                  </a:lnTo>
                  <a:close/>
                  <a:moveTo>
                    <a:pt x="105" y="11"/>
                  </a:moveTo>
                  <a:lnTo>
                    <a:pt x="105" y="12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1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3" y="12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101" y="13"/>
                  </a:lnTo>
                  <a:lnTo>
                    <a:pt x="101" y="13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99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5" y="11"/>
                  </a:lnTo>
                  <a:close/>
                  <a:moveTo>
                    <a:pt x="94" y="8"/>
                  </a:moveTo>
                  <a:lnTo>
                    <a:pt x="94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8" y="8"/>
                  </a:lnTo>
                  <a:lnTo>
                    <a:pt x="98" y="9"/>
                  </a:lnTo>
                  <a:lnTo>
                    <a:pt x="99" y="9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10"/>
                  </a:lnTo>
                  <a:lnTo>
                    <a:pt x="101" y="10"/>
                  </a:lnTo>
                  <a:lnTo>
                    <a:pt x="102" y="9"/>
                  </a:lnTo>
                  <a:lnTo>
                    <a:pt x="102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2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5" y="11"/>
                  </a:lnTo>
                  <a:lnTo>
                    <a:pt x="95" y="12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1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7" y="12"/>
                  </a:lnTo>
                  <a:lnTo>
                    <a:pt x="88" y="12"/>
                  </a:lnTo>
                  <a:lnTo>
                    <a:pt x="87" y="12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1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4" y="11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2" y="10"/>
                  </a:lnTo>
                  <a:lnTo>
                    <a:pt x="92" y="9"/>
                  </a:lnTo>
                  <a:lnTo>
                    <a:pt x="93" y="9"/>
                  </a:lnTo>
                  <a:lnTo>
                    <a:pt x="92" y="9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4" y="8"/>
                  </a:lnTo>
                  <a:close/>
                  <a:moveTo>
                    <a:pt x="113" y="8"/>
                  </a:move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10"/>
                  </a:lnTo>
                  <a:lnTo>
                    <a:pt x="115" y="10"/>
                  </a:lnTo>
                  <a:lnTo>
                    <a:pt x="114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0" y="10"/>
                  </a:lnTo>
                  <a:lnTo>
                    <a:pt x="109" y="9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3" y="8"/>
                  </a:lnTo>
                  <a:close/>
                  <a:moveTo>
                    <a:pt x="102" y="5"/>
                  </a:moveTo>
                  <a:lnTo>
                    <a:pt x="103" y="5"/>
                  </a:lnTo>
                  <a:lnTo>
                    <a:pt x="103" y="5"/>
                  </a:lnTo>
                  <a:lnTo>
                    <a:pt x="103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3" y="8"/>
                  </a:lnTo>
                  <a:lnTo>
                    <a:pt x="102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0" y="8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0" y="8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8" y="8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7" y="5"/>
                  </a:lnTo>
                  <a:lnTo>
                    <a:pt x="98" y="5"/>
                  </a:lnTo>
                  <a:lnTo>
                    <a:pt x="98" y="6"/>
                  </a:lnTo>
                  <a:lnTo>
                    <a:pt x="99" y="6"/>
                  </a:lnTo>
                  <a:lnTo>
                    <a:pt x="99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2" y="5"/>
                  </a:lnTo>
                  <a:close/>
                  <a:moveTo>
                    <a:pt x="150" y="3"/>
                  </a:moveTo>
                  <a:lnTo>
                    <a:pt x="150" y="3"/>
                  </a:lnTo>
                  <a:lnTo>
                    <a:pt x="150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7" y="5"/>
                  </a:lnTo>
                  <a:lnTo>
                    <a:pt x="146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2" y="5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5" y="3"/>
                  </a:lnTo>
                  <a:lnTo>
                    <a:pt x="146" y="3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50" y="3"/>
                  </a:lnTo>
                  <a:close/>
                  <a:moveTo>
                    <a:pt x="112" y="0"/>
                  </a:move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2"/>
                  </a:lnTo>
                  <a:lnTo>
                    <a:pt x="115" y="3"/>
                  </a:lnTo>
                  <a:lnTo>
                    <a:pt x="114" y="3"/>
                  </a:lnTo>
                  <a:lnTo>
                    <a:pt x="113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0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8" y="3"/>
                  </a:lnTo>
                  <a:lnTo>
                    <a:pt x="108" y="3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6" y="3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5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97"/>
            <p:cNvSpPr>
              <a:spLocks noEditPoints="1"/>
            </p:cNvSpPr>
            <p:nvPr/>
          </p:nvSpPr>
          <p:spPr bwMode="auto">
            <a:xfrm>
              <a:off x="6000538" y="3171130"/>
              <a:ext cx="518215" cy="643447"/>
            </a:xfrm>
            <a:custGeom>
              <a:avLst/>
              <a:gdLst>
                <a:gd name="T0" fmla="*/ 168 w 397"/>
                <a:gd name="T1" fmla="*/ 182 h 467"/>
                <a:gd name="T2" fmla="*/ 265 w 397"/>
                <a:gd name="T3" fmla="*/ 159 h 467"/>
                <a:gd name="T4" fmla="*/ 267 w 397"/>
                <a:gd name="T5" fmla="*/ 140 h 467"/>
                <a:gd name="T6" fmla="*/ 276 w 397"/>
                <a:gd name="T7" fmla="*/ 133 h 467"/>
                <a:gd name="T8" fmla="*/ 279 w 397"/>
                <a:gd name="T9" fmla="*/ 130 h 467"/>
                <a:gd name="T10" fmla="*/ 101 w 397"/>
                <a:gd name="T11" fmla="*/ 124 h 467"/>
                <a:gd name="T12" fmla="*/ 151 w 397"/>
                <a:gd name="T13" fmla="*/ 130 h 467"/>
                <a:gd name="T14" fmla="*/ 169 w 397"/>
                <a:gd name="T15" fmla="*/ 156 h 467"/>
                <a:gd name="T16" fmla="*/ 108 w 397"/>
                <a:gd name="T17" fmla="*/ 151 h 467"/>
                <a:gd name="T18" fmla="*/ 118 w 397"/>
                <a:gd name="T19" fmla="*/ 160 h 467"/>
                <a:gd name="T20" fmla="*/ 115 w 397"/>
                <a:gd name="T21" fmla="*/ 177 h 467"/>
                <a:gd name="T22" fmla="*/ 163 w 397"/>
                <a:gd name="T23" fmla="*/ 205 h 467"/>
                <a:gd name="T24" fmla="*/ 138 w 397"/>
                <a:gd name="T25" fmla="*/ 176 h 467"/>
                <a:gd name="T26" fmla="*/ 181 w 397"/>
                <a:gd name="T27" fmla="*/ 199 h 467"/>
                <a:gd name="T28" fmla="*/ 182 w 397"/>
                <a:gd name="T29" fmla="*/ 230 h 467"/>
                <a:gd name="T30" fmla="*/ 202 w 397"/>
                <a:gd name="T31" fmla="*/ 212 h 467"/>
                <a:gd name="T32" fmla="*/ 192 w 397"/>
                <a:gd name="T33" fmla="*/ 180 h 467"/>
                <a:gd name="T34" fmla="*/ 194 w 397"/>
                <a:gd name="T35" fmla="*/ 159 h 467"/>
                <a:gd name="T36" fmla="*/ 197 w 397"/>
                <a:gd name="T37" fmla="*/ 162 h 467"/>
                <a:gd name="T38" fmla="*/ 218 w 397"/>
                <a:gd name="T39" fmla="*/ 137 h 467"/>
                <a:gd name="T40" fmla="*/ 227 w 397"/>
                <a:gd name="T41" fmla="*/ 141 h 467"/>
                <a:gd name="T42" fmla="*/ 269 w 397"/>
                <a:gd name="T43" fmla="*/ 124 h 467"/>
                <a:gd name="T44" fmla="*/ 269 w 397"/>
                <a:gd name="T45" fmla="*/ 137 h 467"/>
                <a:gd name="T46" fmla="*/ 260 w 397"/>
                <a:gd name="T47" fmla="*/ 170 h 467"/>
                <a:gd name="T48" fmla="*/ 272 w 397"/>
                <a:gd name="T49" fmla="*/ 173 h 467"/>
                <a:gd name="T50" fmla="*/ 305 w 397"/>
                <a:gd name="T51" fmla="*/ 187 h 467"/>
                <a:gd name="T52" fmla="*/ 308 w 397"/>
                <a:gd name="T53" fmla="*/ 178 h 467"/>
                <a:gd name="T54" fmla="*/ 325 w 397"/>
                <a:gd name="T55" fmla="*/ 157 h 467"/>
                <a:gd name="T56" fmla="*/ 305 w 397"/>
                <a:gd name="T57" fmla="*/ 163 h 467"/>
                <a:gd name="T58" fmla="*/ 264 w 397"/>
                <a:gd name="T59" fmla="*/ 148 h 467"/>
                <a:gd name="T60" fmla="*/ 287 w 397"/>
                <a:gd name="T61" fmla="*/ 127 h 467"/>
                <a:gd name="T62" fmla="*/ 317 w 397"/>
                <a:gd name="T63" fmla="*/ 120 h 467"/>
                <a:gd name="T64" fmla="*/ 337 w 397"/>
                <a:gd name="T65" fmla="*/ 126 h 467"/>
                <a:gd name="T66" fmla="*/ 331 w 397"/>
                <a:gd name="T67" fmla="*/ 109 h 467"/>
                <a:gd name="T68" fmla="*/ 374 w 397"/>
                <a:gd name="T69" fmla="*/ 136 h 467"/>
                <a:gd name="T70" fmla="*/ 320 w 397"/>
                <a:gd name="T71" fmla="*/ 218 h 467"/>
                <a:gd name="T72" fmla="*/ 320 w 397"/>
                <a:gd name="T73" fmla="*/ 298 h 467"/>
                <a:gd name="T74" fmla="*/ 315 w 397"/>
                <a:gd name="T75" fmla="*/ 335 h 467"/>
                <a:gd name="T76" fmla="*/ 281 w 397"/>
                <a:gd name="T77" fmla="*/ 355 h 467"/>
                <a:gd name="T78" fmla="*/ 224 w 397"/>
                <a:gd name="T79" fmla="*/ 362 h 467"/>
                <a:gd name="T80" fmla="*/ 235 w 397"/>
                <a:gd name="T81" fmla="*/ 415 h 467"/>
                <a:gd name="T82" fmla="*/ 226 w 397"/>
                <a:gd name="T83" fmla="*/ 414 h 467"/>
                <a:gd name="T84" fmla="*/ 229 w 397"/>
                <a:gd name="T85" fmla="*/ 454 h 467"/>
                <a:gd name="T86" fmla="*/ 170 w 397"/>
                <a:gd name="T87" fmla="*/ 441 h 467"/>
                <a:gd name="T88" fmla="*/ 156 w 397"/>
                <a:gd name="T89" fmla="*/ 402 h 467"/>
                <a:gd name="T90" fmla="*/ 158 w 397"/>
                <a:gd name="T91" fmla="*/ 369 h 467"/>
                <a:gd name="T92" fmla="*/ 97 w 397"/>
                <a:gd name="T93" fmla="*/ 339 h 467"/>
                <a:gd name="T94" fmla="*/ 73 w 397"/>
                <a:gd name="T95" fmla="*/ 292 h 467"/>
                <a:gd name="T96" fmla="*/ 84 w 397"/>
                <a:gd name="T97" fmla="*/ 242 h 467"/>
                <a:gd name="T98" fmla="*/ 88 w 397"/>
                <a:gd name="T99" fmla="*/ 188 h 467"/>
                <a:gd name="T100" fmla="*/ 102 w 397"/>
                <a:gd name="T101" fmla="*/ 108 h 467"/>
                <a:gd name="T102" fmla="*/ 290 w 397"/>
                <a:gd name="T103" fmla="*/ 67 h 467"/>
                <a:gd name="T104" fmla="*/ 298 w 397"/>
                <a:gd name="T105" fmla="*/ 97 h 467"/>
                <a:gd name="T106" fmla="*/ 276 w 397"/>
                <a:gd name="T107" fmla="*/ 95 h 467"/>
                <a:gd name="T108" fmla="*/ 262 w 397"/>
                <a:gd name="T109" fmla="*/ 85 h 467"/>
                <a:gd name="T110" fmla="*/ 271 w 397"/>
                <a:gd name="T111" fmla="*/ 63 h 467"/>
                <a:gd name="T112" fmla="*/ 390 w 397"/>
                <a:gd name="T113" fmla="*/ 11 h 467"/>
                <a:gd name="T114" fmla="*/ 327 w 397"/>
                <a:gd name="T115" fmla="*/ 34 h 467"/>
                <a:gd name="T116" fmla="*/ 307 w 397"/>
                <a:gd name="T117" fmla="*/ 49 h 467"/>
                <a:gd name="T118" fmla="*/ 280 w 397"/>
                <a:gd name="T119" fmla="*/ 53 h 467"/>
                <a:gd name="T120" fmla="*/ 290 w 397"/>
                <a:gd name="T121" fmla="*/ 42 h 467"/>
                <a:gd name="T122" fmla="*/ 301 w 397"/>
                <a:gd name="T123" fmla="*/ 26 h 467"/>
                <a:gd name="T124" fmla="*/ 345 w 397"/>
                <a:gd name="T125" fmla="*/ 1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467">
                  <a:moveTo>
                    <a:pt x="1" y="313"/>
                  </a:moveTo>
                  <a:lnTo>
                    <a:pt x="0" y="313"/>
                  </a:lnTo>
                  <a:lnTo>
                    <a:pt x="1" y="313"/>
                  </a:lnTo>
                  <a:lnTo>
                    <a:pt x="1" y="312"/>
                  </a:lnTo>
                  <a:lnTo>
                    <a:pt x="2" y="312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3" y="310"/>
                  </a:lnTo>
                  <a:lnTo>
                    <a:pt x="3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2"/>
                  </a:lnTo>
                  <a:lnTo>
                    <a:pt x="1" y="312"/>
                  </a:lnTo>
                  <a:lnTo>
                    <a:pt x="1" y="313"/>
                  </a:lnTo>
                  <a:close/>
                  <a:moveTo>
                    <a:pt x="8" y="307"/>
                  </a:moveTo>
                  <a:lnTo>
                    <a:pt x="9" y="307"/>
                  </a:lnTo>
                  <a:lnTo>
                    <a:pt x="10" y="307"/>
                  </a:lnTo>
                  <a:lnTo>
                    <a:pt x="10" y="306"/>
                  </a:lnTo>
                  <a:lnTo>
                    <a:pt x="10" y="307"/>
                  </a:lnTo>
                  <a:lnTo>
                    <a:pt x="10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14" y="307"/>
                  </a:lnTo>
                  <a:lnTo>
                    <a:pt x="14" y="306"/>
                  </a:lnTo>
                  <a:lnTo>
                    <a:pt x="13" y="306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3" y="306"/>
                  </a:lnTo>
                  <a:lnTo>
                    <a:pt x="13" y="305"/>
                  </a:lnTo>
                  <a:lnTo>
                    <a:pt x="13" y="304"/>
                  </a:lnTo>
                  <a:lnTo>
                    <a:pt x="13" y="304"/>
                  </a:lnTo>
                  <a:lnTo>
                    <a:pt x="13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4" y="303"/>
                  </a:lnTo>
                  <a:lnTo>
                    <a:pt x="14" y="303"/>
                  </a:lnTo>
                  <a:lnTo>
                    <a:pt x="14" y="303"/>
                  </a:lnTo>
                  <a:lnTo>
                    <a:pt x="14" y="302"/>
                  </a:lnTo>
                  <a:lnTo>
                    <a:pt x="15" y="302"/>
                  </a:lnTo>
                  <a:lnTo>
                    <a:pt x="15" y="303"/>
                  </a:lnTo>
                  <a:lnTo>
                    <a:pt x="15" y="303"/>
                  </a:lnTo>
                  <a:lnTo>
                    <a:pt x="16" y="303"/>
                  </a:lnTo>
                  <a:lnTo>
                    <a:pt x="17" y="303"/>
                  </a:lnTo>
                  <a:lnTo>
                    <a:pt x="17" y="304"/>
                  </a:lnTo>
                  <a:lnTo>
                    <a:pt x="17" y="304"/>
                  </a:lnTo>
                  <a:lnTo>
                    <a:pt x="17" y="304"/>
                  </a:lnTo>
                  <a:lnTo>
                    <a:pt x="18" y="304"/>
                  </a:lnTo>
                  <a:lnTo>
                    <a:pt x="18" y="304"/>
                  </a:lnTo>
                  <a:lnTo>
                    <a:pt x="19" y="304"/>
                  </a:lnTo>
                  <a:lnTo>
                    <a:pt x="19" y="305"/>
                  </a:lnTo>
                  <a:lnTo>
                    <a:pt x="19" y="305"/>
                  </a:lnTo>
                  <a:lnTo>
                    <a:pt x="20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1" y="305"/>
                  </a:lnTo>
                  <a:lnTo>
                    <a:pt x="21" y="305"/>
                  </a:lnTo>
                  <a:lnTo>
                    <a:pt x="22" y="305"/>
                  </a:lnTo>
                  <a:lnTo>
                    <a:pt x="22" y="305"/>
                  </a:lnTo>
                  <a:lnTo>
                    <a:pt x="23" y="305"/>
                  </a:lnTo>
                  <a:lnTo>
                    <a:pt x="23" y="305"/>
                  </a:lnTo>
                  <a:lnTo>
                    <a:pt x="24" y="305"/>
                  </a:lnTo>
                  <a:lnTo>
                    <a:pt x="24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8"/>
                  </a:lnTo>
                  <a:lnTo>
                    <a:pt x="27" y="308"/>
                  </a:lnTo>
                  <a:lnTo>
                    <a:pt x="26" y="308"/>
                  </a:lnTo>
                  <a:lnTo>
                    <a:pt x="26" y="308"/>
                  </a:lnTo>
                  <a:lnTo>
                    <a:pt x="26" y="309"/>
                  </a:lnTo>
                  <a:lnTo>
                    <a:pt x="25" y="309"/>
                  </a:lnTo>
                  <a:lnTo>
                    <a:pt x="25" y="310"/>
                  </a:lnTo>
                  <a:lnTo>
                    <a:pt x="26" y="310"/>
                  </a:lnTo>
                  <a:lnTo>
                    <a:pt x="25" y="310"/>
                  </a:lnTo>
                  <a:lnTo>
                    <a:pt x="25" y="310"/>
                  </a:lnTo>
                  <a:lnTo>
                    <a:pt x="26" y="310"/>
                  </a:lnTo>
                  <a:lnTo>
                    <a:pt x="25" y="310"/>
                  </a:lnTo>
                  <a:lnTo>
                    <a:pt x="25" y="311"/>
                  </a:lnTo>
                  <a:lnTo>
                    <a:pt x="25" y="311"/>
                  </a:lnTo>
                  <a:lnTo>
                    <a:pt x="25" y="312"/>
                  </a:lnTo>
                  <a:lnTo>
                    <a:pt x="25" y="313"/>
                  </a:lnTo>
                  <a:lnTo>
                    <a:pt x="26" y="313"/>
                  </a:lnTo>
                  <a:lnTo>
                    <a:pt x="26" y="314"/>
                  </a:lnTo>
                  <a:lnTo>
                    <a:pt x="25" y="314"/>
                  </a:lnTo>
                  <a:lnTo>
                    <a:pt x="25" y="314"/>
                  </a:lnTo>
                  <a:lnTo>
                    <a:pt x="23" y="314"/>
                  </a:lnTo>
                  <a:lnTo>
                    <a:pt x="22" y="314"/>
                  </a:lnTo>
                  <a:lnTo>
                    <a:pt x="21" y="314"/>
                  </a:lnTo>
                  <a:lnTo>
                    <a:pt x="21" y="314"/>
                  </a:lnTo>
                  <a:lnTo>
                    <a:pt x="20" y="314"/>
                  </a:lnTo>
                  <a:lnTo>
                    <a:pt x="19" y="314"/>
                  </a:lnTo>
                  <a:lnTo>
                    <a:pt x="19" y="314"/>
                  </a:lnTo>
                  <a:lnTo>
                    <a:pt x="19" y="314"/>
                  </a:lnTo>
                  <a:lnTo>
                    <a:pt x="18" y="314"/>
                  </a:lnTo>
                  <a:lnTo>
                    <a:pt x="17" y="314"/>
                  </a:lnTo>
                  <a:lnTo>
                    <a:pt x="16" y="314"/>
                  </a:lnTo>
                  <a:lnTo>
                    <a:pt x="15" y="314"/>
                  </a:lnTo>
                  <a:lnTo>
                    <a:pt x="15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3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3"/>
                  </a:lnTo>
                  <a:lnTo>
                    <a:pt x="6" y="313"/>
                  </a:lnTo>
                  <a:lnTo>
                    <a:pt x="5" y="313"/>
                  </a:lnTo>
                  <a:lnTo>
                    <a:pt x="4" y="313"/>
                  </a:lnTo>
                  <a:lnTo>
                    <a:pt x="3" y="313"/>
                  </a:lnTo>
                  <a:lnTo>
                    <a:pt x="2" y="313"/>
                  </a:lnTo>
                  <a:lnTo>
                    <a:pt x="3" y="312"/>
                  </a:lnTo>
                  <a:lnTo>
                    <a:pt x="3" y="312"/>
                  </a:lnTo>
                  <a:lnTo>
                    <a:pt x="3" y="311"/>
                  </a:lnTo>
                  <a:lnTo>
                    <a:pt x="3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5" y="311"/>
                  </a:lnTo>
                  <a:lnTo>
                    <a:pt x="6" y="311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3" y="309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09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5" y="306"/>
                  </a:lnTo>
                  <a:lnTo>
                    <a:pt x="6" y="306"/>
                  </a:lnTo>
                  <a:lnTo>
                    <a:pt x="6" y="307"/>
                  </a:lnTo>
                  <a:lnTo>
                    <a:pt x="7" y="307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9" y="305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4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5"/>
                  </a:lnTo>
                  <a:lnTo>
                    <a:pt x="9" y="305"/>
                  </a:lnTo>
                  <a:lnTo>
                    <a:pt x="9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7" y="306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82" y="243"/>
                  </a:moveTo>
                  <a:lnTo>
                    <a:pt x="82" y="243"/>
                  </a:lnTo>
                  <a:lnTo>
                    <a:pt x="82" y="243"/>
                  </a:lnTo>
                  <a:close/>
                  <a:moveTo>
                    <a:pt x="82" y="243"/>
                  </a:moveTo>
                  <a:lnTo>
                    <a:pt x="82" y="243"/>
                  </a:lnTo>
                  <a:lnTo>
                    <a:pt x="81" y="243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close/>
                  <a:moveTo>
                    <a:pt x="66" y="237"/>
                  </a:moveTo>
                  <a:lnTo>
                    <a:pt x="66" y="237"/>
                  </a:lnTo>
                  <a:lnTo>
                    <a:pt x="66" y="237"/>
                  </a:lnTo>
                  <a:close/>
                  <a:moveTo>
                    <a:pt x="166" y="181"/>
                  </a:move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close/>
                  <a:moveTo>
                    <a:pt x="168" y="181"/>
                  </a:moveTo>
                  <a:lnTo>
                    <a:pt x="168" y="181"/>
                  </a:lnTo>
                  <a:lnTo>
                    <a:pt x="168" y="181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9" y="180"/>
                  </a:lnTo>
                  <a:lnTo>
                    <a:pt x="168" y="180"/>
                  </a:lnTo>
                  <a:lnTo>
                    <a:pt x="169" y="180"/>
                  </a:lnTo>
                  <a:lnTo>
                    <a:pt x="169" y="181"/>
                  </a:lnTo>
                  <a:lnTo>
                    <a:pt x="170" y="181"/>
                  </a:lnTo>
                  <a:lnTo>
                    <a:pt x="169" y="181"/>
                  </a:lnTo>
                  <a:lnTo>
                    <a:pt x="169" y="181"/>
                  </a:lnTo>
                  <a:lnTo>
                    <a:pt x="169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1"/>
                  </a:lnTo>
                  <a:lnTo>
                    <a:pt x="168" y="181"/>
                  </a:lnTo>
                  <a:close/>
                  <a:moveTo>
                    <a:pt x="168" y="180"/>
                  </a:moveTo>
                  <a:lnTo>
                    <a:pt x="167" y="180"/>
                  </a:lnTo>
                  <a:lnTo>
                    <a:pt x="167" y="179"/>
                  </a:lnTo>
                  <a:lnTo>
                    <a:pt x="168" y="179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2"/>
                  </a:lnTo>
                  <a:lnTo>
                    <a:pt x="168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0"/>
                  </a:lnTo>
                  <a:lnTo>
                    <a:pt x="168" y="180"/>
                  </a:lnTo>
                  <a:close/>
                  <a:moveTo>
                    <a:pt x="167" y="179"/>
                  </a:moveTo>
                  <a:lnTo>
                    <a:pt x="167" y="180"/>
                  </a:lnTo>
                  <a:lnTo>
                    <a:pt x="167" y="180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6" y="181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5" y="180"/>
                  </a:lnTo>
                  <a:lnTo>
                    <a:pt x="165" y="179"/>
                  </a:lnTo>
                  <a:lnTo>
                    <a:pt x="166" y="179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close/>
                  <a:moveTo>
                    <a:pt x="308" y="180"/>
                  </a:moveTo>
                  <a:lnTo>
                    <a:pt x="308" y="180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0"/>
                  </a:lnTo>
                  <a:close/>
                  <a:moveTo>
                    <a:pt x="308" y="179"/>
                  </a:moveTo>
                  <a:lnTo>
                    <a:pt x="308" y="179"/>
                  </a:lnTo>
                  <a:lnTo>
                    <a:pt x="308" y="179"/>
                  </a:lnTo>
                  <a:close/>
                  <a:moveTo>
                    <a:pt x="306" y="178"/>
                  </a:moveTo>
                  <a:lnTo>
                    <a:pt x="306" y="177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close/>
                  <a:moveTo>
                    <a:pt x="267" y="172"/>
                  </a:moveTo>
                  <a:lnTo>
                    <a:pt x="268" y="172"/>
                  </a:lnTo>
                  <a:lnTo>
                    <a:pt x="267" y="172"/>
                  </a:lnTo>
                  <a:lnTo>
                    <a:pt x="268" y="172"/>
                  </a:lnTo>
                  <a:lnTo>
                    <a:pt x="268" y="173"/>
                  </a:lnTo>
                  <a:lnTo>
                    <a:pt x="267" y="173"/>
                  </a:lnTo>
                  <a:lnTo>
                    <a:pt x="267" y="172"/>
                  </a:lnTo>
                  <a:close/>
                  <a:moveTo>
                    <a:pt x="267" y="171"/>
                  </a:moveTo>
                  <a:lnTo>
                    <a:pt x="267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7" y="171"/>
                  </a:lnTo>
                  <a:close/>
                  <a:moveTo>
                    <a:pt x="301" y="171"/>
                  </a:moveTo>
                  <a:lnTo>
                    <a:pt x="301" y="171"/>
                  </a:lnTo>
                  <a:lnTo>
                    <a:pt x="301" y="171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301" y="173"/>
                  </a:lnTo>
                  <a:lnTo>
                    <a:pt x="301" y="172"/>
                  </a:lnTo>
                  <a:lnTo>
                    <a:pt x="301" y="171"/>
                  </a:lnTo>
                  <a:lnTo>
                    <a:pt x="301" y="171"/>
                  </a:lnTo>
                  <a:close/>
                  <a:moveTo>
                    <a:pt x="301" y="168"/>
                  </a:moveTo>
                  <a:lnTo>
                    <a:pt x="301" y="169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8"/>
                  </a:lnTo>
                  <a:close/>
                  <a:moveTo>
                    <a:pt x="262" y="167"/>
                  </a:moveTo>
                  <a:lnTo>
                    <a:pt x="262" y="166"/>
                  </a:lnTo>
                  <a:lnTo>
                    <a:pt x="262" y="167"/>
                  </a:lnTo>
                  <a:close/>
                  <a:moveTo>
                    <a:pt x="284" y="165"/>
                  </a:moveTo>
                  <a:lnTo>
                    <a:pt x="283" y="165"/>
                  </a:lnTo>
                  <a:lnTo>
                    <a:pt x="283" y="166"/>
                  </a:lnTo>
                  <a:lnTo>
                    <a:pt x="283" y="165"/>
                  </a:lnTo>
                  <a:lnTo>
                    <a:pt x="284" y="165"/>
                  </a:lnTo>
                  <a:lnTo>
                    <a:pt x="284" y="164"/>
                  </a:lnTo>
                  <a:lnTo>
                    <a:pt x="285" y="164"/>
                  </a:lnTo>
                  <a:lnTo>
                    <a:pt x="284" y="165"/>
                  </a:lnTo>
                  <a:lnTo>
                    <a:pt x="283" y="166"/>
                  </a:lnTo>
                  <a:lnTo>
                    <a:pt x="284" y="165"/>
                  </a:lnTo>
                  <a:lnTo>
                    <a:pt x="283" y="166"/>
                  </a:lnTo>
                  <a:lnTo>
                    <a:pt x="284" y="165"/>
                  </a:lnTo>
                  <a:close/>
                  <a:moveTo>
                    <a:pt x="299" y="163"/>
                  </a:moveTo>
                  <a:lnTo>
                    <a:pt x="300" y="163"/>
                  </a:lnTo>
                  <a:lnTo>
                    <a:pt x="300" y="164"/>
                  </a:lnTo>
                  <a:lnTo>
                    <a:pt x="300" y="163"/>
                  </a:lnTo>
                  <a:lnTo>
                    <a:pt x="300" y="164"/>
                  </a:lnTo>
                  <a:lnTo>
                    <a:pt x="299" y="164"/>
                  </a:lnTo>
                  <a:lnTo>
                    <a:pt x="299" y="163"/>
                  </a:lnTo>
                  <a:close/>
                  <a:moveTo>
                    <a:pt x="285" y="164"/>
                  </a:moveTo>
                  <a:lnTo>
                    <a:pt x="285" y="164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5" y="164"/>
                  </a:lnTo>
                  <a:close/>
                  <a:moveTo>
                    <a:pt x="286" y="164"/>
                  </a:moveTo>
                  <a:lnTo>
                    <a:pt x="286" y="164"/>
                  </a:lnTo>
                  <a:lnTo>
                    <a:pt x="286" y="164"/>
                  </a:lnTo>
                  <a:close/>
                  <a:moveTo>
                    <a:pt x="264" y="162"/>
                  </a:moveTo>
                  <a:lnTo>
                    <a:pt x="264" y="162"/>
                  </a:lnTo>
                  <a:lnTo>
                    <a:pt x="264" y="163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5" y="162"/>
                  </a:lnTo>
                  <a:lnTo>
                    <a:pt x="265" y="163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4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close/>
                  <a:moveTo>
                    <a:pt x="299" y="162"/>
                  </a:moveTo>
                  <a:lnTo>
                    <a:pt x="298" y="162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299" y="162"/>
                  </a:lnTo>
                  <a:close/>
                  <a:moveTo>
                    <a:pt x="299" y="162"/>
                  </a:moveTo>
                  <a:lnTo>
                    <a:pt x="300" y="162"/>
                  </a:lnTo>
                  <a:lnTo>
                    <a:pt x="299" y="162"/>
                  </a:lnTo>
                  <a:close/>
                  <a:moveTo>
                    <a:pt x="298" y="160"/>
                  </a:moveTo>
                  <a:lnTo>
                    <a:pt x="298" y="161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8" y="161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0"/>
                  </a:lnTo>
                  <a:close/>
                  <a:moveTo>
                    <a:pt x="324" y="160"/>
                  </a:moveTo>
                  <a:lnTo>
                    <a:pt x="324" y="160"/>
                  </a:lnTo>
                  <a:lnTo>
                    <a:pt x="324" y="160"/>
                  </a:lnTo>
                  <a:close/>
                  <a:moveTo>
                    <a:pt x="287" y="160"/>
                  </a:moveTo>
                  <a:lnTo>
                    <a:pt x="286" y="160"/>
                  </a:lnTo>
                  <a:lnTo>
                    <a:pt x="286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7" y="160"/>
                  </a:lnTo>
                  <a:close/>
                  <a:moveTo>
                    <a:pt x="265" y="159"/>
                  </a:moveTo>
                  <a:lnTo>
                    <a:pt x="265" y="160"/>
                  </a:lnTo>
                  <a:lnTo>
                    <a:pt x="265" y="160"/>
                  </a:lnTo>
                  <a:lnTo>
                    <a:pt x="265" y="160"/>
                  </a:lnTo>
                  <a:lnTo>
                    <a:pt x="265" y="159"/>
                  </a:lnTo>
                  <a:close/>
                  <a:moveTo>
                    <a:pt x="323" y="158"/>
                  </a:moveTo>
                  <a:lnTo>
                    <a:pt x="323" y="159"/>
                  </a:lnTo>
                  <a:lnTo>
                    <a:pt x="323" y="158"/>
                  </a:lnTo>
                  <a:close/>
                  <a:moveTo>
                    <a:pt x="291" y="158"/>
                  </a:moveTo>
                  <a:lnTo>
                    <a:pt x="290" y="159"/>
                  </a:lnTo>
                  <a:lnTo>
                    <a:pt x="290" y="158"/>
                  </a:lnTo>
                  <a:lnTo>
                    <a:pt x="291" y="158"/>
                  </a:lnTo>
                  <a:lnTo>
                    <a:pt x="292" y="158"/>
                  </a:lnTo>
                  <a:lnTo>
                    <a:pt x="292" y="159"/>
                  </a:lnTo>
                  <a:lnTo>
                    <a:pt x="291" y="159"/>
                  </a:lnTo>
                  <a:lnTo>
                    <a:pt x="290" y="159"/>
                  </a:lnTo>
                  <a:lnTo>
                    <a:pt x="291" y="158"/>
                  </a:lnTo>
                  <a:close/>
                  <a:moveTo>
                    <a:pt x="296" y="157"/>
                  </a:moveTo>
                  <a:lnTo>
                    <a:pt x="296" y="157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5" y="158"/>
                  </a:lnTo>
                  <a:lnTo>
                    <a:pt x="294" y="158"/>
                  </a:lnTo>
                  <a:lnTo>
                    <a:pt x="295" y="157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5" y="157"/>
                  </a:lnTo>
                  <a:lnTo>
                    <a:pt x="296" y="157"/>
                  </a:lnTo>
                  <a:close/>
                  <a:moveTo>
                    <a:pt x="264" y="157"/>
                  </a:move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7"/>
                  </a:lnTo>
                  <a:close/>
                  <a:moveTo>
                    <a:pt x="264" y="156"/>
                  </a:moveTo>
                  <a:lnTo>
                    <a:pt x="264" y="157"/>
                  </a:lnTo>
                  <a:lnTo>
                    <a:pt x="265" y="157"/>
                  </a:lnTo>
                  <a:lnTo>
                    <a:pt x="265" y="157"/>
                  </a:lnTo>
                  <a:lnTo>
                    <a:pt x="265" y="158"/>
                  </a:lnTo>
                  <a:lnTo>
                    <a:pt x="264" y="158"/>
                  </a:lnTo>
                  <a:lnTo>
                    <a:pt x="265" y="158"/>
                  </a:lnTo>
                  <a:lnTo>
                    <a:pt x="265" y="159"/>
                  </a:lnTo>
                  <a:lnTo>
                    <a:pt x="264" y="159"/>
                  </a:lnTo>
                  <a:lnTo>
                    <a:pt x="264" y="158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5" y="157"/>
                  </a:lnTo>
                  <a:lnTo>
                    <a:pt x="264" y="157"/>
                  </a:lnTo>
                  <a:lnTo>
                    <a:pt x="264" y="156"/>
                  </a:lnTo>
                  <a:close/>
                  <a:moveTo>
                    <a:pt x="264" y="156"/>
                  </a:move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3" y="156"/>
                  </a:lnTo>
                  <a:lnTo>
                    <a:pt x="264" y="156"/>
                  </a:lnTo>
                  <a:close/>
                  <a:moveTo>
                    <a:pt x="265" y="154"/>
                  </a:moveTo>
                  <a:lnTo>
                    <a:pt x="264" y="154"/>
                  </a:lnTo>
                  <a:lnTo>
                    <a:pt x="265" y="154"/>
                  </a:lnTo>
                  <a:lnTo>
                    <a:pt x="264" y="154"/>
                  </a:lnTo>
                  <a:lnTo>
                    <a:pt x="265" y="154"/>
                  </a:lnTo>
                  <a:close/>
                  <a:moveTo>
                    <a:pt x="264" y="153"/>
                  </a:move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4" y="153"/>
                  </a:lnTo>
                  <a:lnTo>
                    <a:pt x="263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close/>
                  <a:moveTo>
                    <a:pt x="264" y="152"/>
                  </a:moveTo>
                  <a:lnTo>
                    <a:pt x="263" y="152"/>
                  </a:lnTo>
                  <a:lnTo>
                    <a:pt x="264" y="152"/>
                  </a:lnTo>
                  <a:close/>
                  <a:moveTo>
                    <a:pt x="263" y="152"/>
                  </a:move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close/>
                  <a:moveTo>
                    <a:pt x="200" y="151"/>
                  </a:move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close/>
                  <a:moveTo>
                    <a:pt x="263" y="151"/>
                  </a:moveTo>
                  <a:lnTo>
                    <a:pt x="263" y="151"/>
                  </a:lnTo>
                  <a:lnTo>
                    <a:pt x="264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close/>
                  <a:moveTo>
                    <a:pt x="264" y="149"/>
                  </a:moveTo>
                  <a:lnTo>
                    <a:pt x="264" y="150"/>
                  </a:lnTo>
                  <a:lnTo>
                    <a:pt x="264" y="149"/>
                  </a:lnTo>
                  <a:lnTo>
                    <a:pt x="264" y="150"/>
                  </a:lnTo>
                  <a:lnTo>
                    <a:pt x="263" y="150"/>
                  </a:lnTo>
                  <a:lnTo>
                    <a:pt x="264" y="149"/>
                  </a:lnTo>
                  <a:lnTo>
                    <a:pt x="263" y="149"/>
                  </a:lnTo>
                  <a:lnTo>
                    <a:pt x="264" y="149"/>
                  </a:lnTo>
                  <a:close/>
                  <a:moveTo>
                    <a:pt x="263" y="148"/>
                  </a:moveTo>
                  <a:lnTo>
                    <a:pt x="264" y="149"/>
                  </a:lnTo>
                  <a:lnTo>
                    <a:pt x="263" y="149"/>
                  </a:lnTo>
                  <a:lnTo>
                    <a:pt x="263" y="148"/>
                  </a:lnTo>
                  <a:lnTo>
                    <a:pt x="264" y="148"/>
                  </a:lnTo>
                  <a:lnTo>
                    <a:pt x="263" y="148"/>
                  </a:lnTo>
                  <a:close/>
                  <a:moveTo>
                    <a:pt x="266" y="148"/>
                  </a:moveTo>
                  <a:lnTo>
                    <a:pt x="265" y="148"/>
                  </a:lnTo>
                  <a:lnTo>
                    <a:pt x="266" y="148"/>
                  </a:lnTo>
                  <a:close/>
                  <a:moveTo>
                    <a:pt x="265" y="148"/>
                  </a:moveTo>
                  <a:lnTo>
                    <a:pt x="266" y="148"/>
                  </a:lnTo>
                  <a:lnTo>
                    <a:pt x="265" y="148"/>
                  </a:lnTo>
                  <a:close/>
                  <a:moveTo>
                    <a:pt x="264" y="147"/>
                  </a:moveTo>
                  <a:lnTo>
                    <a:pt x="264" y="148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4" y="147"/>
                  </a:lnTo>
                  <a:close/>
                  <a:moveTo>
                    <a:pt x="263" y="147"/>
                  </a:moveTo>
                  <a:lnTo>
                    <a:pt x="263" y="147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7"/>
                  </a:lnTo>
                  <a:lnTo>
                    <a:pt x="263" y="148"/>
                  </a:lnTo>
                  <a:lnTo>
                    <a:pt x="264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2" y="149"/>
                  </a:lnTo>
                  <a:lnTo>
                    <a:pt x="262" y="149"/>
                  </a:lnTo>
                  <a:lnTo>
                    <a:pt x="261" y="149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1" y="148"/>
                  </a:lnTo>
                  <a:lnTo>
                    <a:pt x="261" y="147"/>
                  </a:lnTo>
                  <a:lnTo>
                    <a:pt x="260" y="147"/>
                  </a:lnTo>
                  <a:lnTo>
                    <a:pt x="261" y="147"/>
                  </a:lnTo>
                  <a:lnTo>
                    <a:pt x="261" y="147"/>
                  </a:lnTo>
                  <a:lnTo>
                    <a:pt x="262" y="147"/>
                  </a:lnTo>
                  <a:lnTo>
                    <a:pt x="261" y="147"/>
                  </a:lnTo>
                  <a:lnTo>
                    <a:pt x="262" y="147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2" y="146"/>
                  </a:lnTo>
                  <a:lnTo>
                    <a:pt x="263" y="146"/>
                  </a:lnTo>
                  <a:lnTo>
                    <a:pt x="263" y="147"/>
                  </a:lnTo>
                  <a:lnTo>
                    <a:pt x="263" y="147"/>
                  </a:lnTo>
                  <a:close/>
                  <a:moveTo>
                    <a:pt x="262" y="146"/>
                  </a:moveTo>
                  <a:lnTo>
                    <a:pt x="262" y="146"/>
                  </a:lnTo>
                  <a:lnTo>
                    <a:pt x="262" y="146"/>
                  </a:lnTo>
                  <a:close/>
                  <a:moveTo>
                    <a:pt x="259" y="146"/>
                  </a:moveTo>
                  <a:lnTo>
                    <a:pt x="259" y="145"/>
                  </a:lnTo>
                  <a:lnTo>
                    <a:pt x="259" y="146"/>
                  </a:lnTo>
                  <a:lnTo>
                    <a:pt x="259" y="145"/>
                  </a:lnTo>
                  <a:lnTo>
                    <a:pt x="259" y="146"/>
                  </a:lnTo>
                  <a:close/>
                  <a:moveTo>
                    <a:pt x="259" y="146"/>
                  </a:moveTo>
                  <a:lnTo>
                    <a:pt x="259" y="145"/>
                  </a:lnTo>
                  <a:lnTo>
                    <a:pt x="259" y="146"/>
                  </a:lnTo>
                  <a:close/>
                  <a:moveTo>
                    <a:pt x="262" y="145"/>
                  </a:moveTo>
                  <a:lnTo>
                    <a:pt x="261" y="145"/>
                  </a:lnTo>
                  <a:lnTo>
                    <a:pt x="262" y="145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62" y="145"/>
                  </a:move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2" y="145"/>
                  </a:lnTo>
                  <a:lnTo>
                    <a:pt x="262" y="145"/>
                  </a:lnTo>
                  <a:close/>
                  <a:moveTo>
                    <a:pt x="262" y="143"/>
                  </a:moveTo>
                  <a:lnTo>
                    <a:pt x="262" y="144"/>
                  </a:lnTo>
                  <a:lnTo>
                    <a:pt x="262" y="143"/>
                  </a:lnTo>
                  <a:close/>
                  <a:moveTo>
                    <a:pt x="262" y="143"/>
                  </a:moveTo>
                  <a:lnTo>
                    <a:pt x="262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2" y="144"/>
                  </a:lnTo>
                  <a:lnTo>
                    <a:pt x="262" y="143"/>
                  </a:lnTo>
                  <a:close/>
                  <a:moveTo>
                    <a:pt x="261" y="141"/>
                  </a:moveTo>
                  <a:lnTo>
                    <a:pt x="260" y="141"/>
                  </a:lnTo>
                  <a:lnTo>
                    <a:pt x="261" y="141"/>
                  </a:lnTo>
                  <a:close/>
                  <a:moveTo>
                    <a:pt x="261" y="141"/>
                  </a:moveTo>
                  <a:lnTo>
                    <a:pt x="261" y="142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close/>
                  <a:moveTo>
                    <a:pt x="260" y="141"/>
                  </a:moveTo>
                  <a:lnTo>
                    <a:pt x="261" y="141"/>
                  </a:lnTo>
                  <a:lnTo>
                    <a:pt x="260" y="141"/>
                  </a:lnTo>
                  <a:close/>
                  <a:moveTo>
                    <a:pt x="262" y="142"/>
                  </a:moveTo>
                  <a:lnTo>
                    <a:pt x="261" y="142"/>
                  </a:lnTo>
                  <a:lnTo>
                    <a:pt x="262" y="142"/>
                  </a:lnTo>
                  <a:lnTo>
                    <a:pt x="263" y="142"/>
                  </a:lnTo>
                  <a:lnTo>
                    <a:pt x="262" y="142"/>
                  </a:lnTo>
                  <a:lnTo>
                    <a:pt x="262" y="143"/>
                  </a:lnTo>
                  <a:lnTo>
                    <a:pt x="261" y="143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3"/>
                  </a:lnTo>
                  <a:lnTo>
                    <a:pt x="260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60" y="142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62" y="142"/>
                  </a:lnTo>
                  <a:close/>
                  <a:moveTo>
                    <a:pt x="260" y="142"/>
                  </a:move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close/>
                  <a:moveTo>
                    <a:pt x="267" y="140"/>
                  </a:moveTo>
                  <a:lnTo>
                    <a:pt x="267" y="139"/>
                  </a:lnTo>
                  <a:lnTo>
                    <a:pt x="267" y="140"/>
                  </a:lnTo>
                  <a:lnTo>
                    <a:pt x="267" y="139"/>
                  </a:lnTo>
                  <a:lnTo>
                    <a:pt x="267" y="139"/>
                  </a:lnTo>
                  <a:lnTo>
                    <a:pt x="268" y="140"/>
                  </a:lnTo>
                  <a:lnTo>
                    <a:pt x="267" y="140"/>
                  </a:lnTo>
                  <a:close/>
                  <a:moveTo>
                    <a:pt x="270" y="137"/>
                  </a:moveTo>
                  <a:lnTo>
                    <a:pt x="270" y="138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9" y="139"/>
                  </a:lnTo>
                  <a:lnTo>
                    <a:pt x="269" y="138"/>
                  </a:lnTo>
                  <a:lnTo>
                    <a:pt x="269" y="139"/>
                  </a:lnTo>
                  <a:lnTo>
                    <a:pt x="268" y="139"/>
                  </a:lnTo>
                  <a:lnTo>
                    <a:pt x="268" y="139"/>
                  </a:lnTo>
                  <a:lnTo>
                    <a:pt x="268" y="139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39"/>
                  </a:lnTo>
                  <a:lnTo>
                    <a:pt x="267" y="139"/>
                  </a:lnTo>
                  <a:lnTo>
                    <a:pt x="266" y="139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6" y="139"/>
                  </a:lnTo>
                  <a:lnTo>
                    <a:pt x="266" y="139"/>
                  </a:lnTo>
                  <a:lnTo>
                    <a:pt x="265" y="139"/>
                  </a:lnTo>
                  <a:lnTo>
                    <a:pt x="265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7"/>
                  </a:lnTo>
                  <a:lnTo>
                    <a:pt x="269" y="137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6"/>
                  </a:lnTo>
                  <a:lnTo>
                    <a:pt x="271" y="136"/>
                  </a:lnTo>
                  <a:lnTo>
                    <a:pt x="270" y="136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close/>
                  <a:moveTo>
                    <a:pt x="269" y="138"/>
                  </a:moveTo>
                  <a:lnTo>
                    <a:pt x="268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69" y="138"/>
                  </a:lnTo>
                  <a:close/>
                  <a:moveTo>
                    <a:pt x="267" y="138"/>
                  </a:move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close/>
                  <a:moveTo>
                    <a:pt x="268" y="138"/>
                  </a:moveTo>
                  <a:lnTo>
                    <a:pt x="267" y="138"/>
                  </a:lnTo>
                  <a:lnTo>
                    <a:pt x="268" y="138"/>
                  </a:lnTo>
                  <a:close/>
                  <a:moveTo>
                    <a:pt x="274" y="136"/>
                  </a:moveTo>
                  <a:lnTo>
                    <a:pt x="274" y="136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3" y="136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2" y="137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6"/>
                  </a:lnTo>
                  <a:close/>
                  <a:moveTo>
                    <a:pt x="274" y="133"/>
                  </a:moveTo>
                  <a:lnTo>
                    <a:pt x="274" y="133"/>
                  </a:lnTo>
                  <a:lnTo>
                    <a:pt x="274" y="133"/>
                  </a:lnTo>
                  <a:close/>
                  <a:moveTo>
                    <a:pt x="278" y="131"/>
                  </a:moveTo>
                  <a:lnTo>
                    <a:pt x="278" y="131"/>
                  </a:lnTo>
                  <a:lnTo>
                    <a:pt x="278" y="131"/>
                  </a:lnTo>
                  <a:lnTo>
                    <a:pt x="278" y="132"/>
                  </a:lnTo>
                  <a:lnTo>
                    <a:pt x="278" y="133"/>
                  </a:lnTo>
                  <a:lnTo>
                    <a:pt x="277" y="132"/>
                  </a:lnTo>
                  <a:lnTo>
                    <a:pt x="277" y="131"/>
                  </a:lnTo>
                  <a:lnTo>
                    <a:pt x="277" y="132"/>
                  </a:lnTo>
                  <a:lnTo>
                    <a:pt x="278" y="131"/>
                  </a:lnTo>
                  <a:lnTo>
                    <a:pt x="278" y="132"/>
                  </a:lnTo>
                  <a:lnTo>
                    <a:pt x="277" y="132"/>
                  </a:lnTo>
                  <a:lnTo>
                    <a:pt x="278" y="132"/>
                  </a:lnTo>
                  <a:lnTo>
                    <a:pt x="278" y="131"/>
                  </a:lnTo>
                  <a:lnTo>
                    <a:pt x="278" y="131"/>
                  </a:lnTo>
                  <a:close/>
                  <a:moveTo>
                    <a:pt x="278" y="131"/>
                  </a:moveTo>
                  <a:lnTo>
                    <a:pt x="278" y="132"/>
                  </a:lnTo>
                  <a:lnTo>
                    <a:pt x="278" y="131"/>
                  </a:lnTo>
                  <a:close/>
                  <a:moveTo>
                    <a:pt x="277" y="133"/>
                  </a:move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7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6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5" y="133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5"/>
                  </a:lnTo>
                  <a:lnTo>
                    <a:pt x="273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1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1" y="136"/>
                  </a:lnTo>
                  <a:lnTo>
                    <a:pt x="271" y="137"/>
                  </a:lnTo>
                  <a:lnTo>
                    <a:pt x="271" y="136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1" y="136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2" y="135"/>
                  </a:lnTo>
                  <a:lnTo>
                    <a:pt x="271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lnTo>
                    <a:pt x="272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2"/>
                  </a:lnTo>
                  <a:lnTo>
                    <a:pt x="275" y="132"/>
                  </a:lnTo>
                  <a:lnTo>
                    <a:pt x="275" y="133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6" y="132"/>
                  </a:lnTo>
                  <a:lnTo>
                    <a:pt x="275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7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7" y="132"/>
                  </a:lnTo>
                  <a:lnTo>
                    <a:pt x="277" y="131"/>
                  </a:lnTo>
                  <a:lnTo>
                    <a:pt x="277" y="131"/>
                  </a:lnTo>
                  <a:lnTo>
                    <a:pt x="277" y="131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7" y="132"/>
                  </a:lnTo>
                  <a:lnTo>
                    <a:pt x="277" y="133"/>
                  </a:lnTo>
                  <a:close/>
                  <a:moveTo>
                    <a:pt x="276" y="133"/>
                  </a:moveTo>
                  <a:lnTo>
                    <a:pt x="276" y="133"/>
                  </a:lnTo>
                  <a:lnTo>
                    <a:pt x="276" y="133"/>
                  </a:lnTo>
                  <a:close/>
                  <a:moveTo>
                    <a:pt x="275" y="133"/>
                  </a:moveTo>
                  <a:lnTo>
                    <a:pt x="274" y="133"/>
                  </a:lnTo>
                  <a:lnTo>
                    <a:pt x="275" y="133"/>
                  </a:lnTo>
                  <a:lnTo>
                    <a:pt x="274" y="133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5" y="133"/>
                  </a:lnTo>
                  <a:close/>
                  <a:moveTo>
                    <a:pt x="274" y="133"/>
                  </a:moveTo>
                  <a:lnTo>
                    <a:pt x="275" y="133"/>
                  </a:lnTo>
                  <a:lnTo>
                    <a:pt x="274" y="133"/>
                  </a:lnTo>
                  <a:close/>
                  <a:moveTo>
                    <a:pt x="272" y="135"/>
                  </a:moveTo>
                  <a:lnTo>
                    <a:pt x="272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close/>
                  <a:moveTo>
                    <a:pt x="272" y="133"/>
                  </a:move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3" y="134"/>
                  </a:lnTo>
                  <a:lnTo>
                    <a:pt x="272" y="134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1" y="135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2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6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0" y="135"/>
                  </a:lnTo>
                  <a:lnTo>
                    <a:pt x="270" y="135"/>
                  </a:lnTo>
                  <a:lnTo>
                    <a:pt x="269" y="135"/>
                  </a:lnTo>
                  <a:lnTo>
                    <a:pt x="268" y="135"/>
                  </a:lnTo>
                  <a:lnTo>
                    <a:pt x="269" y="135"/>
                  </a:lnTo>
                  <a:lnTo>
                    <a:pt x="269" y="134"/>
                  </a:lnTo>
                  <a:lnTo>
                    <a:pt x="270" y="134"/>
                  </a:lnTo>
                  <a:lnTo>
                    <a:pt x="269" y="134"/>
                  </a:lnTo>
                  <a:lnTo>
                    <a:pt x="268" y="134"/>
                  </a:lnTo>
                  <a:lnTo>
                    <a:pt x="269" y="134"/>
                  </a:lnTo>
                  <a:lnTo>
                    <a:pt x="269" y="133"/>
                  </a:lnTo>
                  <a:lnTo>
                    <a:pt x="269" y="134"/>
                  </a:lnTo>
                  <a:lnTo>
                    <a:pt x="269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2"/>
                  </a:lnTo>
                  <a:lnTo>
                    <a:pt x="270" y="133"/>
                  </a:lnTo>
                  <a:lnTo>
                    <a:pt x="270" y="132"/>
                  </a:lnTo>
                  <a:lnTo>
                    <a:pt x="271" y="132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1" y="132"/>
                  </a:lnTo>
                  <a:lnTo>
                    <a:pt x="270" y="132"/>
                  </a:lnTo>
                  <a:lnTo>
                    <a:pt x="271" y="132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1" y="132"/>
                  </a:lnTo>
                  <a:lnTo>
                    <a:pt x="270" y="132"/>
                  </a:lnTo>
                  <a:lnTo>
                    <a:pt x="270" y="131"/>
                  </a:lnTo>
                  <a:lnTo>
                    <a:pt x="271" y="131"/>
                  </a:lnTo>
                  <a:lnTo>
                    <a:pt x="271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2"/>
                  </a:lnTo>
                  <a:lnTo>
                    <a:pt x="273" y="132"/>
                  </a:lnTo>
                  <a:lnTo>
                    <a:pt x="272" y="133"/>
                  </a:lnTo>
                  <a:close/>
                  <a:moveTo>
                    <a:pt x="271" y="132"/>
                  </a:moveTo>
                  <a:lnTo>
                    <a:pt x="271" y="133"/>
                  </a:lnTo>
                  <a:lnTo>
                    <a:pt x="271" y="132"/>
                  </a:lnTo>
                  <a:close/>
                  <a:moveTo>
                    <a:pt x="271" y="132"/>
                  </a:moveTo>
                  <a:lnTo>
                    <a:pt x="271" y="133"/>
                  </a:lnTo>
                  <a:lnTo>
                    <a:pt x="271" y="132"/>
                  </a:lnTo>
                  <a:close/>
                  <a:moveTo>
                    <a:pt x="271" y="132"/>
                  </a:moveTo>
                  <a:lnTo>
                    <a:pt x="272" y="132"/>
                  </a:lnTo>
                  <a:lnTo>
                    <a:pt x="271" y="132"/>
                  </a:lnTo>
                  <a:close/>
                  <a:moveTo>
                    <a:pt x="272" y="131"/>
                  </a:moveTo>
                  <a:lnTo>
                    <a:pt x="272" y="132"/>
                  </a:lnTo>
                  <a:lnTo>
                    <a:pt x="272" y="131"/>
                  </a:lnTo>
                  <a:close/>
                  <a:moveTo>
                    <a:pt x="271" y="133"/>
                  </a:moveTo>
                  <a:lnTo>
                    <a:pt x="271" y="133"/>
                  </a:lnTo>
                  <a:lnTo>
                    <a:pt x="271" y="133"/>
                  </a:lnTo>
                  <a:close/>
                  <a:moveTo>
                    <a:pt x="271" y="134"/>
                  </a:moveTo>
                  <a:lnTo>
                    <a:pt x="271" y="134"/>
                  </a:lnTo>
                  <a:lnTo>
                    <a:pt x="271" y="134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71" y="134"/>
                  </a:lnTo>
                  <a:close/>
                  <a:moveTo>
                    <a:pt x="272" y="133"/>
                  </a:moveTo>
                  <a:lnTo>
                    <a:pt x="272" y="134"/>
                  </a:lnTo>
                  <a:lnTo>
                    <a:pt x="272" y="133"/>
                  </a:lnTo>
                  <a:close/>
                  <a:moveTo>
                    <a:pt x="270" y="134"/>
                  </a:moveTo>
                  <a:lnTo>
                    <a:pt x="269" y="134"/>
                  </a:lnTo>
                  <a:lnTo>
                    <a:pt x="270" y="134"/>
                  </a:lnTo>
                  <a:close/>
                  <a:moveTo>
                    <a:pt x="270" y="134"/>
                  </a:moveTo>
                  <a:lnTo>
                    <a:pt x="270" y="135"/>
                  </a:lnTo>
                  <a:lnTo>
                    <a:pt x="270" y="134"/>
                  </a:lnTo>
                  <a:lnTo>
                    <a:pt x="270" y="135"/>
                  </a:lnTo>
                  <a:lnTo>
                    <a:pt x="270" y="134"/>
                  </a:lnTo>
                  <a:lnTo>
                    <a:pt x="270" y="135"/>
                  </a:lnTo>
                  <a:lnTo>
                    <a:pt x="270" y="134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271" y="135"/>
                  </a:moveTo>
                  <a:lnTo>
                    <a:pt x="271" y="135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5"/>
                  </a:lnTo>
                  <a:close/>
                  <a:moveTo>
                    <a:pt x="275" y="131"/>
                  </a:moveTo>
                  <a:lnTo>
                    <a:pt x="275" y="131"/>
                  </a:lnTo>
                  <a:lnTo>
                    <a:pt x="275" y="131"/>
                  </a:lnTo>
                  <a:lnTo>
                    <a:pt x="276" y="131"/>
                  </a:lnTo>
                  <a:lnTo>
                    <a:pt x="275" y="131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4" y="132"/>
                  </a:lnTo>
                  <a:lnTo>
                    <a:pt x="275" y="132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close/>
                  <a:moveTo>
                    <a:pt x="274" y="131"/>
                  </a:moveTo>
                  <a:lnTo>
                    <a:pt x="275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close/>
                  <a:moveTo>
                    <a:pt x="273" y="131"/>
                  </a:moveTo>
                  <a:lnTo>
                    <a:pt x="273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2" y="132"/>
                  </a:lnTo>
                  <a:lnTo>
                    <a:pt x="273" y="131"/>
                  </a:lnTo>
                  <a:lnTo>
                    <a:pt x="273" y="132"/>
                  </a:lnTo>
                  <a:lnTo>
                    <a:pt x="273" y="131"/>
                  </a:lnTo>
                  <a:close/>
                  <a:moveTo>
                    <a:pt x="273" y="131"/>
                  </a:moveTo>
                  <a:lnTo>
                    <a:pt x="273" y="131"/>
                  </a:lnTo>
                  <a:lnTo>
                    <a:pt x="272" y="132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3" y="131"/>
                  </a:lnTo>
                  <a:lnTo>
                    <a:pt x="272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close/>
                  <a:moveTo>
                    <a:pt x="275" y="131"/>
                  </a:moveTo>
                  <a:lnTo>
                    <a:pt x="276" y="131"/>
                  </a:lnTo>
                  <a:lnTo>
                    <a:pt x="276" y="131"/>
                  </a:lnTo>
                  <a:lnTo>
                    <a:pt x="275" y="131"/>
                  </a:lnTo>
                  <a:lnTo>
                    <a:pt x="275" y="131"/>
                  </a:lnTo>
                  <a:close/>
                  <a:moveTo>
                    <a:pt x="279" y="130"/>
                  </a:moveTo>
                  <a:lnTo>
                    <a:pt x="279" y="130"/>
                  </a:lnTo>
                  <a:lnTo>
                    <a:pt x="279" y="130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78" y="131"/>
                  </a:lnTo>
                  <a:lnTo>
                    <a:pt x="278" y="130"/>
                  </a:lnTo>
                  <a:lnTo>
                    <a:pt x="279" y="130"/>
                  </a:lnTo>
                  <a:lnTo>
                    <a:pt x="279" y="130"/>
                  </a:lnTo>
                  <a:close/>
                  <a:moveTo>
                    <a:pt x="279" y="130"/>
                  </a:moveTo>
                  <a:lnTo>
                    <a:pt x="278" y="130"/>
                  </a:lnTo>
                  <a:lnTo>
                    <a:pt x="278" y="131"/>
                  </a:lnTo>
                  <a:lnTo>
                    <a:pt x="278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close/>
                  <a:moveTo>
                    <a:pt x="263" y="128"/>
                  </a:moveTo>
                  <a:lnTo>
                    <a:pt x="264" y="128"/>
                  </a:lnTo>
                  <a:lnTo>
                    <a:pt x="263" y="128"/>
                  </a:lnTo>
                  <a:close/>
                  <a:moveTo>
                    <a:pt x="318" y="126"/>
                  </a:move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close/>
                  <a:moveTo>
                    <a:pt x="318" y="126"/>
                  </a:moveTo>
                  <a:lnTo>
                    <a:pt x="318" y="126"/>
                  </a:lnTo>
                  <a:lnTo>
                    <a:pt x="318" y="126"/>
                  </a:lnTo>
                  <a:close/>
                  <a:moveTo>
                    <a:pt x="322" y="122"/>
                  </a:moveTo>
                  <a:lnTo>
                    <a:pt x="322" y="122"/>
                  </a:lnTo>
                  <a:lnTo>
                    <a:pt x="322" y="122"/>
                  </a:lnTo>
                  <a:lnTo>
                    <a:pt x="322" y="122"/>
                  </a:lnTo>
                  <a:lnTo>
                    <a:pt x="322" y="122"/>
                  </a:lnTo>
                  <a:close/>
                  <a:moveTo>
                    <a:pt x="321" y="122"/>
                  </a:moveTo>
                  <a:lnTo>
                    <a:pt x="320" y="122"/>
                  </a:lnTo>
                  <a:lnTo>
                    <a:pt x="321" y="122"/>
                  </a:lnTo>
                  <a:close/>
                  <a:moveTo>
                    <a:pt x="244" y="120"/>
                  </a:move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244" y="120"/>
                  </a:moveTo>
                  <a:lnTo>
                    <a:pt x="245" y="120"/>
                  </a:lnTo>
                  <a:lnTo>
                    <a:pt x="245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4" y="120"/>
                  </a:lnTo>
                  <a:close/>
                  <a:moveTo>
                    <a:pt x="244" y="120"/>
                  </a:move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lnTo>
                    <a:pt x="362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2" y="119"/>
                  </a:lnTo>
                  <a:close/>
                  <a:moveTo>
                    <a:pt x="104" y="114"/>
                  </a:move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4"/>
                  </a:lnTo>
                  <a:lnTo>
                    <a:pt x="101" y="114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4"/>
                  </a:lnTo>
                  <a:lnTo>
                    <a:pt x="101" y="115"/>
                  </a:lnTo>
                  <a:lnTo>
                    <a:pt x="102" y="115"/>
                  </a:lnTo>
                  <a:lnTo>
                    <a:pt x="102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6" y="114"/>
                  </a:lnTo>
                  <a:lnTo>
                    <a:pt x="105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6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5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09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4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0" y="116"/>
                  </a:lnTo>
                  <a:lnTo>
                    <a:pt x="110" y="116"/>
                  </a:lnTo>
                  <a:lnTo>
                    <a:pt x="110" y="117"/>
                  </a:lnTo>
                  <a:lnTo>
                    <a:pt x="110" y="116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1" y="117"/>
                  </a:lnTo>
                  <a:lnTo>
                    <a:pt x="112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0" y="117"/>
                  </a:lnTo>
                  <a:lnTo>
                    <a:pt x="110" y="118"/>
                  </a:lnTo>
                  <a:lnTo>
                    <a:pt x="110" y="117"/>
                  </a:lnTo>
                  <a:lnTo>
                    <a:pt x="110" y="118"/>
                  </a:lnTo>
                  <a:lnTo>
                    <a:pt x="110" y="117"/>
                  </a:lnTo>
                  <a:lnTo>
                    <a:pt x="111" y="117"/>
                  </a:lnTo>
                  <a:lnTo>
                    <a:pt x="110" y="117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1" y="118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09" y="119"/>
                  </a:lnTo>
                  <a:lnTo>
                    <a:pt x="108" y="119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1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7" y="122"/>
                  </a:lnTo>
                  <a:lnTo>
                    <a:pt x="107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5" y="123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0" y="124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9" y="125"/>
                  </a:lnTo>
                  <a:lnTo>
                    <a:pt x="99" y="126"/>
                  </a:lnTo>
                  <a:lnTo>
                    <a:pt x="99" y="125"/>
                  </a:lnTo>
                  <a:lnTo>
                    <a:pt x="99" y="126"/>
                  </a:lnTo>
                  <a:lnTo>
                    <a:pt x="99" y="125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101" y="124"/>
                  </a:lnTo>
                  <a:lnTo>
                    <a:pt x="101" y="125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2" y="124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5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1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9" y="119"/>
                  </a:lnTo>
                  <a:lnTo>
                    <a:pt x="109" y="120"/>
                  </a:lnTo>
                  <a:lnTo>
                    <a:pt x="109" y="119"/>
                  </a:lnTo>
                  <a:lnTo>
                    <a:pt x="110" y="119"/>
                  </a:lnTo>
                  <a:lnTo>
                    <a:pt x="110" y="120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0" y="120"/>
                  </a:lnTo>
                  <a:lnTo>
                    <a:pt x="110" y="119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2" y="118"/>
                  </a:lnTo>
                  <a:lnTo>
                    <a:pt x="112" y="117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2" y="116"/>
                  </a:lnTo>
                  <a:lnTo>
                    <a:pt x="112" y="117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7" y="11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20" y="117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2" y="117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3" y="117"/>
                  </a:lnTo>
                  <a:lnTo>
                    <a:pt x="123" y="117"/>
                  </a:lnTo>
                  <a:lnTo>
                    <a:pt x="123" y="118"/>
                  </a:lnTo>
                  <a:lnTo>
                    <a:pt x="123" y="117"/>
                  </a:lnTo>
                  <a:lnTo>
                    <a:pt x="124" y="117"/>
                  </a:lnTo>
                  <a:lnTo>
                    <a:pt x="124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4" y="118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5" y="119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5" y="117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7" y="117"/>
                  </a:lnTo>
                  <a:lnTo>
                    <a:pt x="127" y="117"/>
                  </a:lnTo>
                  <a:lnTo>
                    <a:pt x="128" y="117"/>
                  </a:lnTo>
                  <a:lnTo>
                    <a:pt x="129" y="117"/>
                  </a:lnTo>
                  <a:lnTo>
                    <a:pt x="128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132" y="118"/>
                  </a:lnTo>
                  <a:lnTo>
                    <a:pt x="132" y="119"/>
                  </a:lnTo>
                  <a:lnTo>
                    <a:pt x="133" y="119"/>
                  </a:lnTo>
                  <a:lnTo>
                    <a:pt x="132" y="119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2" y="119"/>
                  </a:lnTo>
                  <a:lnTo>
                    <a:pt x="132" y="118"/>
                  </a:lnTo>
                  <a:lnTo>
                    <a:pt x="133" y="118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5" y="120"/>
                  </a:lnTo>
                  <a:lnTo>
                    <a:pt x="135" y="119"/>
                  </a:lnTo>
                  <a:lnTo>
                    <a:pt x="135" y="120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8" y="120"/>
                  </a:lnTo>
                  <a:lnTo>
                    <a:pt x="138" y="121"/>
                  </a:lnTo>
                  <a:lnTo>
                    <a:pt x="138" y="121"/>
                  </a:lnTo>
                  <a:lnTo>
                    <a:pt x="138" y="122"/>
                  </a:lnTo>
                  <a:lnTo>
                    <a:pt x="139" y="122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41" y="122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3" y="123"/>
                  </a:lnTo>
                  <a:lnTo>
                    <a:pt x="143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6" y="125"/>
                  </a:lnTo>
                  <a:lnTo>
                    <a:pt x="147" y="125"/>
                  </a:lnTo>
                  <a:lnTo>
                    <a:pt x="147" y="126"/>
                  </a:lnTo>
                  <a:lnTo>
                    <a:pt x="146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8" y="126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9" y="127"/>
                  </a:lnTo>
                  <a:lnTo>
                    <a:pt x="148" y="127"/>
                  </a:lnTo>
                  <a:lnTo>
                    <a:pt x="149" y="127"/>
                  </a:lnTo>
                  <a:lnTo>
                    <a:pt x="149" y="128"/>
                  </a:lnTo>
                  <a:lnTo>
                    <a:pt x="149" y="127"/>
                  </a:lnTo>
                  <a:lnTo>
                    <a:pt x="149" y="128"/>
                  </a:lnTo>
                  <a:lnTo>
                    <a:pt x="149" y="128"/>
                  </a:lnTo>
                  <a:lnTo>
                    <a:pt x="150" y="128"/>
                  </a:lnTo>
                  <a:lnTo>
                    <a:pt x="149" y="129"/>
                  </a:lnTo>
                  <a:lnTo>
                    <a:pt x="150" y="129"/>
                  </a:lnTo>
                  <a:lnTo>
                    <a:pt x="149" y="129"/>
                  </a:lnTo>
                  <a:lnTo>
                    <a:pt x="150" y="129"/>
                  </a:lnTo>
                  <a:lnTo>
                    <a:pt x="150" y="128"/>
                  </a:lnTo>
                  <a:lnTo>
                    <a:pt x="150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2" y="129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1" y="130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2" y="130"/>
                  </a:lnTo>
                  <a:lnTo>
                    <a:pt x="153" y="130"/>
                  </a:lnTo>
                  <a:lnTo>
                    <a:pt x="153" y="129"/>
                  </a:lnTo>
                  <a:lnTo>
                    <a:pt x="153" y="129"/>
                  </a:lnTo>
                  <a:lnTo>
                    <a:pt x="153" y="130"/>
                  </a:lnTo>
                  <a:lnTo>
                    <a:pt x="154" y="130"/>
                  </a:lnTo>
                  <a:lnTo>
                    <a:pt x="154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6" y="130"/>
                  </a:lnTo>
                  <a:lnTo>
                    <a:pt x="156" y="131"/>
                  </a:lnTo>
                  <a:lnTo>
                    <a:pt x="156" y="130"/>
                  </a:lnTo>
                  <a:lnTo>
                    <a:pt x="156" y="131"/>
                  </a:lnTo>
                  <a:lnTo>
                    <a:pt x="155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7" y="131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8" y="132"/>
                  </a:lnTo>
                  <a:lnTo>
                    <a:pt x="158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60" y="133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2" y="134"/>
                  </a:lnTo>
                  <a:lnTo>
                    <a:pt x="161" y="134"/>
                  </a:lnTo>
                  <a:lnTo>
                    <a:pt x="162" y="134"/>
                  </a:lnTo>
                  <a:lnTo>
                    <a:pt x="162" y="134"/>
                  </a:lnTo>
                  <a:lnTo>
                    <a:pt x="162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2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4"/>
                  </a:lnTo>
                  <a:lnTo>
                    <a:pt x="164" y="134"/>
                  </a:lnTo>
                  <a:lnTo>
                    <a:pt x="163" y="134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5"/>
                  </a:lnTo>
                  <a:lnTo>
                    <a:pt x="164" y="135"/>
                  </a:lnTo>
                  <a:lnTo>
                    <a:pt x="165" y="135"/>
                  </a:lnTo>
                  <a:lnTo>
                    <a:pt x="165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7" y="136"/>
                  </a:lnTo>
                  <a:lnTo>
                    <a:pt x="167" y="136"/>
                  </a:lnTo>
                  <a:lnTo>
                    <a:pt x="167" y="137"/>
                  </a:lnTo>
                  <a:lnTo>
                    <a:pt x="167" y="137"/>
                  </a:lnTo>
                  <a:lnTo>
                    <a:pt x="166" y="137"/>
                  </a:lnTo>
                  <a:lnTo>
                    <a:pt x="167" y="137"/>
                  </a:lnTo>
                  <a:lnTo>
                    <a:pt x="167" y="137"/>
                  </a:lnTo>
                  <a:lnTo>
                    <a:pt x="167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7"/>
                  </a:lnTo>
                  <a:lnTo>
                    <a:pt x="169" y="137"/>
                  </a:lnTo>
                  <a:lnTo>
                    <a:pt x="169" y="138"/>
                  </a:lnTo>
                  <a:lnTo>
                    <a:pt x="169" y="137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70" y="137"/>
                  </a:lnTo>
                  <a:lnTo>
                    <a:pt x="170" y="138"/>
                  </a:lnTo>
                  <a:lnTo>
                    <a:pt x="170" y="137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1" y="138"/>
                  </a:lnTo>
                  <a:lnTo>
                    <a:pt x="171" y="138"/>
                  </a:lnTo>
                  <a:lnTo>
                    <a:pt x="171" y="139"/>
                  </a:lnTo>
                  <a:lnTo>
                    <a:pt x="171" y="138"/>
                  </a:lnTo>
                  <a:lnTo>
                    <a:pt x="171" y="139"/>
                  </a:lnTo>
                  <a:lnTo>
                    <a:pt x="171" y="138"/>
                  </a:lnTo>
                  <a:lnTo>
                    <a:pt x="172" y="138"/>
                  </a:lnTo>
                  <a:lnTo>
                    <a:pt x="172" y="139"/>
                  </a:lnTo>
                  <a:lnTo>
                    <a:pt x="172" y="138"/>
                  </a:lnTo>
                  <a:lnTo>
                    <a:pt x="172" y="139"/>
                  </a:lnTo>
                  <a:lnTo>
                    <a:pt x="172" y="140"/>
                  </a:lnTo>
                  <a:lnTo>
                    <a:pt x="173" y="140"/>
                  </a:lnTo>
                  <a:lnTo>
                    <a:pt x="172" y="140"/>
                  </a:lnTo>
                  <a:lnTo>
                    <a:pt x="173" y="140"/>
                  </a:lnTo>
                  <a:lnTo>
                    <a:pt x="173" y="140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2" y="141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3"/>
                  </a:lnTo>
                  <a:lnTo>
                    <a:pt x="173" y="142"/>
                  </a:lnTo>
                  <a:lnTo>
                    <a:pt x="173" y="143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4" y="145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4" y="145"/>
                  </a:lnTo>
                  <a:lnTo>
                    <a:pt x="174" y="146"/>
                  </a:lnTo>
                  <a:lnTo>
                    <a:pt x="174" y="145"/>
                  </a:lnTo>
                  <a:lnTo>
                    <a:pt x="175" y="145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4" y="146"/>
                  </a:lnTo>
                  <a:lnTo>
                    <a:pt x="175" y="146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48"/>
                  </a:lnTo>
                  <a:lnTo>
                    <a:pt x="175" y="148"/>
                  </a:lnTo>
                  <a:lnTo>
                    <a:pt x="175" y="149"/>
                  </a:lnTo>
                  <a:lnTo>
                    <a:pt x="174" y="149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3" y="147"/>
                  </a:lnTo>
                  <a:lnTo>
                    <a:pt x="173" y="147"/>
                  </a:lnTo>
                  <a:lnTo>
                    <a:pt x="173" y="146"/>
                  </a:lnTo>
                  <a:lnTo>
                    <a:pt x="172" y="146"/>
                  </a:lnTo>
                  <a:lnTo>
                    <a:pt x="172" y="147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0" y="147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69" y="146"/>
                  </a:lnTo>
                  <a:lnTo>
                    <a:pt x="169" y="147"/>
                  </a:lnTo>
                  <a:lnTo>
                    <a:pt x="168" y="146"/>
                  </a:lnTo>
                  <a:lnTo>
                    <a:pt x="168" y="147"/>
                  </a:lnTo>
                  <a:lnTo>
                    <a:pt x="168" y="146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70" y="147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2" y="146"/>
                  </a:lnTo>
                  <a:lnTo>
                    <a:pt x="173" y="146"/>
                  </a:lnTo>
                  <a:lnTo>
                    <a:pt x="173" y="147"/>
                  </a:lnTo>
                  <a:lnTo>
                    <a:pt x="173" y="147"/>
                  </a:lnTo>
                  <a:lnTo>
                    <a:pt x="173" y="148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4" y="149"/>
                  </a:lnTo>
                  <a:lnTo>
                    <a:pt x="174" y="149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2"/>
                  </a:lnTo>
                  <a:lnTo>
                    <a:pt x="173" y="152"/>
                  </a:lnTo>
                  <a:lnTo>
                    <a:pt x="173" y="152"/>
                  </a:lnTo>
                  <a:lnTo>
                    <a:pt x="173" y="152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0" y="154"/>
                  </a:lnTo>
                  <a:lnTo>
                    <a:pt x="170" y="155"/>
                  </a:lnTo>
                  <a:lnTo>
                    <a:pt x="170" y="155"/>
                  </a:lnTo>
                  <a:lnTo>
                    <a:pt x="170" y="155"/>
                  </a:lnTo>
                  <a:lnTo>
                    <a:pt x="169" y="155"/>
                  </a:lnTo>
                  <a:lnTo>
                    <a:pt x="169" y="156"/>
                  </a:lnTo>
                  <a:lnTo>
                    <a:pt x="169" y="155"/>
                  </a:lnTo>
                  <a:lnTo>
                    <a:pt x="169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8"/>
                  </a:lnTo>
                  <a:lnTo>
                    <a:pt x="165" y="158"/>
                  </a:lnTo>
                  <a:lnTo>
                    <a:pt x="165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2" y="159"/>
                  </a:lnTo>
                  <a:lnTo>
                    <a:pt x="162" y="160"/>
                  </a:lnTo>
                  <a:lnTo>
                    <a:pt x="162" y="160"/>
                  </a:lnTo>
                  <a:lnTo>
                    <a:pt x="161" y="160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59" y="160"/>
                  </a:lnTo>
                  <a:lnTo>
                    <a:pt x="159" y="160"/>
                  </a:lnTo>
                  <a:lnTo>
                    <a:pt x="158" y="160"/>
                  </a:lnTo>
                  <a:lnTo>
                    <a:pt x="157" y="161"/>
                  </a:lnTo>
                  <a:lnTo>
                    <a:pt x="157" y="161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55" y="161"/>
                  </a:lnTo>
                  <a:lnTo>
                    <a:pt x="155" y="161"/>
                  </a:lnTo>
                  <a:lnTo>
                    <a:pt x="155" y="162"/>
                  </a:lnTo>
                  <a:lnTo>
                    <a:pt x="154" y="162"/>
                  </a:lnTo>
                  <a:lnTo>
                    <a:pt x="153" y="162"/>
                  </a:lnTo>
                  <a:lnTo>
                    <a:pt x="153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1" y="162"/>
                  </a:lnTo>
                  <a:lnTo>
                    <a:pt x="152" y="162"/>
                  </a:lnTo>
                  <a:lnTo>
                    <a:pt x="151" y="162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49" y="162"/>
                  </a:lnTo>
                  <a:lnTo>
                    <a:pt x="149" y="162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62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46" y="161"/>
                  </a:lnTo>
                  <a:lnTo>
                    <a:pt x="145" y="161"/>
                  </a:lnTo>
                  <a:lnTo>
                    <a:pt x="145" y="161"/>
                  </a:lnTo>
                  <a:lnTo>
                    <a:pt x="145" y="160"/>
                  </a:lnTo>
                  <a:lnTo>
                    <a:pt x="144" y="160"/>
                  </a:lnTo>
                  <a:lnTo>
                    <a:pt x="144" y="160"/>
                  </a:lnTo>
                  <a:lnTo>
                    <a:pt x="144" y="160"/>
                  </a:lnTo>
                  <a:lnTo>
                    <a:pt x="143" y="160"/>
                  </a:lnTo>
                  <a:lnTo>
                    <a:pt x="142" y="160"/>
                  </a:lnTo>
                  <a:lnTo>
                    <a:pt x="142" y="159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9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7" y="157"/>
                  </a:lnTo>
                  <a:lnTo>
                    <a:pt x="138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8" y="159"/>
                  </a:lnTo>
                  <a:lnTo>
                    <a:pt x="138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6" y="159"/>
                  </a:lnTo>
                  <a:lnTo>
                    <a:pt x="136" y="159"/>
                  </a:lnTo>
                  <a:lnTo>
                    <a:pt x="135" y="159"/>
                  </a:lnTo>
                  <a:lnTo>
                    <a:pt x="134" y="158"/>
                  </a:lnTo>
                  <a:lnTo>
                    <a:pt x="134" y="158"/>
                  </a:lnTo>
                  <a:lnTo>
                    <a:pt x="133" y="158"/>
                  </a:lnTo>
                  <a:lnTo>
                    <a:pt x="132" y="158"/>
                  </a:lnTo>
                  <a:lnTo>
                    <a:pt x="132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29" y="157"/>
                  </a:lnTo>
                  <a:lnTo>
                    <a:pt x="129" y="157"/>
                  </a:lnTo>
                  <a:lnTo>
                    <a:pt x="129" y="157"/>
                  </a:lnTo>
                  <a:lnTo>
                    <a:pt x="128" y="157"/>
                  </a:lnTo>
                  <a:lnTo>
                    <a:pt x="127" y="157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4" y="155"/>
                  </a:lnTo>
                  <a:lnTo>
                    <a:pt x="124" y="155"/>
                  </a:lnTo>
                  <a:lnTo>
                    <a:pt x="123" y="155"/>
                  </a:lnTo>
                  <a:lnTo>
                    <a:pt x="123" y="154"/>
                  </a:lnTo>
                  <a:lnTo>
                    <a:pt x="123" y="154"/>
                  </a:lnTo>
                  <a:lnTo>
                    <a:pt x="122" y="154"/>
                  </a:lnTo>
                  <a:lnTo>
                    <a:pt x="122" y="154"/>
                  </a:lnTo>
                  <a:lnTo>
                    <a:pt x="122" y="155"/>
                  </a:lnTo>
                  <a:lnTo>
                    <a:pt x="121" y="155"/>
                  </a:lnTo>
                  <a:lnTo>
                    <a:pt x="122" y="155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0" y="155"/>
                  </a:lnTo>
                  <a:lnTo>
                    <a:pt x="119" y="155"/>
                  </a:lnTo>
                  <a:lnTo>
                    <a:pt x="119" y="155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19" y="153"/>
                  </a:lnTo>
                  <a:lnTo>
                    <a:pt x="119" y="154"/>
                  </a:lnTo>
                  <a:lnTo>
                    <a:pt x="120" y="154"/>
                  </a:lnTo>
                  <a:lnTo>
                    <a:pt x="120" y="153"/>
                  </a:lnTo>
                  <a:lnTo>
                    <a:pt x="120" y="154"/>
                  </a:lnTo>
                  <a:lnTo>
                    <a:pt x="121" y="154"/>
                  </a:lnTo>
                  <a:lnTo>
                    <a:pt x="120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7" y="153"/>
                  </a:lnTo>
                  <a:lnTo>
                    <a:pt x="116" y="153"/>
                  </a:lnTo>
                  <a:lnTo>
                    <a:pt x="117" y="153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7" y="153"/>
                  </a:lnTo>
                  <a:lnTo>
                    <a:pt x="116" y="153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1"/>
                  </a:lnTo>
                  <a:lnTo>
                    <a:pt x="113" y="151"/>
                  </a:lnTo>
                  <a:lnTo>
                    <a:pt x="114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2" y="151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1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3" y="153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10" y="152"/>
                  </a:lnTo>
                  <a:lnTo>
                    <a:pt x="110" y="151"/>
                  </a:lnTo>
                  <a:lnTo>
                    <a:pt x="110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8" y="151"/>
                  </a:lnTo>
                  <a:lnTo>
                    <a:pt x="108" y="150"/>
                  </a:lnTo>
                  <a:lnTo>
                    <a:pt x="108" y="150"/>
                  </a:lnTo>
                  <a:lnTo>
                    <a:pt x="107" y="150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8" y="148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6" y="147"/>
                  </a:lnTo>
                  <a:lnTo>
                    <a:pt x="105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03" y="147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2" y="146"/>
                  </a:lnTo>
                  <a:lnTo>
                    <a:pt x="102" y="147"/>
                  </a:lnTo>
                  <a:lnTo>
                    <a:pt x="102" y="146"/>
                  </a:lnTo>
                  <a:lnTo>
                    <a:pt x="102" y="147"/>
                  </a:lnTo>
                  <a:lnTo>
                    <a:pt x="101" y="146"/>
                  </a:lnTo>
                  <a:lnTo>
                    <a:pt x="101" y="146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2" y="147"/>
                  </a:lnTo>
                  <a:lnTo>
                    <a:pt x="102" y="148"/>
                  </a:lnTo>
                  <a:lnTo>
                    <a:pt x="102" y="147"/>
                  </a:lnTo>
                  <a:lnTo>
                    <a:pt x="103" y="147"/>
                  </a:lnTo>
                  <a:lnTo>
                    <a:pt x="102" y="148"/>
                  </a:lnTo>
                  <a:lnTo>
                    <a:pt x="103" y="148"/>
                  </a:lnTo>
                  <a:lnTo>
                    <a:pt x="102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4" y="148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3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3" y="150"/>
                  </a:lnTo>
                  <a:lnTo>
                    <a:pt x="103" y="151"/>
                  </a:lnTo>
                  <a:lnTo>
                    <a:pt x="104" y="151"/>
                  </a:lnTo>
                  <a:lnTo>
                    <a:pt x="104" y="151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06" y="151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8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9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1" y="153"/>
                  </a:lnTo>
                  <a:lnTo>
                    <a:pt x="110" y="153"/>
                  </a:lnTo>
                  <a:lnTo>
                    <a:pt x="110" y="154"/>
                  </a:lnTo>
                  <a:lnTo>
                    <a:pt x="111" y="154"/>
                  </a:lnTo>
                  <a:lnTo>
                    <a:pt x="110" y="154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4"/>
                  </a:lnTo>
                  <a:lnTo>
                    <a:pt x="110" y="153"/>
                  </a:lnTo>
                  <a:lnTo>
                    <a:pt x="109" y="153"/>
                  </a:lnTo>
                  <a:lnTo>
                    <a:pt x="109" y="154"/>
                  </a:lnTo>
                  <a:lnTo>
                    <a:pt x="108" y="154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8" y="154"/>
                  </a:lnTo>
                  <a:lnTo>
                    <a:pt x="108" y="155"/>
                  </a:lnTo>
                  <a:lnTo>
                    <a:pt x="108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10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9" y="156"/>
                  </a:lnTo>
                  <a:lnTo>
                    <a:pt x="109" y="155"/>
                  </a:lnTo>
                  <a:lnTo>
                    <a:pt x="109" y="156"/>
                  </a:lnTo>
                  <a:lnTo>
                    <a:pt x="109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6"/>
                  </a:lnTo>
                  <a:lnTo>
                    <a:pt x="111" y="156"/>
                  </a:lnTo>
                  <a:lnTo>
                    <a:pt x="111" y="156"/>
                  </a:lnTo>
                  <a:lnTo>
                    <a:pt x="111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3" y="156"/>
                  </a:lnTo>
                  <a:lnTo>
                    <a:pt x="113" y="156"/>
                  </a:lnTo>
                  <a:lnTo>
                    <a:pt x="112" y="156"/>
                  </a:lnTo>
                  <a:lnTo>
                    <a:pt x="113" y="156"/>
                  </a:lnTo>
                  <a:lnTo>
                    <a:pt x="113" y="157"/>
                  </a:lnTo>
                  <a:lnTo>
                    <a:pt x="114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3" y="157"/>
                  </a:lnTo>
                  <a:lnTo>
                    <a:pt x="114" y="158"/>
                  </a:lnTo>
                  <a:lnTo>
                    <a:pt x="113" y="158"/>
                  </a:lnTo>
                  <a:lnTo>
                    <a:pt x="112" y="158"/>
                  </a:lnTo>
                  <a:lnTo>
                    <a:pt x="112" y="158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110" y="158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09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9" y="159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2" y="158"/>
                  </a:lnTo>
                  <a:lnTo>
                    <a:pt x="111" y="159"/>
                  </a:lnTo>
                  <a:lnTo>
                    <a:pt x="112" y="159"/>
                  </a:lnTo>
                  <a:lnTo>
                    <a:pt x="112" y="158"/>
                  </a:lnTo>
                  <a:lnTo>
                    <a:pt x="112" y="158"/>
                  </a:lnTo>
                  <a:lnTo>
                    <a:pt x="113" y="158"/>
                  </a:lnTo>
                  <a:lnTo>
                    <a:pt x="113" y="159"/>
                  </a:lnTo>
                  <a:lnTo>
                    <a:pt x="112" y="159"/>
                  </a:lnTo>
                  <a:lnTo>
                    <a:pt x="113" y="158"/>
                  </a:lnTo>
                  <a:lnTo>
                    <a:pt x="112" y="159"/>
                  </a:lnTo>
                  <a:lnTo>
                    <a:pt x="113" y="159"/>
                  </a:lnTo>
                  <a:lnTo>
                    <a:pt x="112" y="159"/>
                  </a:lnTo>
                  <a:lnTo>
                    <a:pt x="113" y="159"/>
                  </a:lnTo>
                  <a:lnTo>
                    <a:pt x="114" y="159"/>
                  </a:lnTo>
                  <a:lnTo>
                    <a:pt x="114" y="159"/>
                  </a:lnTo>
                  <a:lnTo>
                    <a:pt x="115" y="159"/>
                  </a:lnTo>
                  <a:lnTo>
                    <a:pt x="114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60"/>
                  </a:lnTo>
                  <a:lnTo>
                    <a:pt x="115" y="160"/>
                  </a:lnTo>
                  <a:lnTo>
                    <a:pt x="115" y="160"/>
                  </a:lnTo>
                  <a:lnTo>
                    <a:pt x="115" y="159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17" y="159"/>
                  </a:lnTo>
                  <a:lnTo>
                    <a:pt x="117" y="160"/>
                  </a:lnTo>
                  <a:lnTo>
                    <a:pt x="118" y="160"/>
                  </a:lnTo>
                  <a:lnTo>
                    <a:pt x="117" y="160"/>
                  </a:lnTo>
                  <a:lnTo>
                    <a:pt x="117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9" y="160"/>
                  </a:lnTo>
                  <a:lnTo>
                    <a:pt x="119" y="161"/>
                  </a:lnTo>
                  <a:lnTo>
                    <a:pt x="119" y="162"/>
                  </a:lnTo>
                  <a:lnTo>
                    <a:pt x="118" y="162"/>
                  </a:lnTo>
                  <a:lnTo>
                    <a:pt x="119" y="162"/>
                  </a:lnTo>
                  <a:lnTo>
                    <a:pt x="119" y="162"/>
                  </a:lnTo>
                  <a:lnTo>
                    <a:pt x="119" y="162"/>
                  </a:lnTo>
                  <a:lnTo>
                    <a:pt x="119" y="161"/>
                  </a:lnTo>
                  <a:lnTo>
                    <a:pt x="119" y="161"/>
                  </a:lnTo>
                  <a:lnTo>
                    <a:pt x="120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1" y="164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3" y="164"/>
                  </a:lnTo>
                  <a:lnTo>
                    <a:pt x="123" y="164"/>
                  </a:lnTo>
                  <a:lnTo>
                    <a:pt x="122" y="164"/>
                  </a:lnTo>
                  <a:lnTo>
                    <a:pt x="123" y="164"/>
                  </a:lnTo>
                  <a:lnTo>
                    <a:pt x="122" y="164"/>
                  </a:lnTo>
                  <a:lnTo>
                    <a:pt x="122" y="165"/>
                  </a:lnTo>
                  <a:lnTo>
                    <a:pt x="122" y="164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4" y="167"/>
                  </a:lnTo>
                  <a:lnTo>
                    <a:pt x="123" y="167"/>
                  </a:lnTo>
                  <a:lnTo>
                    <a:pt x="123" y="167"/>
                  </a:lnTo>
                  <a:lnTo>
                    <a:pt x="123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5"/>
                  </a:lnTo>
                  <a:lnTo>
                    <a:pt x="121" y="165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9"/>
                  </a:lnTo>
                  <a:lnTo>
                    <a:pt x="122" y="168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1" y="169"/>
                  </a:lnTo>
                  <a:lnTo>
                    <a:pt x="121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1" y="170"/>
                  </a:lnTo>
                  <a:lnTo>
                    <a:pt x="120" y="170"/>
                  </a:lnTo>
                  <a:lnTo>
                    <a:pt x="119" y="170"/>
                  </a:lnTo>
                  <a:lnTo>
                    <a:pt x="120" y="170"/>
                  </a:lnTo>
                  <a:lnTo>
                    <a:pt x="120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20" y="171"/>
                  </a:lnTo>
                  <a:lnTo>
                    <a:pt x="119" y="171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20" y="173"/>
                  </a:lnTo>
                  <a:lnTo>
                    <a:pt x="119" y="173"/>
                  </a:lnTo>
                  <a:lnTo>
                    <a:pt x="120" y="173"/>
                  </a:lnTo>
                  <a:lnTo>
                    <a:pt x="119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0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5"/>
                  </a:lnTo>
                  <a:lnTo>
                    <a:pt x="121" y="174"/>
                  </a:lnTo>
                  <a:lnTo>
                    <a:pt x="121" y="175"/>
                  </a:lnTo>
                  <a:lnTo>
                    <a:pt x="122" y="175"/>
                  </a:lnTo>
                  <a:lnTo>
                    <a:pt x="121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6"/>
                  </a:lnTo>
                  <a:lnTo>
                    <a:pt x="122" y="177"/>
                  </a:lnTo>
                  <a:lnTo>
                    <a:pt x="122" y="176"/>
                  </a:lnTo>
                  <a:lnTo>
                    <a:pt x="123" y="176"/>
                  </a:lnTo>
                  <a:lnTo>
                    <a:pt x="122" y="176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0" y="177"/>
                  </a:lnTo>
                  <a:lnTo>
                    <a:pt x="121" y="177"/>
                  </a:lnTo>
                  <a:lnTo>
                    <a:pt x="120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7"/>
                  </a:lnTo>
                  <a:lnTo>
                    <a:pt x="117" y="177"/>
                  </a:lnTo>
                  <a:lnTo>
                    <a:pt x="118" y="177"/>
                  </a:lnTo>
                  <a:lnTo>
                    <a:pt x="117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5" y="177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3" y="176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5" y="176"/>
                  </a:lnTo>
                  <a:lnTo>
                    <a:pt x="115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7" y="177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7" y="178"/>
                  </a:lnTo>
                  <a:lnTo>
                    <a:pt x="117" y="177"/>
                  </a:lnTo>
                  <a:lnTo>
                    <a:pt x="117" y="178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0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2" y="178"/>
                  </a:lnTo>
                  <a:lnTo>
                    <a:pt x="123" y="178"/>
                  </a:lnTo>
                  <a:lnTo>
                    <a:pt x="122" y="178"/>
                  </a:lnTo>
                  <a:lnTo>
                    <a:pt x="123" y="178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9"/>
                  </a:lnTo>
                  <a:lnTo>
                    <a:pt x="123" y="179"/>
                  </a:lnTo>
                  <a:lnTo>
                    <a:pt x="123" y="179"/>
                  </a:lnTo>
                  <a:lnTo>
                    <a:pt x="122" y="179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2" y="179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3" y="180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4" y="182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3" y="18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3" y="184"/>
                  </a:lnTo>
                  <a:lnTo>
                    <a:pt x="124" y="184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4"/>
                  </a:lnTo>
                  <a:lnTo>
                    <a:pt x="126" y="185"/>
                  </a:lnTo>
                  <a:lnTo>
                    <a:pt x="126" y="184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7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5"/>
                  </a:lnTo>
                  <a:lnTo>
                    <a:pt x="128" y="186"/>
                  </a:lnTo>
                  <a:lnTo>
                    <a:pt x="128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1" y="185"/>
                  </a:lnTo>
                  <a:lnTo>
                    <a:pt x="130" y="185"/>
                  </a:lnTo>
                  <a:lnTo>
                    <a:pt x="131" y="186"/>
                  </a:lnTo>
                  <a:lnTo>
                    <a:pt x="131" y="185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7"/>
                  </a:lnTo>
                  <a:lnTo>
                    <a:pt x="132" y="188"/>
                  </a:lnTo>
                  <a:lnTo>
                    <a:pt x="132" y="187"/>
                  </a:lnTo>
                  <a:lnTo>
                    <a:pt x="132" y="188"/>
                  </a:lnTo>
                  <a:lnTo>
                    <a:pt x="132" y="187"/>
                  </a:lnTo>
                  <a:lnTo>
                    <a:pt x="133" y="187"/>
                  </a:lnTo>
                  <a:lnTo>
                    <a:pt x="133" y="188"/>
                  </a:lnTo>
                  <a:lnTo>
                    <a:pt x="133" y="188"/>
                  </a:lnTo>
                  <a:lnTo>
                    <a:pt x="134" y="188"/>
                  </a:lnTo>
                  <a:lnTo>
                    <a:pt x="134" y="188"/>
                  </a:lnTo>
                  <a:lnTo>
                    <a:pt x="133" y="188"/>
                  </a:lnTo>
                  <a:lnTo>
                    <a:pt x="133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5" y="190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1"/>
                  </a:lnTo>
                  <a:lnTo>
                    <a:pt x="138" y="191"/>
                  </a:lnTo>
                  <a:lnTo>
                    <a:pt x="138" y="191"/>
                  </a:lnTo>
                  <a:lnTo>
                    <a:pt x="139" y="191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0" y="192"/>
                  </a:lnTo>
                  <a:lnTo>
                    <a:pt x="141" y="192"/>
                  </a:lnTo>
                  <a:lnTo>
                    <a:pt x="141" y="191"/>
                  </a:lnTo>
                  <a:lnTo>
                    <a:pt x="141" y="192"/>
                  </a:lnTo>
                  <a:lnTo>
                    <a:pt x="141" y="191"/>
                  </a:lnTo>
                  <a:lnTo>
                    <a:pt x="141" y="191"/>
                  </a:lnTo>
                  <a:lnTo>
                    <a:pt x="141" y="192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4" y="193"/>
                  </a:lnTo>
                  <a:lnTo>
                    <a:pt x="144" y="192"/>
                  </a:lnTo>
                  <a:lnTo>
                    <a:pt x="145" y="192"/>
                  </a:lnTo>
                  <a:lnTo>
                    <a:pt x="144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1"/>
                  </a:lnTo>
                  <a:lnTo>
                    <a:pt x="146" y="191"/>
                  </a:lnTo>
                  <a:lnTo>
                    <a:pt x="147" y="191"/>
                  </a:lnTo>
                  <a:lnTo>
                    <a:pt x="147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9" y="191"/>
                  </a:lnTo>
                  <a:lnTo>
                    <a:pt x="149" y="191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2" y="193"/>
                  </a:lnTo>
                  <a:lnTo>
                    <a:pt x="152" y="193"/>
                  </a:lnTo>
                  <a:lnTo>
                    <a:pt x="152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4" y="194"/>
                  </a:lnTo>
                  <a:lnTo>
                    <a:pt x="154" y="195"/>
                  </a:lnTo>
                  <a:lnTo>
                    <a:pt x="153" y="195"/>
                  </a:lnTo>
                  <a:lnTo>
                    <a:pt x="154" y="195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55" y="196"/>
                  </a:lnTo>
                  <a:lnTo>
                    <a:pt x="156" y="196"/>
                  </a:lnTo>
                  <a:lnTo>
                    <a:pt x="156" y="195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7" y="198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8" y="201"/>
                  </a:lnTo>
                  <a:lnTo>
                    <a:pt x="158" y="202"/>
                  </a:lnTo>
                  <a:lnTo>
                    <a:pt x="158" y="203"/>
                  </a:lnTo>
                  <a:lnTo>
                    <a:pt x="159" y="203"/>
                  </a:lnTo>
                  <a:lnTo>
                    <a:pt x="158" y="203"/>
                  </a:lnTo>
                  <a:lnTo>
                    <a:pt x="158" y="203"/>
                  </a:lnTo>
                  <a:lnTo>
                    <a:pt x="159" y="203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60" y="204"/>
                  </a:lnTo>
                  <a:lnTo>
                    <a:pt x="160" y="204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2" y="204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3" y="205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3" y="210"/>
                  </a:lnTo>
                  <a:lnTo>
                    <a:pt x="163" y="210"/>
                  </a:lnTo>
                  <a:lnTo>
                    <a:pt x="162" y="210"/>
                  </a:lnTo>
                  <a:lnTo>
                    <a:pt x="163" y="210"/>
                  </a:lnTo>
                  <a:lnTo>
                    <a:pt x="163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2"/>
                  </a:lnTo>
                  <a:lnTo>
                    <a:pt x="161" y="212"/>
                  </a:lnTo>
                  <a:lnTo>
                    <a:pt x="160" y="212"/>
                  </a:lnTo>
                  <a:lnTo>
                    <a:pt x="160" y="213"/>
                  </a:lnTo>
                  <a:lnTo>
                    <a:pt x="160" y="214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59" y="215"/>
                  </a:lnTo>
                  <a:lnTo>
                    <a:pt x="158" y="215"/>
                  </a:lnTo>
                  <a:lnTo>
                    <a:pt x="157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7" y="217"/>
                  </a:lnTo>
                  <a:lnTo>
                    <a:pt x="157" y="218"/>
                  </a:lnTo>
                  <a:lnTo>
                    <a:pt x="157" y="218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20"/>
                  </a:lnTo>
                  <a:lnTo>
                    <a:pt x="158" y="220"/>
                  </a:lnTo>
                  <a:lnTo>
                    <a:pt x="158" y="221"/>
                  </a:lnTo>
                  <a:lnTo>
                    <a:pt x="157" y="221"/>
                  </a:lnTo>
                  <a:lnTo>
                    <a:pt x="158" y="221"/>
                  </a:lnTo>
                  <a:lnTo>
                    <a:pt x="159" y="221"/>
                  </a:lnTo>
                  <a:lnTo>
                    <a:pt x="159" y="221"/>
                  </a:lnTo>
                  <a:lnTo>
                    <a:pt x="159" y="221"/>
                  </a:lnTo>
                  <a:lnTo>
                    <a:pt x="158" y="221"/>
                  </a:lnTo>
                  <a:lnTo>
                    <a:pt x="158" y="220"/>
                  </a:lnTo>
                  <a:lnTo>
                    <a:pt x="157" y="220"/>
                  </a:lnTo>
                  <a:lnTo>
                    <a:pt x="158" y="220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8"/>
                  </a:lnTo>
                  <a:lnTo>
                    <a:pt x="157" y="218"/>
                  </a:lnTo>
                  <a:lnTo>
                    <a:pt x="157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7" y="215"/>
                  </a:lnTo>
                  <a:lnTo>
                    <a:pt x="158" y="215"/>
                  </a:lnTo>
                  <a:lnTo>
                    <a:pt x="159" y="215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60" y="214"/>
                  </a:lnTo>
                  <a:lnTo>
                    <a:pt x="160" y="213"/>
                  </a:lnTo>
                  <a:lnTo>
                    <a:pt x="160" y="213"/>
                  </a:lnTo>
                  <a:lnTo>
                    <a:pt x="160" y="212"/>
                  </a:lnTo>
                  <a:lnTo>
                    <a:pt x="161" y="212"/>
                  </a:lnTo>
                  <a:lnTo>
                    <a:pt x="162" y="212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4" y="212"/>
                  </a:lnTo>
                  <a:lnTo>
                    <a:pt x="164" y="212"/>
                  </a:lnTo>
                  <a:lnTo>
                    <a:pt x="165" y="212"/>
                  </a:lnTo>
                  <a:lnTo>
                    <a:pt x="164" y="212"/>
                  </a:lnTo>
                  <a:lnTo>
                    <a:pt x="164" y="212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0"/>
                  </a:lnTo>
                  <a:lnTo>
                    <a:pt x="163" y="210"/>
                  </a:lnTo>
                  <a:lnTo>
                    <a:pt x="163" y="209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4" y="207"/>
                  </a:lnTo>
                  <a:lnTo>
                    <a:pt x="163" y="207"/>
                  </a:lnTo>
                  <a:lnTo>
                    <a:pt x="164" y="207"/>
                  </a:lnTo>
                  <a:lnTo>
                    <a:pt x="163" y="207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3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2" y="204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60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9" y="203"/>
                  </a:lnTo>
                  <a:lnTo>
                    <a:pt x="159" y="203"/>
                  </a:lnTo>
                  <a:lnTo>
                    <a:pt x="158" y="203"/>
                  </a:lnTo>
                  <a:lnTo>
                    <a:pt x="159" y="202"/>
                  </a:lnTo>
                  <a:lnTo>
                    <a:pt x="158" y="202"/>
                  </a:lnTo>
                  <a:lnTo>
                    <a:pt x="158" y="201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5"/>
                  </a:lnTo>
                  <a:lnTo>
                    <a:pt x="156" y="195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3"/>
                  </a:lnTo>
                  <a:lnTo>
                    <a:pt x="155" y="194"/>
                  </a:lnTo>
                  <a:lnTo>
                    <a:pt x="154" y="194"/>
                  </a:lnTo>
                  <a:lnTo>
                    <a:pt x="154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2" y="194"/>
                  </a:lnTo>
                  <a:lnTo>
                    <a:pt x="153" y="193"/>
                  </a:lnTo>
                  <a:lnTo>
                    <a:pt x="152" y="193"/>
                  </a:lnTo>
                  <a:lnTo>
                    <a:pt x="152" y="193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49" y="191"/>
                  </a:lnTo>
                  <a:lnTo>
                    <a:pt x="149" y="191"/>
                  </a:lnTo>
                  <a:lnTo>
                    <a:pt x="148" y="191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9" y="190"/>
                  </a:lnTo>
                  <a:lnTo>
                    <a:pt x="149" y="189"/>
                  </a:lnTo>
                  <a:lnTo>
                    <a:pt x="148" y="189"/>
                  </a:lnTo>
                  <a:lnTo>
                    <a:pt x="148" y="189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7" y="188"/>
                  </a:lnTo>
                  <a:lnTo>
                    <a:pt x="147" y="187"/>
                  </a:lnTo>
                  <a:lnTo>
                    <a:pt x="147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7" y="186"/>
                  </a:lnTo>
                  <a:lnTo>
                    <a:pt x="147" y="185"/>
                  </a:lnTo>
                  <a:lnTo>
                    <a:pt x="148" y="185"/>
                  </a:lnTo>
                  <a:lnTo>
                    <a:pt x="147" y="185"/>
                  </a:lnTo>
                  <a:lnTo>
                    <a:pt x="147" y="185"/>
                  </a:lnTo>
                  <a:lnTo>
                    <a:pt x="147" y="185"/>
                  </a:lnTo>
                  <a:lnTo>
                    <a:pt x="147" y="184"/>
                  </a:lnTo>
                  <a:lnTo>
                    <a:pt x="146" y="184"/>
                  </a:lnTo>
                  <a:lnTo>
                    <a:pt x="145" y="184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4" y="185"/>
                  </a:lnTo>
                  <a:lnTo>
                    <a:pt x="144" y="185"/>
                  </a:lnTo>
                  <a:lnTo>
                    <a:pt x="143" y="185"/>
                  </a:lnTo>
                  <a:lnTo>
                    <a:pt x="143" y="185"/>
                  </a:lnTo>
                  <a:lnTo>
                    <a:pt x="142" y="185"/>
                  </a:lnTo>
                  <a:lnTo>
                    <a:pt x="142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0" y="184"/>
                  </a:lnTo>
                  <a:lnTo>
                    <a:pt x="140" y="183"/>
                  </a:lnTo>
                  <a:lnTo>
                    <a:pt x="140" y="182"/>
                  </a:lnTo>
                  <a:lnTo>
                    <a:pt x="139" y="182"/>
                  </a:lnTo>
                  <a:lnTo>
                    <a:pt x="139" y="182"/>
                  </a:lnTo>
                  <a:lnTo>
                    <a:pt x="138" y="182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8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6" y="179"/>
                  </a:lnTo>
                  <a:lnTo>
                    <a:pt x="137" y="179"/>
                  </a:lnTo>
                  <a:lnTo>
                    <a:pt x="136" y="179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7" y="178"/>
                  </a:lnTo>
                  <a:lnTo>
                    <a:pt x="137" y="178"/>
                  </a:lnTo>
                  <a:lnTo>
                    <a:pt x="137" y="177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38" y="176"/>
                  </a:lnTo>
                  <a:lnTo>
                    <a:pt x="139" y="176"/>
                  </a:lnTo>
                  <a:lnTo>
                    <a:pt x="138" y="176"/>
                  </a:lnTo>
                  <a:lnTo>
                    <a:pt x="139" y="175"/>
                  </a:lnTo>
                  <a:lnTo>
                    <a:pt x="139" y="175"/>
                  </a:lnTo>
                  <a:lnTo>
                    <a:pt x="138" y="175"/>
                  </a:lnTo>
                  <a:lnTo>
                    <a:pt x="138" y="174"/>
                  </a:lnTo>
                  <a:lnTo>
                    <a:pt x="139" y="174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2" y="174"/>
                  </a:lnTo>
                  <a:lnTo>
                    <a:pt x="142" y="175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5" y="175"/>
                  </a:lnTo>
                  <a:lnTo>
                    <a:pt x="145" y="175"/>
                  </a:lnTo>
                  <a:lnTo>
                    <a:pt x="145" y="176"/>
                  </a:lnTo>
                  <a:lnTo>
                    <a:pt x="146" y="176"/>
                  </a:lnTo>
                  <a:lnTo>
                    <a:pt x="145" y="177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7" y="177"/>
                  </a:lnTo>
                  <a:lnTo>
                    <a:pt x="147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9" y="178"/>
                  </a:lnTo>
                  <a:lnTo>
                    <a:pt x="149" y="178"/>
                  </a:lnTo>
                  <a:lnTo>
                    <a:pt x="150" y="178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9" y="180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8" y="181"/>
                  </a:lnTo>
                  <a:lnTo>
                    <a:pt x="148" y="182"/>
                  </a:lnTo>
                  <a:lnTo>
                    <a:pt x="148" y="182"/>
                  </a:lnTo>
                  <a:lnTo>
                    <a:pt x="148" y="182"/>
                  </a:lnTo>
                  <a:lnTo>
                    <a:pt x="148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0"/>
                  </a:lnTo>
                  <a:lnTo>
                    <a:pt x="150" y="180"/>
                  </a:lnTo>
                  <a:lnTo>
                    <a:pt x="151" y="180"/>
                  </a:lnTo>
                  <a:lnTo>
                    <a:pt x="151" y="179"/>
                  </a:lnTo>
                  <a:lnTo>
                    <a:pt x="152" y="179"/>
                  </a:lnTo>
                  <a:lnTo>
                    <a:pt x="152" y="180"/>
                  </a:lnTo>
                  <a:lnTo>
                    <a:pt x="152" y="179"/>
                  </a:lnTo>
                  <a:lnTo>
                    <a:pt x="152" y="180"/>
                  </a:lnTo>
                  <a:lnTo>
                    <a:pt x="152" y="179"/>
                  </a:lnTo>
                  <a:lnTo>
                    <a:pt x="151" y="179"/>
                  </a:lnTo>
                  <a:lnTo>
                    <a:pt x="152" y="179"/>
                  </a:lnTo>
                  <a:lnTo>
                    <a:pt x="152" y="179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4" y="179"/>
                  </a:lnTo>
                  <a:lnTo>
                    <a:pt x="155" y="179"/>
                  </a:lnTo>
                  <a:lnTo>
                    <a:pt x="155" y="179"/>
                  </a:lnTo>
                  <a:lnTo>
                    <a:pt x="155" y="180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2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0" y="183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4" y="182"/>
                  </a:lnTo>
                  <a:lnTo>
                    <a:pt x="163" y="182"/>
                  </a:lnTo>
                  <a:lnTo>
                    <a:pt x="163" y="181"/>
                  </a:lnTo>
                  <a:lnTo>
                    <a:pt x="163" y="182"/>
                  </a:lnTo>
                  <a:lnTo>
                    <a:pt x="164" y="182"/>
                  </a:lnTo>
                  <a:lnTo>
                    <a:pt x="164" y="181"/>
                  </a:lnTo>
                  <a:lnTo>
                    <a:pt x="164" y="181"/>
                  </a:lnTo>
                  <a:lnTo>
                    <a:pt x="164" y="182"/>
                  </a:lnTo>
                  <a:lnTo>
                    <a:pt x="165" y="182"/>
                  </a:lnTo>
                  <a:lnTo>
                    <a:pt x="164" y="182"/>
                  </a:lnTo>
                  <a:lnTo>
                    <a:pt x="164" y="181"/>
                  </a:lnTo>
                  <a:lnTo>
                    <a:pt x="165" y="182"/>
                  </a:lnTo>
                  <a:lnTo>
                    <a:pt x="164" y="182"/>
                  </a:lnTo>
                  <a:lnTo>
                    <a:pt x="165" y="182"/>
                  </a:lnTo>
                  <a:lnTo>
                    <a:pt x="165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3"/>
                  </a:lnTo>
                  <a:lnTo>
                    <a:pt x="166" y="184"/>
                  </a:lnTo>
                  <a:lnTo>
                    <a:pt x="166" y="183"/>
                  </a:lnTo>
                  <a:lnTo>
                    <a:pt x="166" y="182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7" y="184"/>
                  </a:lnTo>
                  <a:lnTo>
                    <a:pt x="167" y="183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2" y="185"/>
                  </a:lnTo>
                  <a:lnTo>
                    <a:pt x="173" y="185"/>
                  </a:lnTo>
                  <a:lnTo>
                    <a:pt x="172" y="185"/>
                  </a:lnTo>
                  <a:lnTo>
                    <a:pt x="172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6" y="185"/>
                  </a:lnTo>
                  <a:lnTo>
                    <a:pt x="176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8" y="187"/>
                  </a:lnTo>
                  <a:lnTo>
                    <a:pt x="177" y="187"/>
                  </a:lnTo>
                  <a:lnTo>
                    <a:pt x="178" y="187"/>
                  </a:lnTo>
                  <a:lnTo>
                    <a:pt x="178" y="188"/>
                  </a:lnTo>
                  <a:lnTo>
                    <a:pt x="178" y="187"/>
                  </a:lnTo>
                  <a:lnTo>
                    <a:pt x="177" y="187"/>
                  </a:lnTo>
                  <a:lnTo>
                    <a:pt x="178" y="187"/>
                  </a:lnTo>
                  <a:lnTo>
                    <a:pt x="178" y="187"/>
                  </a:lnTo>
                  <a:lnTo>
                    <a:pt x="179" y="187"/>
                  </a:lnTo>
                  <a:lnTo>
                    <a:pt x="179" y="187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78" y="188"/>
                  </a:lnTo>
                  <a:lnTo>
                    <a:pt x="178" y="188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90"/>
                  </a:lnTo>
                  <a:lnTo>
                    <a:pt x="178" y="190"/>
                  </a:lnTo>
                  <a:lnTo>
                    <a:pt x="178" y="191"/>
                  </a:lnTo>
                  <a:lnTo>
                    <a:pt x="177" y="191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6" y="192"/>
                  </a:lnTo>
                  <a:lnTo>
                    <a:pt x="176" y="193"/>
                  </a:lnTo>
                  <a:lnTo>
                    <a:pt x="175" y="193"/>
                  </a:lnTo>
                  <a:lnTo>
                    <a:pt x="175" y="193"/>
                  </a:lnTo>
                  <a:lnTo>
                    <a:pt x="176" y="194"/>
                  </a:lnTo>
                  <a:lnTo>
                    <a:pt x="176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9" y="195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9" y="197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9"/>
                  </a:lnTo>
                  <a:lnTo>
                    <a:pt x="180" y="199"/>
                  </a:lnTo>
                  <a:lnTo>
                    <a:pt x="180" y="199"/>
                  </a:lnTo>
                  <a:lnTo>
                    <a:pt x="180" y="199"/>
                  </a:lnTo>
                  <a:lnTo>
                    <a:pt x="181" y="199"/>
                  </a:lnTo>
                  <a:lnTo>
                    <a:pt x="180" y="199"/>
                  </a:lnTo>
                  <a:lnTo>
                    <a:pt x="181" y="199"/>
                  </a:lnTo>
                  <a:lnTo>
                    <a:pt x="181" y="200"/>
                  </a:lnTo>
                  <a:lnTo>
                    <a:pt x="180" y="200"/>
                  </a:lnTo>
                  <a:lnTo>
                    <a:pt x="180" y="200"/>
                  </a:lnTo>
                  <a:lnTo>
                    <a:pt x="180" y="201"/>
                  </a:lnTo>
                  <a:lnTo>
                    <a:pt x="181" y="201"/>
                  </a:lnTo>
                  <a:lnTo>
                    <a:pt x="180" y="201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0" y="203"/>
                  </a:lnTo>
                  <a:lnTo>
                    <a:pt x="180" y="202"/>
                  </a:lnTo>
                  <a:lnTo>
                    <a:pt x="180" y="203"/>
                  </a:lnTo>
                  <a:lnTo>
                    <a:pt x="181" y="203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2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4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4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7" y="206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8" y="207"/>
                  </a:lnTo>
                  <a:lnTo>
                    <a:pt x="188" y="207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9"/>
                  </a:lnTo>
                  <a:lnTo>
                    <a:pt x="187" y="209"/>
                  </a:lnTo>
                  <a:lnTo>
                    <a:pt x="188" y="209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6" y="209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2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4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8" y="214"/>
                  </a:lnTo>
                  <a:lnTo>
                    <a:pt x="189" y="214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7" y="213"/>
                  </a:lnTo>
                  <a:lnTo>
                    <a:pt x="187" y="214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6" y="215"/>
                  </a:lnTo>
                  <a:lnTo>
                    <a:pt x="186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7" y="215"/>
                  </a:lnTo>
                  <a:lnTo>
                    <a:pt x="186" y="216"/>
                  </a:lnTo>
                  <a:lnTo>
                    <a:pt x="187" y="215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7"/>
                  </a:lnTo>
                  <a:lnTo>
                    <a:pt x="186" y="217"/>
                  </a:lnTo>
                  <a:lnTo>
                    <a:pt x="186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2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4" y="222"/>
                  </a:lnTo>
                  <a:lnTo>
                    <a:pt x="185" y="222"/>
                  </a:lnTo>
                  <a:lnTo>
                    <a:pt x="184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3"/>
                  </a:lnTo>
                  <a:lnTo>
                    <a:pt x="185" y="222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4" y="223"/>
                  </a:lnTo>
                  <a:lnTo>
                    <a:pt x="183" y="223"/>
                  </a:lnTo>
                  <a:lnTo>
                    <a:pt x="183" y="224"/>
                  </a:lnTo>
                  <a:lnTo>
                    <a:pt x="184" y="224"/>
                  </a:lnTo>
                  <a:lnTo>
                    <a:pt x="184" y="225"/>
                  </a:lnTo>
                  <a:lnTo>
                    <a:pt x="185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6"/>
                  </a:lnTo>
                  <a:lnTo>
                    <a:pt x="183" y="226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2" y="228"/>
                  </a:lnTo>
                  <a:lnTo>
                    <a:pt x="181" y="228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0" y="229"/>
                  </a:lnTo>
                  <a:lnTo>
                    <a:pt x="180" y="228"/>
                  </a:lnTo>
                  <a:lnTo>
                    <a:pt x="180" y="227"/>
                  </a:lnTo>
                  <a:lnTo>
                    <a:pt x="180" y="228"/>
                  </a:lnTo>
                  <a:lnTo>
                    <a:pt x="180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2" y="229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2" y="229"/>
                  </a:lnTo>
                  <a:lnTo>
                    <a:pt x="181" y="228"/>
                  </a:lnTo>
                  <a:lnTo>
                    <a:pt x="182" y="228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6"/>
                  </a:lnTo>
                  <a:lnTo>
                    <a:pt x="183" y="226"/>
                  </a:lnTo>
                  <a:lnTo>
                    <a:pt x="183" y="225"/>
                  </a:lnTo>
                  <a:lnTo>
                    <a:pt x="183" y="226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5" y="225"/>
                  </a:lnTo>
                  <a:lnTo>
                    <a:pt x="184" y="225"/>
                  </a:lnTo>
                  <a:lnTo>
                    <a:pt x="184" y="224"/>
                  </a:lnTo>
                  <a:lnTo>
                    <a:pt x="183" y="224"/>
                  </a:lnTo>
                  <a:lnTo>
                    <a:pt x="183" y="223"/>
                  </a:lnTo>
                  <a:lnTo>
                    <a:pt x="184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6" y="224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6"/>
                  </a:lnTo>
                  <a:lnTo>
                    <a:pt x="187" y="226"/>
                  </a:lnTo>
                  <a:lnTo>
                    <a:pt x="187" y="226"/>
                  </a:lnTo>
                  <a:lnTo>
                    <a:pt x="187" y="227"/>
                  </a:lnTo>
                  <a:lnTo>
                    <a:pt x="188" y="227"/>
                  </a:lnTo>
                  <a:lnTo>
                    <a:pt x="187" y="226"/>
                  </a:lnTo>
                  <a:lnTo>
                    <a:pt x="187" y="226"/>
                  </a:lnTo>
                  <a:lnTo>
                    <a:pt x="186" y="226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4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6" y="218"/>
                  </a:lnTo>
                  <a:lnTo>
                    <a:pt x="186" y="217"/>
                  </a:lnTo>
                  <a:lnTo>
                    <a:pt x="186" y="217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8" y="215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8" y="211"/>
                  </a:lnTo>
                  <a:lnTo>
                    <a:pt x="189" y="211"/>
                  </a:lnTo>
                  <a:lnTo>
                    <a:pt x="189" y="212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7" y="211"/>
                  </a:lnTo>
                  <a:lnTo>
                    <a:pt x="188" y="211"/>
                  </a:lnTo>
                  <a:lnTo>
                    <a:pt x="188" y="210"/>
                  </a:lnTo>
                  <a:lnTo>
                    <a:pt x="188" y="211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10"/>
                  </a:lnTo>
                  <a:lnTo>
                    <a:pt x="186" y="210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8" y="209"/>
                  </a:lnTo>
                  <a:lnTo>
                    <a:pt x="188" y="209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7"/>
                  </a:lnTo>
                  <a:lnTo>
                    <a:pt x="188" y="207"/>
                  </a:lnTo>
                  <a:lnTo>
                    <a:pt x="187" y="207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9" y="206"/>
                  </a:lnTo>
                  <a:lnTo>
                    <a:pt x="189" y="207"/>
                  </a:lnTo>
                  <a:lnTo>
                    <a:pt x="189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1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5" y="211"/>
                  </a:lnTo>
                  <a:lnTo>
                    <a:pt x="196" y="211"/>
                  </a:lnTo>
                  <a:lnTo>
                    <a:pt x="195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8" y="211"/>
                  </a:lnTo>
                  <a:lnTo>
                    <a:pt x="198" y="212"/>
                  </a:lnTo>
                  <a:lnTo>
                    <a:pt x="199" y="212"/>
                  </a:lnTo>
                  <a:lnTo>
                    <a:pt x="199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1" y="212"/>
                  </a:lnTo>
                  <a:lnTo>
                    <a:pt x="201" y="212"/>
                  </a:lnTo>
                  <a:lnTo>
                    <a:pt x="202" y="212"/>
                  </a:lnTo>
                  <a:lnTo>
                    <a:pt x="202" y="212"/>
                  </a:lnTo>
                  <a:lnTo>
                    <a:pt x="203" y="212"/>
                  </a:lnTo>
                  <a:lnTo>
                    <a:pt x="203" y="213"/>
                  </a:lnTo>
                  <a:lnTo>
                    <a:pt x="203" y="212"/>
                  </a:lnTo>
                  <a:lnTo>
                    <a:pt x="203" y="213"/>
                  </a:lnTo>
                  <a:lnTo>
                    <a:pt x="203" y="212"/>
                  </a:lnTo>
                  <a:lnTo>
                    <a:pt x="202" y="212"/>
                  </a:lnTo>
                  <a:lnTo>
                    <a:pt x="201" y="212"/>
                  </a:lnTo>
                  <a:lnTo>
                    <a:pt x="201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199" y="212"/>
                  </a:lnTo>
                  <a:lnTo>
                    <a:pt x="199" y="212"/>
                  </a:lnTo>
                  <a:lnTo>
                    <a:pt x="198" y="212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4" y="210"/>
                  </a:lnTo>
                  <a:lnTo>
                    <a:pt x="194" y="209"/>
                  </a:lnTo>
                  <a:lnTo>
                    <a:pt x="193" y="209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1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6"/>
                  </a:lnTo>
                  <a:lnTo>
                    <a:pt x="190" y="207"/>
                  </a:lnTo>
                  <a:lnTo>
                    <a:pt x="190" y="206"/>
                  </a:lnTo>
                  <a:lnTo>
                    <a:pt x="189" y="206"/>
                  </a:lnTo>
                  <a:lnTo>
                    <a:pt x="189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3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7" y="203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9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7" y="203"/>
                  </a:lnTo>
                  <a:lnTo>
                    <a:pt x="186" y="203"/>
                  </a:lnTo>
                  <a:lnTo>
                    <a:pt x="186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4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2" y="202"/>
                  </a:lnTo>
                  <a:lnTo>
                    <a:pt x="182" y="203"/>
                  </a:lnTo>
                  <a:lnTo>
                    <a:pt x="182" y="202"/>
                  </a:lnTo>
                  <a:lnTo>
                    <a:pt x="181" y="202"/>
                  </a:lnTo>
                  <a:lnTo>
                    <a:pt x="181" y="202"/>
                  </a:lnTo>
                  <a:lnTo>
                    <a:pt x="181" y="201"/>
                  </a:lnTo>
                  <a:lnTo>
                    <a:pt x="181" y="202"/>
                  </a:lnTo>
                  <a:lnTo>
                    <a:pt x="181" y="201"/>
                  </a:lnTo>
                  <a:lnTo>
                    <a:pt x="181" y="201"/>
                  </a:lnTo>
                  <a:lnTo>
                    <a:pt x="181" y="200"/>
                  </a:lnTo>
                  <a:lnTo>
                    <a:pt x="180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0" y="199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8" y="195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6" y="194"/>
                  </a:lnTo>
                  <a:lnTo>
                    <a:pt x="176" y="193"/>
                  </a:lnTo>
                  <a:lnTo>
                    <a:pt x="175" y="193"/>
                  </a:lnTo>
                  <a:lnTo>
                    <a:pt x="176" y="193"/>
                  </a:lnTo>
                  <a:lnTo>
                    <a:pt x="176" y="192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8" y="192"/>
                  </a:lnTo>
                  <a:lnTo>
                    <a:pt x="177" y="191"/>
                  </a:lnTo>
                  <a:lnTo>
                    <a:pt x="178" y="191"/>
                  </a:lnTo>
                  <a:lnTo>
                    <a:pt x="178" y="190"/>
                  </a:lnTo>
                  <a:lnTo>
                    <a:pt x="178" y="190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8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80" y="188"/>
                  </a:lnTo>
                  <a:lnTo>
                    <a:pt x="181" y="188"/>
                  </a:lnTo>
                  <a:lnTo>
                    <a:pt x="181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3" y="188"/>
                  </a:lnTo>
                  <a:lnTo>
                    <a:pt x="183" y="187"/>
                  </a:lnTo>
                  <a:lnTo>
                    <a:pt x="183" y="187"/>
                  </a:lnTo>
                  <a:lnTo>
                    <a:pt x="184" y="187"/>
                  </a:lnTo>
                  <a:lnTo>
                    <a:pt x="185" y="187"/>
                  </a:lnTo>
                  <a:lnTo>
                    <a:pt x="185" y="187"/>
                  </a:lnTo>
                  <a:lnTo>
                    <a:pt x="186" y="187"/>
                  </a:lnTo>
                  <a:lnTo>
                    <a:pt x="186" y="186"/>
                  </a:lnTo>
                  <a:lnTo>
                    <a:pt x="186" y="187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7" y="186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90" y="184"/>
                  </a:lnTo>
                  <a:lnTo>
                    <a:pt x="190" y="185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3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2" y="181"/>
                  </a:lnTo>
                  <a:lnTo>
                    <a:pt x="192" y="181"/>
                  </a:lnTo>
                  <a:lnTo>
                    <a:pt x="192" y="180"/>
                  </a:lnTo>
                  <a:lnTo>
                    <a:pt x="192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4" y="181"/>
                  </a:lnTo>
                  <a:lnTo>
                    <a:pt x="195" y="181"/>
                  </a:lnTo>
                  <a:lnTo>
                    <a:pt x="195" y="181"/>
                  </a:lnTo>
                  <a:lnTo>
                    <a:pt x="196" y="181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7" y="182"/>
                  </a:lnTo>
                  <a:lnTo>
                    <a:pt x="197" y="183"/>
                  </a:lnTo>
                  <a:lnTo>
                    <a:pt x="197" y="183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8" y="184"/>
                  </a:lnTo>
                  <a:lnTo>
                    <a:pt x="198" y="183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2"/>
                  </a:lnTo>
                  <a:lnTo>
                    <a:pt x="197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1"/>
                  </a:lnTo>
                  <a:lnTo>
                    <a:pt x="195" y="181"/>
                  </a:lnTo>
                  <a:lnTo>
                    <a:pt x="195" y="181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2" y="180"/>
                  </a:lnTo>
                  <a:lnTo>
                    <a:pt x="192" y="180"/>
                  </a:lnTo>
                  <a:lnTo>
                    <a:pt x="192" y="181"/>
                  </a:lnTo>
                  <a:lnTo>
                    <a:pt x="192" y="181"/>
                  </a:lnTo>
                  <a:lnTo>
                    <a:pt x="191" y="181"/>
                  </a:lnTo>
                  <a:lnTo>
                    <a:pt x="192" y="181"/>
                  </a:lnTo>
                  <a:lnTo>
                    <a:pt x="191" y="181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3"/>
                  </a:lnTo>
                  <a:lnTo>
                    <a:pt x="190" y="183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89" y="184"/>
                  </a:lnTo>
                  <a:lnTo>
                    <a:pt x="190" y="184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7" y="186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5" y="186"/>
                  </a:lnTo>
                  <a:lnTo>
                    <a:pt x="185" y="187"/>
                  </a:lnTo>
                  <a:lnTo>
                    <a:pt x="185" y="187"/>
                  </a:lnTo>
                  <a:lnTo>
                    <a:pt x="184" y="187"/>
                  </a:lnTo>
                  <a:lnTo>
                    <a:pt x="183" y="187"/>
                  </a:lnTo>
                  <a:lnTo>
                    <a:pt x="183" y="187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1" y="188"/>
                  </a:lnTo>
                  <a:lnTo>
                    <a:pt x="181" y="188"/>
                  </a:lnTo>
                  <a:lnTo>
                    <a:pt x="180" y="188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79" y="187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79" y="185"/>
                  </a:lnTo>
                  <a:lnTo>
                    <a:pt x="178" y="185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7" y="186"/>
                  </a:lnTo>
                  <a:lnTo>
                    <a:pt x="177" y="185"/>
                  </a:lnTo>
                  <a:lnTo>
                    <a:pt x="176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2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0" y="183"/>
                  </a:lnTo>
                  <a:lnTo>
                    <a:pt x="169" y="183"/>
                  </a:lnTo>
                  <a:lnTo>
                    <a:pt x="168" y="183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9" y="182"/>
                  </a:lnTo>
                  <a:lnTo>
                    <a:pt x="170" y="182"/>
                  </a:lnTo>
                  <a:lnTo>
                    <a:pt x="169" y="182"/>
                  </a:lnTo>
                  <a:lnTo>
                    <a:pt x="169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2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0" y="181"/>
                  </a:lnTo>
                  <a:lnTo>
                    <a:pt x="171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69" y="181"/>
                  </a:lnTo>
                  <a:lnTo>
                    <a:pt x="169" y="180"/>
                  </a:lnTo>
                  <a:lnTo>
                    <a:pt x="168" y="180"/>
                  </a:lnTo>
                  <a:lnTo>
                    <a:pt x="168" y="179"/>
                  </a:lnTo>
                  <a:lnTo>
                    <a:pt x="168" y="180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7" y="179"/>
                  </a:lnTo>
                  <a:lnTo>
                    <a:pt x="167" y="179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67" y="179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67" y="177"/>
                  </a:lnTo>
                  <a:lnTo>
                    <a:pt x="167" y="177"/>
                  </a:lnTo>
                  <a:lnTo>
                    <a:pt x="167" y="177"/>
                  </a:lnTo>
                  <a:lnTo>
                    <a:pt x="166" y="177"/>
                  </a:lnTo>
                  <a:lnTo>
                    <a:pt x="167" y="176"/>
                  </a:lnTo>
                  <a:lnTo>
                    <a:pt x="166" y="176"/>
                  </a:lnTo>
                  <a:lnTo>
                    <a:pt x="166" y="175"/>
                  </a:lnTo>
                  <a:lnTo>
                    <a:pt x="166" y="176"/>
                  </a:lnTo>
                  <a:lnTo>
                    <a:pt x="166" y="175"/>
                  </a:lnTo>
                  <a:lnTo>
                    <a:pt x="165" y="175"/>
                  </a:lnTo>
                  <a:lnTo>
                    <a:pt x="165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3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3" y="172"/>
                  </a:lnTo>
                  <a:lnTo>
                    <a:pt x="162" y="172"/>
                  </a:lnTo>
                  <a:lnTo>
                    <a:pt x="162" y="171"/>
                  </a:lnTo>
                  <a:lnTo>
                    <a:pt x="162" y="171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62" y="169"/>
                  </a:lnTo>
                  <a:lnTo>
                    <a:pt x="162" y="168"/>
                  </a:lnTo>
                  <a:lnTo>
                    <a:pt x="163" y="168"/>
                  </a:lnTo>
                  <a:lnTo>
                    <a:pt x="163" y="168"/>
                  </a:lnTo>
                  <a:lnTo>
                    <a:pt x="163" y="16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65" y="167"/>
                  </a:lnTo>
                  <a:lnTo>
                    <a:pt x="165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6"/>
                  </a:lnTo>
                  <a:lnTo>
                    <a:pt x="167" y="166"/>
                  </a:lnTo>
                  <a:lnTo>
                    <a:pt x="167" y="166"/>
                  </a:lnTo>
                  <a:lnTo>
                    <a:pt x="167" y="166"/>
                  </a:lnTo>
                  <a:lnTo>
                    <a:pt x="168" y="165"/>
                  </a:lnTo>
                  <a:lnTo>
                    <a:pt x="168" y="164"/>
                  </a:lnTo>
                  <a:lnTo>
                    <a:pt x="168" y="164"/>
                  </a:lnTo>
                  <a:lnTo>
                    <a:pt x="169" y="164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2" y="162"/>
                  </a:lnTo>
                  <a:lnTo>
                    <a:pt x="173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5" y="162"/>
                  </a:lnTo>
                  <a:lnTo>
                    <a:pt x="175" y="162"/>
                  </a:lnTo>
                  <a:lnTo>
                    <a:pt x="176" y="161"/>
                  </a:lnTo>
                  <a:lnTo>
                    <a:pt x="177" y="161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7" y="161"/>
                  </a:lnTo>
                  <a:lnTo>
                    <a:pt x="178" y="161"/>
                  </a:lnTo>
                  <a:lnTo>
                    <a:pt x="178" y="160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2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0"/>
                  </a:lnTo>
                  <a:lnTo>
                    <a:pt x="178" y="161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8" y="160"/>
                  </a:lnTo>
                  <a:lnTo>
                    <a:pt x="178" y="159"/>
                  </a:lnTo>
                  <a:lnTo>
                    <a:pt x="178" y="159"/>
                  </a:lnTo>
                  <a:lnTo>
                    <a:pt x="178" y="159"/>
                  </a:lnTo>
                  <a:lnTo>
                    <a:pt x="179" y="159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80" y="158"/>
                  </a:lnTo>
                  <a:lnTo>
                    <a:pt x="180" y="157"/>
                  </a:lnTo>
                  <a:lnTo>
                    <a:pt x="179" y="157"/>
                  </a:lnTo>
                  <a:lnTo>
                    <a:pt x="179" y="158"/>
                  </a:lnTo>
                  <a:lnTo>
                    <a:pt x="180" y="157"/>
                  </a:lnTo>
                  <a:lnTo>
                    <a:pt x="180" y="157"/>
                  </a:lnTo>
                  <a:lnTo>
                    <a:pt x="181" y="156"/>
                  </a:lnTo>
                  <a:lnTo>
                    <a:pt x="181" y="156"/>
                  </a:lnTo>
                  <a:lnTo>
                    <a:pt x="182" y="155"/>
                  </a:lnTo>
                  <a:lnTo>
                    <a:pt x="182" y="155"/>
                  </a:lnTo>
                  <a:lnTo>
                    <a:pt x="183" y="155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4" y="156"/>
                  </a:lnTo>
                  <a:lnTo>
                    <a:pt x="184" y="156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4" y="157"/>
                  </a:lnTo>
                  <a:lnTo>
                    <a:pt x="185" y="157"/>
                  </a:lnTo>
                  <a:lnTo>
                    <a:pt x="184" y="157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6" y="157"/>
                  </a:lnTo>
                  <a:lnTo>
                    <a:pt x="186" y="157"/>
                  </a:lnTo>
                  <a:lnTo>
                    <a:pt x="187" y="157"/>
                  </a:lnTo>
                  <a:lnTo>
                    <a:pt x="188" y="157"/>
                  </a:lnTo>
                  <a:lnTo>
                    <a:pt x="188" y="157"/>
                  </a:lnTo>
                  <a:lnTo>
                    <a:pt x="189" y="157"/>
                  </a:lnTo>
                  <a:lnTo>
                    <a:pt x="189" y="157"/>
                  </a:lnTo>
                  <a:lnTo>
                    <a:pt x="190" y="157"/>
                  </a:lnTo>
                  <a:lnTo>
                    <a:pt x="189" y="157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91" y="157"/>
                  </a:lnTo>
                  <a:lnTo>
                    <a:pt x="191" y="157"/>
                  </a:lnTo>
                  <a:lnTo>
                    <a:pt x="191" y="158"/>
                  </a:lnTo>
                  <a:lnTo>
                    <a:pt x="192" y="158"/>
                  </a:lnTo>
                  <a:lnTo>
                    <a:pt x="192" y="158"/>
                  </a:lnTo>
                  <a:lnTo>
                    <a:pt x="193" y="158"/>
                  </a:lnTo>
                  <a:lnTo>
                    <a:pt x="193" y="159"/>
                  </a:lnTo>
                  <a:lnTo>
                    <a:pt x="193" y="158"/>
                  </a:lnTo>
                  <a:lnTo>
                    <a:pt x="193" y="159"/>
                  </a:lnTo>
                  <a:lnTo>
                    <a:pt x="193" y="159"/>
                  </a:lnTo>
                  <a:lnTo>
                    <a:pt x="194" y="159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1"/>
                  </a:lnTo>
                  <a:lnTo>
                    <a:pt x="191" y="161"/>
                  </a:lnTo>
                  <a:lnTo>
                    <a:pt x="190" y="161"/>
                  </a:lnTo>
                  <a:lnTo>
                    <a:pt x="191" y="161"/>
                  </a:lnTo>
                  <a:lnTo>
                    <a:pt x="191" y="162"/>
                  </a:lnTo>
                  <a:lnTo>
                    <a:pt x="191" y="161"/>
                  </a:lnTo>
                  <a:lnTo>
                    <a:pt x="191" y="162"/>
                  </a:lnTo>
                  <a:lnTo>
                    <a:pt x="191" y="162"/>
                  </a:lnTo>
                  <a:lnTo>
                    <a:pt x="192" y="162"/>
                  </a:lnTo>
                  <a:lnTo>
                    <a:pt x="192" y="163"/>
                  </a:lnTo>
                  <a:lnTo>
                    <a:pt x="192" y="163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5"/>
                  </a:lnTo>
                  <a:lnTo>
                    <a:pt x="191" y="165"/>
                  </a:lnTo>
                  <a:lnTo>
                    <a:pt x="191" y="166"/>
                  </a:lnTo>
                  <a:lnTo>
                    <a:pt x="192" y="166"/>
                  </a:lnTo>
                  <a:lnTo>
                    <a:pt x="191" y="166"/>
                  </a:lnTo>
                  <a:lnTo>
                    <a:pt x="191" y="165"/>
                  </a:lnTo>
                  <a:lnTo>
                    <a:pt x="192" y="165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3" y="164"/>
                  </a:lnTo>
                  <a:lnTo>
                    <a:pt x="193" y="165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92" y="167"/>
                  </a:lnTo>
                  <a:lnTo>
                    <a:pt x="192" y="166"/>
                  </a:lnTo>
                  <a:lnTo>
                    <a:pt x="192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4" y="169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69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92" y="167"/>
                  </a:lnTo>
                  <a:lnTo>
                    <a:pt x="192" y="166"/>
                  </a:lnTo>
                  <a:lnTo>
                    <a:pt x="193" y="166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93" y="165"/>
                  </a:lnTo>
                  <a:lnTo>
                    <a:pt x="193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3"/>
                  </a:lnTo>
                  <a:lnTo>
                    <a:pt x="192" y="163"/>
                  </a:lnTo>
                  <a:lnTo>
                    <a:pt x="192" y="162"/>
                  </a:lnTo>
                  <a:lnTo>
                    <a:pt x="192" y="162"/>
                  </a:lnTo>
                  <a:lnTo>
                    <a:pt x="191" y="162"/>
                  </a:lnTo>
                  <a:lnTo>
                    <a:pt x="191" y="162"/>
                  </a:lnTo>
                  <a:lnTo>
                    <a:pt x="192" y="162"/>
                  </a:lnTo>
                  <a:lnTo>
                    <a:pt x="192" y="161"/>
                  </a:lnTo>
                  <a:lnTo>
                    <a:pt x="192" y="160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5" y="160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6" y="161"/>
                  </a:lnTo>
                  <a:lnTo>
                    <a:pt x="196" y="16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6" y="162"/>
                  </a:lnTo>
                  <a:lnTo>
                    <a:pt x="197" y="163"/>
                  </a:lnTo>
                  <a:lnTo>
                    <a:pt x="196" y="163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8" y="165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8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7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1" y="168"/>
                  </a:lnTo>
                  <a:lnTo>
                    <a:pt x="200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9"/>
                  </a:lnTo>
                  <a:lnTo>
                    <a:pt x="202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4" y="169"/>
                  </a:lnTo>
                  <a:lnTo>
                    <a:pt x="204" y="170"/>
                  </a:lnTo>
                  <a:lnTo>
                    <a:pt x="203" y="170"/>
                  </a:lnTo>
                  <a:lnTo>
                    <a:pt x="203" y="169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1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6" y="172"/>
                  </a:lnTo>
                  <a:lnTo>
                    <a:pt x="205" y="173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7" y="173"/>
                  </a:lnTo>
                  <a:lnTo>
                    <a:pt x="207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9" y="174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6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4"/>
                  </a:lnTo>
                  <a:lnTo>
                    <a:pt x="209" y="175"/>
                  </a:lnTo>
                  <a:lnTo>
                    <a:pt x="209" y="174"/>
                  </a:lnTo>
                  <a:lnTo>
                    <a:pt x="209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2" y="169"/>
                  </a:lnTo>
                  <a:lnTo>
                    <a:pt x="201" y="169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2" y="167"/>
                  </a:lnTo>
                  <a:lnTo>
                    <a:pt x="202" y="167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2" y="167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2" y="165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2" y="167"/>
                  </a:lnTo>
                  <a:lnTo>
                    <a:pt x="203" y="167"/>
                  </a:lnTo>
                  <a:lnTo>
                    <a:pt x="202" y="167"/>
                  </a:lnTo>
                  <a:lnTo>
                    <a:pt x="202" y="167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7"/>
                  </a:lnTo>
                  <a:lnTo>
                    <a:pt x="199" y="167"/>
                  </a:lnTo>
                  <a:lnTo>
                    <a:pt x="200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8" y="166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199" y="166"/>
                  </a:lnTo>
                  <a:lnTo>
                    <a:pt x="199" y="165"/>
                  </a:lnTo>
                  <a:lnTo>
                    <a:pt x="198" y="165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7" y="164"/>
                  </a:lnTo>
                  <a:lnTo>
                    <a:pt x="198" y="164"/>
                  </a:lnTo>
                  <a:lnTo>
                    <a:pt x="197" y="164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7" y="161"/>
                  </a:lnTo>
                  <a:lnTo>
                    <a:pt x="197" y="162"/>
                  </a:lnTo>
                  <a:lnTo>
                    <a:pt x="197" y="161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8"/>
                  </a:lnTo>
                  <a:lnTo>
                    <a:pt x="197" y="157"/>
                  </a:lnTo>
                  <a:lnTo>
                    <a:pt x="198" y="157"/>
                  </a:lnTo>
                  <a:lnTo>
                    <a:pt x="198" y="157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9" y="156"/>
                  </a:lnTo>
                  <a:lnTo>
                    <a:pt x="199" y="156"/>
                  </a:lnTo>
                  <a:lnTo>
                    <a:pt x="199" y="155"/>
                  </a:lnTo>
                  <a:lnTo>
                    <a:pt x="199" y="155"/>
                  </a:lnTo>
                  <a:lnTo>
                    <a:pt x="200" y="154"/>
                  </a:lnTo>
                  <a:lnTo>
                    <a:pt x="200" y="153"/>
                  </a:lnTo>
                  <a:lnTo>
                    <a:pt x="200" y="153"/>
                  </a:lnTo>
                  <a:lnTo>
                    <a:pt x="201" y="153"/>
                  </a:lnTo>
                  <a:lnTo>
                    <a:pt x="201" y="154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0" y="153"/>
                  </a:lnTo>
                  <a:lnTo>
                    <a:pt x="200" y="153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0"/>
                  </a:lnTo>
                  <a:lnTo>
                    <a:pt x="200" y="151"/>
                  </a:lnTo>
                  <a:lnTo>
                    <a:pt x="200" y="150"/>
                  </a:lnTo>
                  <a:lnTo>
                    <a:pt x="200" y="150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199" y="149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200" y="147"/>
                  </a:lnTo>
                  <a:lnTo>
                    <a:pt x="199" y="147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8" y="148"/>
                  </a:lnTo>
                  <a:lnTo>
                    <a:pt x="198" y="147"/>
                  </a:lnTo>
                  <a:lnTo>
                    <a:pt x="197" y="147"/>
                  </a:lnTo>
                  <a:lnTo>
                    <a:pt x="198" y="147"/>
                  </a:lnTo>
                  <a:lnTo>
                    <a:pt x="197" y="147"/>
                  </a:lnTo>
                  <a:lnTo>
                    <a:pt x="197" y="146"/>
                  </a:lnTo>
                  <a:lnTo>
                    <a:pt x="198" y="146"/>
                  </a:lnTo>
                  <a:lnTo>
                    <a:pt x="197" y="146"/>
                  </a:lnTo>
                  <a:lnTo>
                    <a:pt x="197" y="147"/>
                  </a:lnTo>
                  <a:lnTo>
                    <a:pt x="197" y="146"/>
                  </a:lnTo>
                  <a:lnTo>
                    <a:pt x="197" y="146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5" y="146"/>
                  </a:lnTo>
                  <a:lnTo>
                    <a:pt x="194" y="146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5" y="144"/>
                  </a:lnTo>
                  <a:lnTo>
                    <a:pt x="195" y="143"/>
                  </a:lnTo>
                  <a:lnTo>
                    <a:pt x="195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39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39"/>
                  </a:lnTo>
                  <a:lnTo>
                    <a:pt x="198" y="139"/>
                  </a:lnTo>
                  <a:lnTo>
                    <a:pt x="198" y="140"/>
                  </a:lnTo>
                  <a:lnTo>
                    <a:pt x="198" y="139"/>
                  </a:lnTo>
                  <a:lnTo>
                    <a:pt x="198" y="140"/>
                  </a:lnTo>
                  <a:lnTo>
                    <a:pt x="198" y="139"/>
                  </a:lnTo>
                  <a:lnTo>
                    <a:pt x="197" y="139"/>
                  </a:lnTo>
                  <a:lnTo>
                    <a:pt x="197" y="139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00" y="136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7" y="136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8" y="135"/>
                  </a:lnTo>
                  <a:lnTo>
                    <a:pt x="197" y="135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8" y="134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8" y="134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198" y="132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0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6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4" y="128"/>
                  </a:lnTo>
                  <a:lnTo>
                    <a:pt x="194" y="128"/>
                  </a:lnTo>
                  <a:lnTo>
                    <a:pt x="194" y="127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92" y="127"/>
                  </a:lnTo>
                  <a:lnTo>
                    <a:pt x="192" y="126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6"/>
                  </a:lnTo>
                  <a:lnTo>
                    <a:pt x="190" y="125"/>
                  </a:lnTo>
                  <a:lnTo>
                    <a:pt x="191" y="125"/>
                  </a:lnTo>
                  <a:lnTo>
                    <a:pt x="192" y="125"/>
                  </a:lnTo>
                  <a:lnTo>
                    <a:pt x="192" y="125"/>
                  </a:lnTo>
                  <a:lnTo>
                    <a:pt x="193" y="125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4" y="126"/>
                  </a:lnTo>
                  <a:lnTo>
                    <a:pt x="194" y="126"/>
                  </a:lnTo>
                  <a:lnTo>
                    <a:pt x="195" y="126"/>
                  </a:lnTo>
                  <a:lnTo>
                    <a:pt x="196" y="127"/>
                  </a:lnTo>
                  <a:lnTo>
                    <a:pt x="196" y="127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8" y="127"/>
                  </a:lnTo>
                  <a:lnTo>
                    <a:pt x="199" y="127"/>
                  </a:lnTo>
                  <a:lnTo>
                    <a:pt x="199" y="127"/>
                  </a:lnTo>
                  <a:lnTo>
                    <a:pt x="200" y="127"/>
                  </a:lnTo>
                  <a:lnTo>
                    <a:pt x="200" y="127"/>
                  </a:lnTo>
                  <a:lnTo>
                    <a:pt x="201" y="127"/>
                  </a:lnTo>
                  <a:lnTo>
                    <a:pt x="201" y="127"/>
                  </a:lnTo>
                  <a:lnTo>
                    <a:pt x="202" y="127"/>
                  </a:lnTo>
                  <a:lnTo>
                    <a:pt x="203" y="127"/>
                  </a:lnTo>
                  <a:lnTo>
                    <a:pt x="203" y="127"/>
                  </a:lnTo>
                  <a:lnTo>
                    <a:pt x="204" y="127"/>
                  </a:lnTo>
                  <a:lnTo>
                    <a:pt x="204" y="127"/>
                  </a:lnTo>
                  <a:lnTo>
                    <a:pt x="205" y="127"/>
                  </a:lnTo>
                  <a:lnTo>
                    <a:pt x="205" y="127"/>
                  </a:lnTo>
                  <a:lnTo>
                    <a:pt x="207" y="127"/>
                  </a:lnTo>
                  <a:lnTo>
                    <a:pt x="208" y="127"/>
                  </a:lnTo>
                  <a:lnTo>
                    <a:pt x="208" y="127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10" y="127"/>
                  </a:lnTo>
                  <a:lnTo>
                    <a:pt x="210" y="128"/>
                  </a:lnTo>
                  <a:lnTo>
                    <a:pt x="211" y="128"/>
                  </a:lnTo>
                  <a:lnTo>
                    <a:pt x="211" y="128"/>
                  </a:lnTo>
                  <a:lnTo>
                    <a:pt x="212" y="128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28"/>
                  </a:lnTo>
                  <a:lnTo>
                    <a:pt x="212" y="129"/>
                  </a:lnTo>
                  <a:lnTo>
                    <a:pt x="211" y="129"/>
                  </a:lnTo>
                  <a:lnTo>
                    <a:pt x="212" y="129"/>
                  </a:lnTo>
                  <a:lnTo>
                    <a:pt x="211" y="129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3" y="130"/>
                  </a:lnTo>
                  <a:lnTo>
                    <a:pt x="214" y="130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5" y="131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1"/>
                  </a:lnTo>
                  <a:lnTo>
                    <a:pt x="215" y="132"/>
                  </a:lnTo>
                  <a:lnTo>
                    <a:pt x="216" y="132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7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5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6" y="134"/>
                  </a:lnTo>
                  <a:lnTo>
                    <a:pt x="216" y="134"/>
                  </a:lnTo>
                  <a:lnTo>
                    <a:pt x="217" y="134"/>
                  </a:lnTo>
                  <a:lnTo>
                    <a:pt x="217" y="135"/>
                  </a:lnTo>
                  <a:lnTo>
                    <a:pt x="218" y="135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7" y="137"/>
                  </a:lnTo>
                  <a:lnTo>
                    <a:pt x="216" y="137"/>
                  </a:lnTo>
                  <a:lnTo>
                    <a:pt x="216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4" y="137"/>
                  </a:lnTo>
                  <a:lnTo>
                    <a:pt x="213" y="138"/>
                  </a:lnTo>
                  <a:lnTo>
                    <a:pt x="212" y="138"/>
                  </a:lnTo>
                  <a:lnTo>
                    <a:pt x="212" y="137"/>
                  </a:lnTo>
                  <a:lnTo>
                    <a:pt x="212" y="138"/>
                  </a:lnTo>
                  <a:lnTo>
                    <a:pt x="211" y="138"/>
                  </a:lnTo>
                  <a:lnTo>
                    <a:pt x="211" y="138"/>
                  </a:lnTo>
                  <a:lnTo>
                    <a:pt x="210" y="138"/>
                  </a:lnTo>
                  <a:lnTo>
                    <a:pt x="210" y="138"/>
                  </a:lnTo>
                  <a:lnTo>
                    <a:pt x="209" y="138"/>
                  </a:lnTo>
                  <a:lnTo>
                    <a:pt x="209" y="138"/>
                  </a:lnTo>
                  <a:lnTo>
                    <a:pt x="209" y="138"/>
                  </a:lnTo>
                  <a:lnTo>
                    <a:pt x="208" y="138"/>
                  </a:lnTo>
                  <a:lnTo>
                    <a:pt x="208" y="138"/>
                  </a:lnTo>
                  <a:lnTo>
                    <a:pt x="207" y="138"/>
                  </a:lnTo>
                  <a:lnTo>
                    <a:pt x="207" y="139"/>
                  </a:lnTo>
                  <a:lnTo>
                    <a:pt x="207" y="139"/>
                  </a:lnTo>
                  <a:lnTo>
                    <a:pt x="206" y="139"/>
                  </a:lnTo>
                  <a:lnTo>
                    <a:pt x="207" y="139"/>
                  </a:lnTo>
                  <a:lnTo>
                    <a:pt x="206" y="139"/>
                  </a:lnTo>
                  <a:lnTo>
                    <a:pt x="207" y="139"/>
                  </a:lnTo>
                  <a:lnTo>
                    <a:pt x="207" y="139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6" y="141"/>
                  </a:lnTo>
                  <a:lnTo>
                    <a:pt x="205" y="141"/>
                  </a:lnTo>
                  <a:lnTo>
                    <a:pt x="205" y="141"/>
                  </a:lnTo>
                  <a:lnTo>
                    <a:pt x="204" y="141"/>
                  </a:lnTo>
                  <a:lnTo>
                    <a:pt x="204" y="142"/>
                  </a:lnTo>
                  <a:lnTo>
                    <a:pt x="204" y="142"/>
                  </a:lnTo>
                  <a:lnTo>
                    <a:pt x="204" y="142"/>
                  </a:lnTo>
                  <a:lnTo>
                    <a:pt x="204" y="143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3" y="144"/>
                  </a:lnTo>
                  <a:lnTo>
                    <a:pt x="204" y="144"/>
                  </a:lnTo>
                  <a:lnTo>
                    <a:pt x="203" y="14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45"/>
                  </a:lnTo>
                  <a:lnTo>
                    <a:pt x="205" y="145"/>
                  </a:lnTo>
                  <a:lnTo>
                    <a:pt x="205" y="145"/>
                  </a:lnTo>
                  <a:lnTo>
                    <a:pt x="205" y="145"/>
                  </a:lnTo>
                  <a:lnTo>
                    <a:pt x="206" y="145"/>
                  </a:lnTo>
                  <a:lnTo>
                    <a:pt x="207" y="145"/>
                  </a:lnTo>
                  <a:lnTo>
                    <a:pt x="207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09" y="146"/>
                  </a:lnTo>
                  <a:lnTo>
                    <a:pt x="209" y="147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10" y="148"/>
                  </a:lnTo>
                  <a:lnTo>
                    <a:pt x="210" y="149"/>
                  </a:lnTo>
                  <a:lnTo>
                    <a:pt x="211" y="149"/>
                  </a:lnTo>
                  <a:lnTo>
                    <a:pt x="211" y="150"/>
                  </a:lnTo>
                  <a:lnTo>
                    <a:pt x="211" y="150"/>
                  </a:lnTo>
                  <a:lnTo>
                    <a:pt x="211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3"/>
                  </a:lnTo>
                  <a:lnTo>
                    <a:pt x="211" y="153"/>
                  </a:lnTo>
                  <a:lnTo>
                    <a:pt x="211" y="153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3" y="151"/>
                  </a:lnTo>
                  <a:lnTo>
                    <a:pt x="214" y="151"/>
                  </a:lnTo>
                  <a:lnTo>
                    <a:pt x="214" y="151"/>
                  </a:lnTo>
                  <a:lnTo>
                    <a:pt x="215" y="151"/>
                  </a:lnTo>
                  <a:lnTo>
                    <a:pt x="215" y="151"/>
                  </a:lnTo>
                  <a:lnTo>
                    <a:pt x="216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5" y="152"/>
                  </a:lnTo>
                  <a:lnTo>
                    <a:pt x="215" y="152"/>
                  </a:lnTo>
                  <a:lnTo>
                    <a:pt x="216" y="152"/>
                  </a:lnTo>
                  <a:lnTo>
                    <a:pt x="216" y="153"/>
                  </a:lnTo>
                  <a:lnTo>
                    <a:pt x="215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5" y="153"/>
                  </a:lnTo>
                  <a:lnTo>
                    <a:pt x="216" y="153"/>
                  </a:lnTo>
                  <a:lnTo>
                    <a:pt x="216" y="152"/>
                  </a:lnTo>
                  <a:lnTo>
                    <a:pt x="215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8" y="151"/>
                  </a:lnTo>
                  <a:lnTo>
                    <a:pt x="218" y="151"/>
                  </a:lnTo>
                  <a:lnTo>
                    <a:pt x="219" y="151"/>
                  </a:lnTo>
                  <a:lnTo>
                    <a:pt x="219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19" y="152"/>
                  </a:lnTo>
                  <a:lnTo>
                    <a:pt x="220" y="151"/>
                  </a:lnTo>
                  <a:lnTo>
                    <a:pt x="220" y="152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20" y="151"/>
                  </a:lnTo>
                  <a:lnTo>
                    <a:pt x="220" y="151"/>
                  </a:lnTo>
                  <a:lnTo>
                    <a:pt x="221" y="151"/>
                  </a:lnTo>
                  <a:lnTo>
                    <a:pt x="222" y="151"/>
                  </a:lnTo>
                  <a:lnTo>
                    <a:pt x="222" y="150"/>
                  </a:lnTo>
                  <a:lnTo>
                    <a:pt x="223" y="150"/>
                  </a:lnTo>
                  <a:lnTo>
                    <a:pt x="223" y="150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5" y="150"/>
                  </a:lnTo>
                  <a:lnTo>
                    <a:pt x="225" y="151"/>
                  </a:lnTo>
                  <a:lnTo>
                    <a:pt x="224" y="151"/>
                  </a:lnTo>
                  <a:lnTo>
                    <a:pt x="225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8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8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5" y="151"/>
                  </a:lnTo>
                  <a:lnTo>
                    <a:pt x="225" y="150"/>
                  </a:lnTo>
                  <a:lnTo>
                    <a:pt x="225" y="149"/>
                  </a:lnTo>
                  <a:lnTo>
                    <a:pt x="226" y="149"/>
                  </a:lnTo>
                  <a:lnTo>
                    <a:pt x="226" y="149"/>
                  </a:lnTo>
                  <a:lnTo>
                    <a:pt x="226" y="149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7"/>
                  </a:lnTo>
                  <a:lnTo>
                    <a:pt x="226" y="146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6" y="145"/>
                  </a:lnTo>
                  <a:lnTo>
                    <a:pt x="226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6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8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3"/>
                  </a:lnTo>
                  <a:lnTo>
                    <a:pt x="228" y="143"/>
                  </a:lnTo>
                  <a:lnTo>
                    <a:pt x="227" y="143"/>
                  </a:lnTo>
                  <a:lnTo>
                    <a:pt x="228" y="142"/>
                  </a:lnTo>
                  <a:lnTo>
                    <a:pt x="228" y="142"/>
                  </a:lnTo>
                  <a:lnTo>
                    <a:pt x="229" y="142"/>
                  </a:lnTo>
                  <a:lnTo>
                    <a:pt x="228" y="142"/>
                  </a:lnTo>
                  <a:lnTo>
                    <a:pt x="227" y="142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7" y="140"/>
                  </a:lnTo>
                  <a:lnTo>
                    <a:pt x="228" y="140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29" y="141"/>
                  </a:lnTo>
                  <a:lnTo>
                    <a:pt x="229" y="140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31" y="140"/>
                  </a:lnTo>
                  <a:lnTo>
                    <a:pt x="231" y="140"/>
                  </a:lnTo>
                  <a:lnTo>
                    <a:pt x="232" y="140"/>
                  </a:lnTo>
                  <a:lnTo>
                    <a:pt x="233" y="140"/>
                  </a:lnTo>
                  <a:lnTo>
                    <a:pt x="233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5" y="139"/>
                  </a:lnTo>
                  <a:lnTo>
                    <a:pt x="234" y="139"/>
                  </a:lnTo>
                  <a:lnTo>
                    <a:pt x="235" y="139"/>
                  </a:lnTo>
                  <a:lnTo>
                    <a:pt x="235" y="139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7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8" y="141"/>
                  </a:lnTo>
                  <a:lnTo>
                    <a:pt x="238" y="141"/>
                  </a:lnTo>
                  <a:lnTo>
                    <a:pt x="238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6" y="140"/>
                  </a:lnTo>
                  <a:lnTo>
                    <a:pt x="236" y="139"/>
                  </a:lnTo>
                  <a:lnTo>
                    <a:pt x="235" y="139"/>
                  </a:lnTo>
                  <a:lnTo>
                    <a:pt x="235" y="138"/>
                  </a:lnTo>
                  <a:lnTo>
                    <a:pt x="235" y="138"/>
                  </a:lnTo>
                  <a:lnTo>
                    <a:pt x="234" y="138"/>
                  </a:lnTo>
                  <a:lnTo>
                    <a:pt x="234" y="139"/>
                  </a:lnTo>
                  <a:lnTo>
                    <a:pt x="234" y="138"/>
                  </a:lnTo>
                  <a:lnTo>
                    <a:pt x="235" y="138"/>
                  </a:lnTo>
                  <a:lnTo>
                    <a:pt x="234" y="138"/>
                  </a:lnTo>
                  <a:lnTo>
                    <a:pt x="235" y="138"/>
                  </a:lnTo>
                  <a:lnTo>
                    <a:pt x="235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6"/>
                  </a:lnTo>
                  <a:lnTo>
                    <a:pt x="234" y="137"/>
                  </a:lnTo>
                  <a:lnTo>
                    <a:pt x="234" y="136"/>
                  </a:lnTo>
                  <a:lnTo>
                    <a:pt x="233" y="136"/>
                  </a:lnTo>
                  <a:lnTo>
                    <a:pt x="233" y="135"/>
                  </a:lnTo>
                  <a:lnTo>
                    <a:pt x="233" y="136"/>
                  </a:lnTo>
                  <a:lnTo>
                    <a:pt x="234" y="136"/>
                  </a:lnTo>
                  <a:lnTo>
                    <a:pt x="234" y="137"/>
                  </a:lnTo>
                  <a:lnTo>
                    <a:pt x="235" y="137"/>
                  </a:lnTo>
                  <a:lnTo>
                    <a:pt x="235" y="137"/>
                  </a:lnTo>
                  <a:lnTo>
                    <a:pt x="236" y="137"/>
                  </a:lnTo>
                  <a:lnTo>
                    <a:pt x="237" y="137"/>
                  </a:lnTo>
                  <a:lnTo>
                    <a:pt x="237" y="137"/>
                  </a:lnTo>
                  <a:lnTo>
                    <a:pt x="238" y="137"/>
                  </a:lnTo>
                  <a:lnTo>
                    <a:pt x="240" y="136"/>
                  </a:lnTo>
                  <a:lnTo>
                    <a:pt x="240" y="135"/>
                  </a:lnTo>
                  <a:lnTo>
                    <a:pt x="241" y="135"/>
                  </a:lnTo>
                  <a:lnTo>
                    <a:pt x="241" y="135"/>
                  </a:lnTo>
                  <a:lnTo>
                    <a:pt x="243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5" y="133"/>
                  </a:lnTo>
                  <a:lnTo>
                    <a:pt x="245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4" y="135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5" y="134"/>
                  </a:lnTo>
                  <a:lnTo>
                    <a:pt x="245" y="134"/>
                  </a:lnTo>
                  <a:lnTo>
                    <a:pt x="245" y="134"/>
                  </a:lnTo>
                  <a:lnTo>
                    <a:pt x="245" y="133"/>
                  </a:lnTo>
                  <a:lnTo>
                    <a:pt x="245" y="134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6" y="133"/>
                  </a:lnTo>
                  <a:lnTo>
                    <a:pt x="247" y="132"/>
                  </a:lnTo>
                  <a:lnTo>
                    <a:pt x="248" y="131"/>
                  </a:lnTo>
                  <a:lnTo>
                    <a:pt x="248" y="131"/>
                  </a:lnTo>
                  <a:lnTo>
                    <a:pt x="249" y="130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0" y="129"/>
                  </a:lnTo>
                  <a:lnTo>
                    <a:pt x="251" y="129"/>
                  </a:lnTo>
                  <a:lnTo>
                    <a:pt x="251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3" y="130"/>
                  </a:lnTo>
                  <a:lnTo>
                    <a:pt x="253" y="130"/>
                  </a:lnTo>
                  <a:lnTo>
                    <a:pt x="253" y="129"/>
                  </a:lnTo>
                  <a:lnTo>
                    <a:pt x="254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7" y="129"/>
                  </a:lnTo>
                  <a:lnTo>
                    <a:pt x="257" y="128"/>
                  </a:lnTo>
                  <a:lnTo>
                    <a:pt x="257" y="129"/>
                  </a:lnTo>
                  <a:lnTo>
                    <a:pt x="256" y="129"/>
                  </a:lnTo>
                  <a:lnTo>
                    <a:pt x="256" y="128"/>
                  </a:lnTo>
                  <a:lnTo>
                    <a:pt x="257" y="128"/>
                  </a:lnTo>
                  <a:lnTo>
                    <a:pt x="257" y="127"/>
                  </a:lnTo>
                  <a:lnTo>
                    <a:pt x="257" y="127"/>
                  </a:lnTo>
                  <a:lnTo>
                    <a:pt x="258" y="127"/>
                  </a:lnTo>
                  <a:lnTo>
                    <a:pt x="259" y="127"/>
                  </a:lnTo>
                  <a:lnTo>
                    <a:pt x="259" y="127"/>
                  </a:lnTo>
                  <a:lnTo>
                    <a:pt x="260" y="127"/>
                  </a:lnTo>
                  <a:lnTo>
                    <a:pt x="260" y="127"/>
                  </a:lnTo>
                  <a:lnTo>
                    <a:pt x="260" y="127"/>
                  </a:lnTo>
                  <a:lnTo>
                    <a:pt x="261" y="127"/>
                  </a:lnTo>
                  <a:lnTo>
                    <a:pt x="262" y="126"/>
                  </a:lnTo>
                  <a:lnTo>
                    <a:pt x="263" y="126"/>
                  </a:lnTo>
                  <a:lnTo>
                    <a:pt x="263" y="127"/>
                  </a:lnTo>
                  <a:lnTo>
                    <a:pt x="263" y="126"/>
                  </a:lnTo>
                  <a:lnTo>
                    <a:pt x="263" y="127"/>
                  </a:lnTo>
                  <a:lnTo>
                    <a:pt x="262" y="127"/>
                  </a:lnTo>
                  <a:lnTo>
                    <a:pt x="263" y="127"/>
                  </a:lnTo>
                  <a:lnTo>
                    <a:pt x="262" y="127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0" y="127"/>
                  </a:lnTo>
                  <a:lnTo>
                    <a:pt x="261" y="127"/>
                  </a:lnTo>
                  <a:lnTo>
                    <a:pt x="261" y="128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2" y="127"/>
                  </a:lnTo>
                  <a:lnTo>
                    <a:pt x="262" y="128"/>
                  </a:lnTo>
                  <a:lnTo>
                    <a:pt x="263" y="128"/>
                  </a:lnTo>
                  <a:lnTo>
                    <a:pt x="262" y="128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1" y="130"/>
                  </a:lnTo>
                  <a:lnTo>
                    <a:pt x="262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4" y="130"/>
                  </a:lnTo>
                  <a:lnTo>
                    <a:pt x="264" y="130"/>
                  </a:lnTo>
                  <a:lnTo>
                    <a:pt x="265" y="129"/>
                  </a:lnTo>
                  <a:lnTo>
                    <a:pt x="265" y="130"/>
                  </a:lnTo>
                  <a:lnTo>
                    <a:pt x="265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6" y="128"/>
                  </a:lnTo>
                  <a:lnTo>
                    <a:pt x="267" y="128"/>
                  </a:lnTo>
                  <a:lnTo>
                    <a:pt x="266" y="128"/>
                  </a:lnTo>
                  <a:lnTo>
                    <a:pt x="267" y="128"/>
                  </a:lnTo>
                  <a:lnTo>
                    <a:pt x="267" y="127"/>
                  </a:lnTo>
                  <a:lnTo>
                    <a:pt x="266" y="128"/>
                  </a:lnTo>
                  <a:lnTo>
                    <a:pt x="266" y="127"/>
                  </a:lnTo>
                  <a:lnTo>
                    <a:pt x="266" y="127"/>
                  </a:lnTo>
                  <a:lnTo>
                    <a:pt x="265" y="127"/>
                  </a:lnTo>
                  <a:lnTo>
                    <a:pt x="265" y="127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5" y="126"/>
                  </a:lnTo>
                  <a:lnTo>
                    <a:pt x="266" y="126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3" y="126"/>
                  </a:lnTo>
                  <a:lnTo>
                    <a:pt x="263" y="126"/>
                  </a:lnTo>
                  <a:lnTo>
                    <a:pt x="264" y="125"/>
                  </a:lnTo>
                  <a:lnTo>
                    <a:pt x="265" y="125"/>
                  </a:lnTo>
                  <a:lnTo>
                    <a:pt x="266" y="124"/>
                  </a:lnTo>
                  <a:lnTo>
                    <a:pt x="267" y="124"/>
                  </a:lnTo>
                  <a:lnTo>
                    <a:pt x="268" y="123"/>
                  </a:lnTo>
                  <a:lnTo>
                    <a:pt x="269" y="123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7" y="124"/>
                  </a:lnTo>
                  <a:lnTo>
                    <a:pt x="267" y="125"/>
                  </a:lnTo>
                  <a:lnTo>
                    <a:pt x="268" y="125"/>
                  </a:lnTo>
                  <a:lnTo>
                    <a:pt x="268" y="125"/>
                  </a:lnTo>
                  <a:lnTo>
                    <a:pt x="268" y="126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1" y="126"/>
                  </a:lnTo>
                  <a:lnTo>
                    <a:pt x="271" y="125"/>
                  </a:lnTo>
                  <a:lnTo>
                    <a:pt x="270" y="125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69" y="126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9" y="124"/>
                  </a:lnTo>
                  <a:lnTo>
                    <a:pt x="270" y="124"/>
                  </a:lnTo>
                  <a:lnTo>
                    <a:pt x="270" y="125"/>
                  </a:lnTo>
                  <a:lnTo>
                    <a:pt x="270" y="125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3"/>
                  </a:lnTo>
                  <a:lnTo>
                    <a:pt x="270" y="124"/>
                  </a:lnTo>
                  <a:lnTo>
                    <a:pt x="270" y="123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71" y="122"/>
                  </a:lnTo>
                  <a:lnTo>
                    <a:pt x="272" y="122"/>
                  </a:lnTo>
                  <a:lnTo>
                    <a:pt x="272" y="122"/>
                  </a:lnTo>
                  <a:lnTo>
                    <a:pt x="274" y="122"/>
                  </a:lnTo>
                  <a:lnTo>
                    <a:pt x="275" y="121"/>
                  </a:lnTo>
                  <a:lnTo>
                    <a:pt x="275" y="121"/>
                  </a:lnTo>
                  <a:lnTo>
                    <a:pt x="276" y="121"/>
                  </a:lnTo>
                  <a:lnTo>
                    <a:pt x="276" y="120"/>
                  </a:lnTo>
                  <a:lnTo>
                    <a:pt x="277" y="120"/>
                  </a:lnTo>
                  <a:lnTo>
                    <a:pt x="278" y="120"/>
                  </a:lnTo>
                  <a:lnTo>
                    <a:pt x="278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80" y="120"/>
                  </a:lnTo>
                  <a:lnTo>
                    <a:pt x="281" y="120"/>
                  </a:lnTo>
                  <a:lnTo>
                    <a:pt x="281" y="120"/>
                  </a:lnTo>
                  <a:lnTo>
                    <a:pt x="281" y="121"/>
                  </a:lnTo>
                  <a:lnTo>
                    <a:pt x="280" y="120"/>
                  </a:lnTo>
                  <a:lnTo>
                    <a:pt x="280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8" y="121"/>
                  </a:lnTo>
                  <a:lnTo>
                    <a:pt x="278" y="121"/>
                  </a:lnTo>
                  <a:lnTo>
                    <a:pt x="277" y="121"/>
                  </a:lnTo>
                  <a:lnTo>
                    <a:pt x="277" y="122"/>
                  </a:lnTo>
                  <a:lnTo>
                    <a:pt x="276" y="122"/>
                  </a:lnTo>
                  <a:lnTo>
                    <a:pt x="275" y="122"/>
                  </a:lnTo>
                  <a:lnTo>
                    <a:pt x="275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5" y="122"/>
                  </a:lnTo>
                  <a:lnTo>
                    <a:pt x="275" y="122"/>
                  </a:lnTo>
                  <a:lnTo>
                    <a:pt x="276" y="122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5" y="123"/>
                  </a:lnTo>
                  <a:lnTo>
                    <a:pt x="275" y="124"/>
                  </a:lnTo>
                  <a:lnTo>
                    <a:pt x="275" y="124"/>
                  </a:lnTo>
                  <a:lnTo>
                    <a:pt x="275" y="125"/>
                  </a:lnTo>
                  <a:lnTo>
                    <a:pt x="275" y="125"/>
                  </a:lnTo>
                  <a:lnTo>
                    <a:pt x="274" y="125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5" y="126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76" y="127"/>
                  </a:lnTo>
                  <a:lnTo>
                    <a:pt x="275" y="127"/>
                  </a:lnTo>
                  <a:lnTo>
                    <a:pt x="276" y="127"/>
                  </a:lnTo>
                  <a:lnTo>
                    <a:pt x="276" y="127"/>
                  </a:lnTo>
                  <a:lnTo>
                    <a:pt x="276" y="128"/>
                  </a:lnTo>
                  <a:lnTo>
                    <a:pt x="276" y="129"/>
                  </a:lnTo>
                  <a:lnTo>
                    <a:pt x="276" y="129"/>
                  </a:lnTo>
                  <a:lnTo>
                    <a:pt x="275" y="129"/>
                  </a:lnTo>
                  <a:lnTo>
                    <a:pt x="275" y="129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4" y="130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4" y="130"/>
                  </a:lnTo>
                  <a:lnTo>
                    <a:pt x="274" y="129"/>
                  </a:lnTo>
                  <a:lnTo>
                    <a:pt x="274" y="130"/>
                  </a:lnTo>
                  <a:lnTo>
                    <a:pt x="274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3" y="129"/>
                  </a:lnTo>
                  <a:lnTo>
                    <a:pt x="273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2" y="130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0" y="130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69" y="133"/>
                  </a:lnTo>
                  <a:lnTo>
                    <a:pt x="270" y="133"/>
                  </a:lnTo>
                  <a:lnTo>
                    <a:pt x="269" y="133"/>
                  </a:lnTo>
                  <a:lnTo>
                    <a:pt x="269" y="133"/>
                  </a:lnTo>
                  <a:lnTo>
                    <a:pt x="268" y="133"/>
                  </a:lnTo>
                  <a:lnTo>
                    <a:pt x="268" y="134"/>
                  </a:lnTo>
                  <a:lnTo>
                    <a:pt x="268" y="133"/>
                  </a:lnTo>
                  <a:lnTo>
                    <a:pt x="269" y="133"/>
                  </a:lnTo>
                  <a:lnTo>
                    <a:pt x="268" y="133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6" y="135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6" y="137"/>
                  </a:lnTo>
                  <a:lnTo>
                    <a:pt x="265" y="137"/>
                  </a:lnTo>
                  <a:lnTo>
                    <a:pt x="266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65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64" y="137"/>
                  </a:lnTo>
                  <a:lnTo>
                    <a:pt x="263" y="137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5" y="138"/>
                  </a:lnTo>
                  <a:lnTo>
                    <a:pt x="265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7" y="137"/>
                  </a:lnTo>
                  <a:lnTo>
                    <a:pt x="267" y="137"/>
                  </a:lnTo>
                  <a:lnTo>
                    <a:pt x="268" y="137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9" y="136"/>
                  </a:lnTo>
                  <a:lnTo>
                    <a:pt x="269" y="135"/>
                  </a:lnTo>
                  <a:lnTo>
                    <a:pt x="268" y="135"/>
                  </a:lnTo>
                  <a:lnTo>
                    <a:pt x="268" y="136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9" y="135"/>
                  </a:lnTo>
                  <a:lnTo>
                    <a:pt x="270" y="135"/>
                  </a:lnTo>
                  <a:lnTo>
                    <a:pt x="270" y="135"/>
                  </a:lnTo>
                  <a:lnTo>
                    <a:pt x="270" y="136"/>
                  </a:lnTo>
                  <a:lnTo>
                    <a:pt x="270" y="135"/>
                  </a:lnTo>
                  <a:lnTo>
                    <a:pt x="271" y="135"/>
                  </a:lnTo>
                  <a:lnTo>
                    <a:pt x="270" y="136"/>
                  </a:lnTo>
                  <a:lnTo>
                    <a:pt x="270" y="136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8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7"/>
                  </a:lnTo>
                  <a:lnTo>
                    <a:pt x="268" y="137"/>
                  </a:lnTo>
                  <a:lnTo>
                    <a:pt x="267" y="137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5" y="138"/>
                  </a:lnTo>
                  <a:lnTo>
                    <a:pt x="265" y="139"/>
                  </a:lnTo>
                  <a:lnTo>
                    <a:pt x="264" y="139"/>
                  </a:lnTo>
                  <a:lnTo>
                    <a:pt x="264" y="139"/>
                  </a:lnTo>
                  <a:lnTo>
                    <a:pt x="263" y="139"/>
                  </a:lnTo>
                  <a:lnTo>
                    <a:pt x="263" y="140"/>
                  </a:lnTo>
                  <a:lnTo>
                    <a:pt x="263" y="140"/>
                  </a:lnTo>
                  <a:lnTo>
                    <a:pt x="262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1" y="140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3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3"/>
                  </a:lnTo>
                  <a:lnTo>
                    <a:pt x="258" y="143"/>
                  </a:lnTo>
                  <a:lnTo>
                    <a:pt x="259" y="143"/>
                  </a:lnTo>
                  <a:lnTo>
                    <a:pt x="258" y="143"/>
                  </a:lnTo>
                  <a:lnTo>
                    <a:pt x="257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7" y="144"/>
                  </a:lnTo>
                  <a:lnTo>
                    <a:pt x="258" y="144"/>
                  </a:lnTo>
                  <a:lnTo>
                    <a:pt x="257" y="144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8" y="145"/>
                  </a:lnTo>
                  <a:lnTo>
                    <a:pt x="258" y="146"/>
                  </a:lnTo>
                  <a:lnTo>
                    <a:pt x="258" y="145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5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3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1" y="144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1" y="147"/>
                  </a:lnTo>
                  <a:lnTo>
                    <a:pt x="261" y="147"/>
                  </a:lnTo>
                  <a:lnTo>
                    <a:pt x="260" y="147"/>
                  </a:lnTo>
                  <a:lnTo>
                    <a:pt x="261" y="147"/>
                  </a:lnTo>
                  <a:lnTo>
                    <a:pt x="261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1" y="149"/>
                  </a:lnTo>
                  <a:lnTo>
                    <a:pt x="262" y="149"/>
                  </a:lnTo>
                  <a:lnTo>
                    <a:pt x="262" y="149"/>
                  </a:lnTo>
                  <a:lnTo>
                    <a:pt x="262" y="150"/>
                  </a:lnTo>
                  <a:lnTo>
                    <a:pt x="262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2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4" y="153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6"/>
                  </a:lnTo>
                  <a:lnTo>
                    <a:pt x="263" y="156"/>
                  </a:lnTo>
                  <a:lnTo>
                    <a:pt x="263" y="156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8"/>
                  </a:lnTo>
                  <a:lnTo>
                    <a:pt x="264" y="158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60"/>
                  </a:lnTo>
                  <a:lnTo>
                    <a:pt x="264" y="160"/>
                  </a:lnTo>
                  <a:lnTo>
                    <a:pt x="264" y="161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2" y="165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2" y="165"/>
                  </a:lnTo>
                  <a:lnTo>
                    <a:pt x="262" y="166"/>
                  </a:lnTo>
                  <a:lnTo>
                    <a:pt x="261" y="166"/>
                  </a:lnTo>
                  <a:lnTo>
                    <a:pt x="261" y="166"/>
                  </a:lnTo>
                  <a:lnTo>
                    <a:pt x="262" y="166"/>
                  </a:lnTo>
                  <a:lnTo>
                    <a:pt x="262" y="166"/>
                  </a:lnTo>
                  <a:lnTo>
                    <a:pt x="262" y="167"/>
                  </a:lnTo>
                  <a:lnTo>
                    <a:pt x="261" y="167"/>
                  </a:lnTo>
                  <a:lnTo>
                    <a:pt x="262" y="167"/>
                  </a:lnTo>
                  <a:lnTo>
                    <a:pt x="261" y="167"/>
                  </a:lnTo>
                  <a:lnTo>
                    <a:pt x="261" y="168"/>
                  </a:lnTo>
                  <a:lnTo>
                    <a:pt x="261" y="168"/>
                  </a:lnTo>
                  <a:lnTo>
                    <a:pt x="261" y="169"/>
                  </a:lnTo>
                  <a:lnTo>
                    <a:pt x="261" y="169"/>
                  </a:lnTo>
                  <a:lnTo>
                    <a:pt x="261" y="169"/>
                  </a:lnTo>
                  <a:lnTo>
                    <a:pt x="261" y="170"/>
                  </a:lnTo>
                  <a:lnTo>
                    <a:pt x="261" y="169"/>
                  </a:lnTo>
                  <a:lnTo>
                    <a:pt x="260" y="169"/>
                  </a:lnTo>
                  <a:lnTo>
                    <a:pt x="261" y="169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59" y="170"/>
                  </a:lnTo>
                  <a:lnTo>
                    <a:pt x="259" y="171"/>
                  </a:lnTo>
                  <a:lnTo>
                    <a:pt x="259" y="170"/>
                  </a:lnTo>
                  <a:lnTo>
                    <a:pt x="259" y="170"/>
                  </a:lnTo>
                  <a:lnTo>
                    <a:pt x="258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8" y="170"/>
                  </a:lnTo>
                  <a:lnTo>
                    <a:pt x="258" y="170"/>
                  </a:lnTo>
                  <a:lnTo>
                    <a:pt x="259" y="170"/>
                  </a:lnTo>
                  <a:lnTo>
                    <a:pt x="259" y="171"/>
                  </a:lnTo>
                  <a:lnTo>
                    <a:pt x="259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1"/>
                  </a:lnTo>
                  <a:lnTo>
                    <a:pt x="261" y="171"/>
                  </a:lnTo>
                  <a:lnTo>
                    <a:pt x="261" y="171"/>
                  </a:lnTo>
                  <a:lnTo>
                    <a:pt x="262" y="171"/>
                  </a:lnTo>
                  <a:lnTo>
                    <a:pt x="263" y="171"/>
                  </a:lnTo>
                  <a:lnTo>
                    <a:pt x="263" y="171"/>
                  </a:lnTo>
                  <a:lnTo>
                    <a:pt x="264" y="171"/>
                  </a:lnTo>
                  <a:lnTo>
                    <a:pt x="264" y="171"/>
                  </a:lnTo>
                  <a:lnTo>
                    <a:pt x="265" y="171"/>
                  </a:lnTo>
                  <a:lnTo>
                    <a:pt x="266" y="171"/>
                  </a:lnTo>
                  <a:lnTo>
                    <a:pt x="266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6" y="173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3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69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3" y="173"/>
                  </a:lnTo>
                  <a:lnTo>
                    <a:pt x="274" y="173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5" y="174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6" y="175"/>
                  </a:lnTo>
                  <a:lnTo>
                    <a:pt x="276" y="176"/>
                  </a:lnTo>
                  <a:lnTo>
                    <a:pt x="275" y="176"/>
                  </a:lnTo>
                  <a:lnTo>
                    <a:pt x="276" y="176"/>
                  </a:lnTo>
                  <a:lnTo>
                    <a:pt x="275" y="176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5" y="179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3" y="179"/>
                  </a:lnTo>
                  <a:lnTo>
                    <a:pt x="272" y="179"/>
                  </a:lnTo>
                  <a:lnTo>
                    <a:pt x="272" y="179"/>
                  </a:lnTo>
                  <a:lnTo>
                    <a:pt x="271" y="180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1" y="182"/>
                  </a:lnTo>
                  <a:lnTo>
                    <a:pt x="271" y="183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72" y="185"/>
                  </a:lnTo>
                  <a:lnTo>
                    <a:pt x="273" y="185"/>
                  </a:lnTo>
                  <a:lnTo>
                    <a:pt x="273" y="184"/>
                  </a:lnTo>
                  <a:lnTo>
                    <a:pt x="274" y="184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3" y="185"/>
                  </a:lnTo>
                  <a:lnTo>
                    <a:pt x="273" y="186"/>
                  </a:lnTo>
                  <a:lnTo>
                    <a:pt x="274" y="186"/>
                  </a:lnTo>
                  <a:lnTo>
                    <a:pt x="273" y="186"/>
                  </a:lnTo>
                  <a:lnTo>
                    <a:pt x="273" y="187"/>
                  </a:lnTo>
                  <a:lnTo>
                    <a:pt x="273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4" y="189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3" y="188"/>
                  </a:lnTo>
                  <a:lnTo>
                    <a:pt x="273" y="187"/>
                  </a:lnTo>
                  <a:lnTo>
                    <a:pt x="273" y="186"/>
                  </a:lnTo>
                  <a:lnTo>
                    <a:pt x="274" y="186"/>
                  </a:lnTo>
                  <a:lnTo>
                    <a:pt x="274" y="186"/>
                  </a:lnTo>
                  <a:lnTo>
                    <a:pt x="273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4"/>
                  </a:lnTo>
                  <a:lnTo>
                    <a:pt x="273" y="184"/>
                  </a:lnTo>
                  <a:lnTo>
                    <a:pt x="272" y="185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71" y="183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2" y="182"/>
                  </a:lnTo>
                  <a:lnTo>
                    <a:pt x="271" y="182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0"/>
                  </a:lnTo>
                  <a:lnTo>
                    <a:pt x="272" y="180"/>
                  </a:lnTo>
                  <a:lnTo>
                    <a:pt x="272" y="179"/>
                  </a:lnTo>
                  <a:lnTo>
                    <a:pt x="272" y="179"/>
                  </a:lnTo>
                  <a:lnTo>
                    <a:pt x="273" y="179"/>
                  </a:lnTo>
                  <a:lnTo>
                    <a:pt x="273" y="179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5" y="179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6"/>
                  </a:lnTo>
                  <a:lnTo>
                    <a:pt x="276" y="176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5" y="175"/>
                  </a:lnTo>
                  <a:lnTo>
                    <a:pt x="275" y="174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4" y="173"/>
                  </a:lnTo>
                  <a:lnTo>
                    <a:pt x="273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0" y="173"/>
                  </a:lnTo>
                  <a:lnTo>
                    <a:pt x="270" y="172"/>
                  </a:lnTo>
                  <a:lnTo>
                    <a:pt x="271" y="173"/>
                  </a:lnTo>
                  <a:lnTo>
                    <a:pt x="271" y="172"/>
                  </a:lnTo>
                  <a:lnTo>
                    <a:pt x="270" y="172"/>
                  </a:lnTo>
                  <a:lnTo>
                    <a:pt x="270" y="173"/>
                  </a:lnTo>
                  <a:lnTo>
                    <a:pt x="269" y="173"/>
                  </a:lnTo>
                  <a:lnTo>
                    <a:pt x="268" y="173"/>
                  </a:lnTo>
                  <a:lnTo>
                    <a:pt x="269" y="173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68" y="172"/>
                  </a:lnTo>
                  <a:lnTo>
                    <a:pt x="268" y="171"/>
                  </a:lnTo>
                  <a:lnTo>
                    <a:pt x="269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1" y="171"/>
                  </a:lnTo>
                  <a:lnTo>
                    <a:pt x="271" y="172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3" y="171"/>
                  </a:lnTo>
                  <a:lnTo>
                    <a:pt x="274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7" y="170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80" y="169"/>
                  </a:lnTo>
                  <a:lnTo>
                    <a:pt x="280" y="170"/>
                  </a:lnTo>
                  <a:lnTo>
                    <a:pt x="280" y="169"/>
                  </a:lnTo>
                  <a:lnTo>
                    <a:pt x="281" y="169"/>
                  </a:lnTo>
                  <a:lnTo>
                    <a:pt x="281" y="169"/>
                  </a:lnTo>
                  <a:lnTo>
                    <a:pt x="281" y="168"/>
                  </a:lnTo>
                  <a:lnTo>
                    <a:pt x="281" y="169"/>
                  </a:lnTo>
                  <a:lnTo>
                    <a:pt x="281" y="168"/>
                  </a:lnTo>
                  <a:lnTo>
                    <a:pt x="281" y="169"/>
                  </a:lnTo>
                  <a:lnTo>
                    <a:pt x="280" y="169"/>
                  </a:lnTo>
                  <a:lnTo>
                    <a:pt x="281" y="169"/>
                  </a:lnTo>
                  <a:lnTo>
                    <a:pt x="280" y="169"/>
                  </a:lnTo>
                  <a:lnTo>
                    <a:pt x="279" y="170"/>
                  </a:lnTo>
                  <a:lnTo>
                    <a:pt x="279" y="169"/>
                  </a:lnTo>
                  <a:lnTo>
                    <a:pt x="280" y="169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9" y="169"/>
                  </a:lnTo>
                  <a:lnTo>
                    <a:pt x="280" y="169"/>
                  </a:lnTo>
                  <a:lnTo>
                    <a:pt x="280" y="168"/>
                  </a:lnTo>
                  <a:lnTo>
                    <a:pt x="281" y="168"/>
                  </a:lnTo>
                  <a:lnTo>
                    <a:pt x="281" y="167"/>
                  </a:lnTo>
                  <a:lnTo>
                    <a:pt x="281" y="168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2" y="167"/>
                  </a:lnTo>
                  <a:lnTo>
                    <a:pt x="282" y="167"/>
                  </a:lnTo>
                  <a:lnTo>
                    <a:pt x="283" y="167"/>
                  </a:lnTo>
                  <a:lnTo>
                    <a:pt x="283" y="166"/>
                  </a:lnTo>
                  <a:lnTo>
                    <a:pt x="284" y="166"/>
                  </a:lnTo>
                  <a:lnTo>
                    <a:pt x="284" y="165"/>
                  </a:lnTo>
                  <a:lnTo>
                    <a:pt x="285" y="165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1"/>
                  </a:lnTo>
                  <a:lnTo>
                    <a:pt x="287" y="161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8" y="160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9" y="160"/>
                  </a:lnTo>
                  <a:lnTo>
                    <a:pt x="289" y="159"/>
                  </a:lnTo>
                  <a:lnTo>
                    <a:pt x="289" y="159"/>
                  </a:lnTo>
                  <a:lnTo>
                    <a:pt x="290" y="159"/>
                  </a:lnTo>
                  <a:lnTo>
                    <a:pt x="290" y="159"/>
                  </a:lnTo>
                  <a:lnTo>
                    <a:pt x="291" y="159"/>
                  </a:lnTo>
                  <a:lnTo>
                    <a:pt x="292" y="159"/>
                  </a:lnTo>
                  <a:lnTo>
                    <a:pt x="292" y="158"/>
                  </a:lnTo>
                  <a:lnTo>
                    <a:pt x="292" y="159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3" y="159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4" y="158"/>
                  </a:lnTo>
                  <a:lnTo>
                    <a:pt x="293" y="158"/>
                  </a:lnTo>
                  <a:lnTo>
                    <a:pt x="294" y="158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9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3"/>
                  </a:lnTo>
                  <a:lnTo>
                    <a:pt x="298" y="162"/>
                  </a:lnTo>
                  <a:lnTo>
                    <a:pt x="299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299" y="164"/>
                  </a:lnTo>
                  <a:lnTo>
                    <a:pt x="299" y="164"/>
                  </a:lnTo>
                  <a:lnTo>
                    <a:pt x="298" y="164"/>
                  </a:lnTo>
                  <a:lnTo>
                    <a:pt x="298" y="165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7"/>
                  </a:lnTo>
                  <a:lnTo>
                    <a:pt x="298" y="166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299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1" y="169"/>
                  </a:lnTo>
                  <a:lnTo>
                    <a:pt x="301" y="170"/>
                  </a:lnTo>
                  <a:lnTo>
                    <a:pt x="301" y="169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2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5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2" y="175"/>
                  </a:lnTo>
                  <a:lnTo>
                    <a:pt x="302" y="176"/>
                  </a:lnTo>
                  <a:lnTo>
                    <a:pt x="303" y="176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304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7" y="178"/>
                  </a:lnTo>
                  <a:lnTo>
                    <a:pt x="306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7" y="181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3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3"/>
                  </a:lnTo>
                  <a:lnTo>
                    <a:pt x="306" y="183"/>
                  </a:lnTo>
                  <a:lnTo>
                    <a:pt x="306" y="184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7" y="185"/>
                  </a:lnTo>
                  <a:lnTo>
                    <a:pt x="307" y="186"/>
                  </a:lnTo>
                  <a:lnTo>
                    <a:pt x="306" y="185"/>
                  </a:lnTo>
                  <a:lnTo>
                    <a:pt x="305" y="185"/>
                  </a:lnTo>
                  <a:lnTo>
                    <a:pt x="305" y="186"/>
                  </a:lnTo>
                  <a:lnTo>
                    <a:pt x="306" y="186"/>
                  </a:lnTo>
                  <a:lnTo>
                    <a:pt x="306" y="186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87"/>
                  </a:lnTo>
                  <a:lnTo>
                    <a:pt x="304" y="187"/>
                  </a:lnTo>
                  <a:lnTo>
                    <a:pt x="304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9"/>
                  </a:lnTo>
                  <a:lnTo>
                    <a:pt x="306" y="189"/>
                  </a:lnTo>
                  <a:lnTo>
                    <a:pt x="306" y="189"/>
                  </a:lnTo>
                  <a:lnTo>
                    <a:pt x="305" y="189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1"/>
                  </a:lnTo>
                  <a:lnTo>
                    <a:pt x="304" y="191"/>
                  </a:lnTo>
                  <a:lnTo>
                    <a:pt x="304" y="191"/>
                  </a:lnTo>
                  <a:lnTo>
                    <a:pt x="303" y="191"/>
                  </a:lnTo>
                  <a:lnTo>
                    <a:pt x="303" y="192"/>
                  </a:lnTo>
                  <a:lnTo>
                    <a:pt x="303" y="191"/>
                  </a:lnTo>
                  <a:lnTo>
                    <a:pt x="303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1" y="191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300" y="191"/>
                  </a:lnTo>
                  <a:lnTo>
                    <a:pt x="300" y="191"/>
                  </a:lnTo>
                  <a:lnTo>
                    <a:pt x="300" y="192"/>
                  </a:lnTo>
                  <a:lnTo>
                    <a:pt x="300" y="191"/>
                  </a:lnTo>
                  <a:lnTo>
                    <a:pt x="300" y="191"/>
                  </a:lnTo>
                  <a:lnTo>
                    <a:pt x="300" y="192"/>
                  </a:lnTo>
                  <a:lnTo>
                    <a:pt x="300" y="192"/>
                  </a:lnTo>
                  <a:lnTo>
                    <a:pt x="299" y="192"/>
                  </a:lnTo>
                  <a:lnTo>
                    <a:pt x="299" y="192"/>
                  </a:lnTo>
                  <a:lnTo>
                    <a:pt x="298" y="192"/>
                  </a:lnTo>
                  <a:lnTo>
                    <a:pt x="298" y="193"/>
                  </a:lnTo>
                  <a:lnTo>
                    <a:pt x="298" y="193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5"/>
                  </a:lnTo>
                  <a:lnTo>
                    <a:pt x="297" y="195"/>
                  </a:lnTo>
                  <a:lnTo>
                    <a:pt x="297" y="196"/>
                  </a:lnTo>
                  <a:lnTo>
                    <a:pt x="297" y="196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6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97" y="197"/>
                  </a:lnTo>
                  <a:lnTo>
                    <a:pt x="296" y="197"/>
                  </a:lnTo>
                  <a:lnTo>
                    <a:pt x="296" y="198"/>
                  </a:lnTo>
                  <a:lnTo>
                    <a:pt x="296" y="197"/>
                  </a:lnTo>
                  <a:lnTo>
                    <a:pt x="296" y="198"/>
                  </a:lnTo>
                  <a:lnTo>
                    <a:pt x="296" y="199"/>
                  </a:lnTo>
                  <a:lnTo>
                    <a:pt x="297" y="199"/>
                  </a:lnTo>
                  <a:lnTo>
                    <a:pt x="297" y="199"/>
                  </a:lnTo>
                  <a:lnTo>
                    <a:pt x="296" y="199"/>
                  </a:lnTo>
                  <a:lnTo>
                    <a:pt x="296" y="199"/>
                  </a:lnTo>
                  <a:lnTo>
                    <a:pt x="295" y="199"/>
                  </a:lnTo>
                  <a:lnTo>
                    <a:pt x="295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1"/>
                  </a:lnTo>
                  <a:lnTo>
                    <a:pt x="293" y="201"/>
                  </a:lnTo>
                  <a:lnTo>
                    <a:pt x="293" y="201"/>
                  </a:lnTo>
                  <a:lnTo>
                    <a:pt x="293" y="200"/>
                  </a:lnTo>
                  <a:lnTo>
                    <a:pt x="293" y="201"/>
                  </a:lnTo>
                  <a:lnTo>
                    <a:pt x="293" y="200"/>
                  </a:lnTo>
                  <a:lnTo>
                    <a:pt x="292" y="200"/>
                  </a:lnTo>
                  <a:lnTo>
                    <a:pt x="292" y="200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3" y="201"/>
                  </a:lnTo>
                  <a:lnTo>
                    <a:pt x="292" y="201"/>
                  </a:lnTo>
                  <a:lnTo>
                    <a:pt x="293" y="202"/>
                  </a:lnTo>
                  <a:lnTo>
                    <a:pt x="292" y="202"/>
                  </a:lnTo>
                  <a:lnTo>
                    <a:pt x="293" y="202"/>
                  </a:lnTo>
                  <a:lnTo>
                    <a:pt x="292" y="202"/>
                  </a:lnTo>
                  <a:lnTo>
                    <a:pt x="292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5"/>
                  </a:lnTo>
                  <a:lnTo>
                    <a:pt x="294" y="205"/>
                  </a:lnTo>
                  <a:lnTo>
                    <a:pt x="295" y="205"/>
                  </a:lnTo>
                  <a:lnTo>
                    <a:pt x="294" y="206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5" y="207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6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8" y="208"/>
                  </a:lnTo>
                  <a:lnTo>
                    <a:pt x="298" y="209"/>
                  </a:lnTo>
                  <a:lnTo>
                    <a:pt x="298" y="210"/>
                  </a:lnTo>
                  <a:lnTo>
                    <a:pt x="298" y="209"/>
                  </a:lnTo>
                  <a:lnTo>
                    <a:pt x="298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6" y="208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5" y="207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4" y="206"/>
                  </a:lnTo>
                  <a:lnTo>
                    <a:pt x="295" y="205"/>
                  </a:lnTo>
                  <a:lnTo>
                    <a:pt x="294" y="205"/>
                  </a:lnTo>
                  <a:lnTo>
                    <a:pt x="294" y="205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2" y="203"/>
                  </a:lnTo>
                  <a:lnTo>
                    <a:pt x="292" y="202"/>
                  </a:lnTo>
                  <a:lnTo>
                    <a:pt x="293" y="202"/>
                  </a:lnTo>
                  <a:lnTo>
                    <a:pt x="293" y="201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2" y="200"/>
                  </a:lnTo>
                  <a:lnTo>
                    <a:pt x="292" y="200"/>
                  </a:lnTo>
                  <a:lnTo>
                    <a:pt x="293" y="200"/>
                  </a:lnTo>
                  <a:lnTo>
                    <a:pt x="293" y="201"/>
                  </a:lnTo>
                  <a:lnTo>
                    <a:pt x="293" y="201"/>
                  </a:lnTo>
                  <a:lnTo>
                    <a:pt x="294" y="201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5" y="200"/>
                  </a:lnTo>
                  <a:lnTo>
                    <a:pt x="295" y="200"/>
                  </a:lnTo>
                  <a:lnTo>
                    <a:pt x="296" y="200"/>
                  </a:lnTo>
                  <a:lnTo>
                    <a:pt x="295" y="199"/>
                  </a:lnTo>
                  <a:lnTo>
                    <a:pt x="296" y="199"/>
                  </a:lnTo>
                  <a:lnTo>
                    <a:pt x="296" y="199"/>
                  </a:lnTo>
                  <a:lnTo>
                    <a:pt x="297" y="199"/>
                  </a:lnTo>
                  <a:lnTo>
                    <a:pt x="297" y="199"/>
                  </a:lnTo>
                  <a:lnTo>
                    <a:pt x="296" y="199"/>
                  </a:lnTo>
                  <a:lnTo>
                    <a:pt x="296" y="198"/>
                  </a:lnTo>
                  <a:lnTo>
                    <a:pt x="296" y="197"/>
                  </a:lnTo>
                  <a:lnTo>
                    <a:pt x="297" y="197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6" y="197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7" y="196"/>
                  </a:lnTo>
                  <a:lnTo>
                    <a:pt x="297" y="196"/>
                  </a:lnTo>
                  <a:lnTo>
                    <a:pt x="297" y="195"/>
                  </a:lnTo>
                  <a:lnTo>
                    <a:pt x="298" y="195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3"/>
                  </a:lnTo>
                  <a:lnTo>
                    <a:pt x="298" y="193"/>
                  </a:lnTo>
                  <a:lnTo>
                    <a:pt x="298" y="192"/>
                  </a:lnTo>
                  <a:lnTo>
                    <a:pt x="299" y="192"/>
                  </a:lnTo>
                  <a:lnTo>
                    <a:pt x="299" y="192"/>
                  </a:lnTo>
                  <a:lnTo>
                    <a:pt x="300" y="192"/>
                  </a:lnTo>
                  <a:lnTo>
                    <a:pt x="300" y="192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3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3" y="192"/>
                  </a:lnTo>
                  <a:lnTo>
                    <a:pt x="303" y="191"/>
                  </a:lnTo>
                  <a:lnTo>
                    <a:pt x="304" y="191"/>
                  </a:lnTo>
                  <a:lnTo>
                    <a:pt x="304" y="191"/>
                  </a:lnTo>
                  <a:lnTo>
                    <a:pt x="305" y="191"/>
                  </a:lnTo>
                  <a:lnTo>
                    <a:pt x="305" y="191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89"/>
                  </a:lnTo>
                  <a:lnTo>
                    <a:pt x="306" y="189"/>
                  </a:lnTo>
                  <a:lnTo>
                    <a:pt x="306" y="189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4" y="188"/>
                  </a:lnTo>
                  <a:lnTo>
                    <a:pt x="304" y="187"/>
                  </a:lnTo>
                  <a:lnTo>
                    <a:pt x="305" y="187"/>
                  </a:lnTo>
                  <a:lnTo>
                    <a:pt x="305" y="186"/>
                  </a:lnTo>
                  <a:lnTo>
                    <a:pt x="306" y="186"/>
                  </a:lnTo>
                  <a:lnTo>
                    <a:pt x="306" y="186"/>
                  </a:lnTo>
                  <a:lnTo>
                    <a:pt x="306" y="185"/>
                  </a:lnTo>
                  <a:lnTo>
                    <a:pt x="306" y="186"/>
                  </a:lnTo>
                  <a:lnTo>
                    <a:pt x="307" y="186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6" y="185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3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8" y="183"/>
                  </a:lnTo>
                  <a:lnTo>
                    <a:pt x="307" y="183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0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4" y="177"/>
                  </a:lnTo>
                  <a:lnTo>
                    <a:pt x="304" y="176"/>
                  </a:lnTo>
                  <a:lnTo>
                    <a:pt x="305" y="176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303" y="176"/>
                  </a:lnTo>
                  <a:lnTo>
                    <a:pt x="302" y="176"/>
                  </a:lnTo>
                  <a:lnTo>
                    <a:pt x="302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2" y="174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1" y="175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2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2" y="170"/>
                  </a:lnTo>
                  <a:lnTo>
                    <a:pt x="301" y="170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300" y="168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5"/>
                  </a:lnTo>
                  <a:lnTo>
                    <a:pt x="299" y="165"/>
                  </a:lnTo>
                  <a:lnTo>
                    <a:pt x="299" y="164"/>
                  </a:lnTo>
                  <a:lnTo>
                    <a:pt x="299" y="165"/>
                  </a:lnTo>
                  <a:lnTo>
                    <a:pt x="298" y="165"/>
                  </a:lnTo>
                  <a:lnTo>
                    <a:pt x="299" y="165"/>
                  </a:lnTo>
                  <a:lnTo>
                    <a:pt x="299" y="164"/>
                  </a:lnTo>
                  <a:lnTo>
                    <a:pt x="300" y="164"/>
                  </a:lnTo>
                  <a:lnTo>
                    <a:pt x="300" y="164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1" y="163"/>
                  </a:lnTo>
                  <a:lnTo>
                    <a:pt x="301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3" y="164"/>
                  </a:lnTo>
                  <a:lnTo>
                    <a:pt x="304" y="164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6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4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9" y="162"/>
                  </a:lnTo>
                  <a:lnTo>
                    <a:pt x="310" y="162"/>
                  </a:lnTo>
                  <a:lnTo>
                    <a:pt x="309" y="162"/>
                  </a:lnTo>
                  <a:lnTo>
                    <a:pt x="309" y="161"/>
                  </a:lnTo>
                  <a:lnTo>
                    <a:pt x="310" y="161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3" y="159"/>
                  </a:lnTo>
                  <a:lnTo>
                    <a:pt x="313" y="159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4" y="158"/>
                  </a:lnTo>
                  <a:lnTo>
                    <a:pt x="313" y="158"/>
                  </a:lnTo>
                  <a:lnTo>
                    <a:pt x="314" y="158"/>
                  </a:lnTo>
                  <a:lnTo>
                    <a:pt x="314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6" y="157"/>
                  </a:lnTo>
                  <a:lnTo>
                    <a:pt x="315" y="157"/>
                  </a:lnTo>
                  <a:lnTo>
                    <a:pt x="316" y="157"/>
                  </a:lnTo>
                  <a:lnTo>
                    <a:pt x="316" y="157"/>
                  </a:lnTo>
                  <a:lnTo>
                    <a:pt x="317" y="157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9" y="155"/>
                  </a:lnTo>
                  <a:lnTo>
                    <a:pt x="319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21" y="155"/>
                  </a:lnTo>
                  <a:lnTo>
                    <a:pt x="321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7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3" y="158"/>
                  </a:lnTo>
                  <a:lnTo>
                    <a:pt x="323" y="159"/>
                  </a:lnTo>
                  <a:lnTo>
                    <a:pt x="323" y="159"/>
                  </a:lnTo>
                  <a:lnTo>
                    <a:pt x="323" y="159"/>
                  </a:lnTo>
                  <a:lnTo>
                    <a:pt x="323" y="158"/>
                  </a:lnTo>
                  <a:lnTo>
                    <a:pt x="323" y="159"/>
                  </a:lnTo>
                  <a:lnTo>
                    <a:pt x="324" y="159"/>
                  </a:lnTo>
                  <a:lnTo>
                    <a:pt x="323" y="159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3" y="160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3" y="161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2" y="162"/>
                  </a:lnTo>
                  <a:lnTo>
                    <a:pt x="322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4"/>
                  </a:lnTo>
                  <a:lnTo>
                    <a:pt x="321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19" y="165"/>
                  </a:lnTo>
                  <a:lnTo>
                    <a:pt x="319" y="166"/>
                  </a:lnTo>
                  <a:lnTo>
                    <a:pt x="319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7"/>
                  </a:lnTo>
                  <a:lnTo>
                    <a:pt x="318" y="167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9" y="166"/>
                  </a:lnTo>
                  <a:lnTo>
                    <a:pt x="319" y="166"/>
                  </a:lnTo>
                  <a:lnTo>
                    <a:pt x="319" y="165"/>
                  </a:lnTo>
                  <a:lnTo>
                    <a:pt x="319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1" y="164"/>
                  </a:lnTo>
                  <a:lnTo>
                    <a:pt x="322" y="164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2" y="162"/>
                  </a:lnTo>
                  <a:lnTo>
                    <a:pt x="322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3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4" y="157"/>
                  </a:lnTo>
                  <a:lnTo>
                    <a:pt x="325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8" y="157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9" y="155"/>
                  </a:lnTo>
                  <a:lnTo>
                    <a:pt x="330" y="156"/>
                  </a:lnTo>
                  <a:lnTo>
                    <a:pt x="330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2" y="156"/>
                  </a:lnTo>
                  <a:lnTo>
                    <a:pt x="333" y="156"/>
                  </a:lnTo>
                  <a:lnTo>
                    <a:pt x="333" y="156"/>
                  </a:lnTo>
                  <a:lnTo>
                    <a:pt x="333" y="155"/>
                  </a:lnTo>
                  <a:lnTo>
                    <a:pt x="334" y="156"/>
                  </a:lnTo>
                  <a:lnTo>
                    <a:pt x="334" y="156"/>
                  </a:lnTo>
                  <a:lnTo>
                    <a:pt x="335" y="156"/>
                  </a:lnTo>
                  <a:lnTo>
                    <a:pt x="335" y="156"/>
                  </a:lnTo>
                  <a:lnTo>
                    <a:pt x="335" y="155"/>
                  </a:lnTo>
                  <a:lnTo>
                    <a:pt x="336" y="155"/>
                  </a:lnTo>
                  <a:lnTo>
                    <a:pt x="337" y="155"/>
                  </a:lnTo>
                  <a:lnTo>
                    <a:pt x="337" y="155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39" y="156"/>
                  </a:lnTo>
                  <a:lnTo>
                    <a:pt x="340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0" y="156"/>
                  </a:lnTo>
                  <a:lnTo>
                    <a:pt x="339" y="156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6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3" y="155"/>
                  </a:lnTo>
                  <a:lnTo>
                    <a:pt x="343" y="155"/>
                  </a:lnTo>
                  <a:lnTo>
                    <a:pt x="344" y="155"/>
                  </a:lnTo>
                  <a:lnTo>
                    <a:pt x="345" y="155"/>
                  </a:lnTo>
                  <a:lnTo>
                    <a:pt x="345" y="154"/>
                  </a:lnTo>
                  <a:lnTo>
                    <a:pt x="345" y="154"/>
                  </a:lnTo>
                  <a:lnTo>
                    <a:pt x="346" y="154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7" y="153"/>
                  </a:lnTo>
                  <a:lnTo>
                    <a:pt x="348" y="153"/>
                  </a:lnTo>
                  <a:lnTo>
                    <a:pt x="347" y="153"/>
                  </a:lnTo>
                  <a:lnTo>
                    <a:pt x="347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9" y="152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0"/>
                  </a:lnTo>
                  <a:lnTo>
                    <a:pt x="349" y="149"/>
                  </a:lnTo>
                  <a:lnTo>
                    <a:pt x="348" y="149"/>
                  </a:lnTo>
                  <a:lnTo>
                    <a:pt x="349" y="149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49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51" y="148"/>
                  </a:lnTo>
                  <a:lnTo>
                    <a:pt x="351" y="148"/>
                  </a:lnTo>
                  <a:lnTo>
                    <a:pt x="352" y="148"/>
                  </a:lnTo>
                  <a:lnTo>
                    <a:pt x="352" y="148"/>
                  </a:lnTo>
                  <a:lnTo>
                    <a:pt x="353" y="148"/>
                  </a:lnTo>
                  <a:lnTo>
                    <a:pt x="353" y="148"/>
                  </a:lnTo>
                  <a:lnTo>
                    <a:pt x="353" y="148"/>
                  </a:lnTo>
                  <a:lnTo>
                    <a:pt x="352" y="148"/>
                  </a:lnTo>
                  <a:lnTo>
                    <a:pt x="352" y="148"/>
                  </a:lnTo>
                  <a:lnTo>
                    <a:pt x="351" y="148"/>
                  </a:lnTo>
                  <a:lnTo>
                    <a:pt x="351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49" y="149"/>
                  </a:lnTo>
                  <a:lnTo>
                    <a:pt x="348" y="149"/>
                  </a:lnTo>
                  <a:lnTo>
                    <a:pt x="348" y="149"/>
                  </a:lnTo>
                  <a:lnTo>
                    <a:pt x="348" y="150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9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7" y="152"/>
                  </a:lnTo>
                  <a:lnTo>
                    <a:pt x="347" y="153"/>
                  </a:lnTo>
                  <a:lnTo>
                    <a:pt x="348" y="153"/>
                  </a:lnTo>
                  <a:lnTo>
                    <a:pt x="347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4"/>
                  </a:lnTo>
                  <a:lnTo>
                    <a:pt x="345" y="154"/>
                  </a:lnTo>
                  <a:lnTo>
                    <a:pt x="345" y="154"/>
                  </a:lnTo>
                  <a:lnTo>
                    <a:pt x="345" y="155"/>
                  </a:lnTo>
                  <a:lnTo>
                    <a:pt x="344" y="155"/>
                  </a:lnTo>
                  <a:lnTo>
                    <a:pt x="343" y="155"/>
                  </a:lnTo>
                  <a:lnTo>
                    <a:pt x="343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39" y="155"/>
                  </a:lnTo>
                  <a:lnTo>
                    <a:pt x="339" y="155"/>
                  </a:lnTo>
                  <a:lnTo>
                    <a:pt x="338" y="155"/>
                  </a:lnTo>
                  <a:lnTo>
                    <a:pt x="339" y="155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7" y="155"/>
                  </a:lnTo>
                  <a:lnTo>
                    <a:pt x="337" y="155"/>
                  </a:lnTo>
                  <a:lnTo>
                    <a:pt x="336" y="155"/>
                  </a:lnTo>
                  <a:lnTo>
                    <a:pt x="335" y="155"/>
                  </a:lnTo>
                  <a:lnTo>
                    <a:pt x="335" y="156"/>
                  </a:lnTo>
                  <a:lnTo>
                    <a:pt x="335" y="156"/>
                  </a:lnTo>
                  <a:lnTo>
                    <a:pt x="334" y="155"/>
                  </a:lnTo>
                  <a:lnTo>
                    <a:pt x="334" y="155"/>
                  </a:lnTo>
                  <a:lnTo>
                    <a:pt x="333" y="155"/>
                  </a:lnTo>
                  <a:lnTo>
                    <a:pt x="333" y="155"/>
                  </a:lnTo>
                  <a:lnTo>
                    <a:pt x="333" y="156"/>
                  </a:lnTo>
                  <a:lnTo>
                    <a:pt x="333" y="156"/>
                  </a:lnTo>
                  <a:lnTo>
                    <a:pt x="332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0" y="156"/>
                  </a:lnTo>
                  <a:lnTo>
                    <a:pt x="330" y="156"/>
                  </a:lnTo>
                  <a:lnTo>
                    <a:pt x="330" y="155"/>
                  </a:lnTo>
                  <a:lnTo>
                    <a:pt x="329" y="155"/>
                  </a:lnTo>
                  <a:lnTo>
                    <a:pt x="330" y="155"/>
                  </a:lnTo>
                  <a:lnTo>
                    <a:pt x="330" y="156"/>
                  </a:lnTo>
                  <a:lnTo>
                    <a:pt x="330" y="155"/>
                  </a:lnTo>
                  <a:lnTo>
                    <a:pt x="329" y="155"/>
                  </a:lnTo>
                  <a:lnTo>
                    <a:pt x="328" y="155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8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5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5" y="157"/>
                  </a:lnTo>
                  <a:lnTo>
                    <a:pt x="324" y="157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3" y="158"/>
                  </a:lnTo>
                  <a:lnTo>
                    <a:pt x="323" y="158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7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1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19" y="155"/>
                  </a:lnTo>
                  <a:lnTo>
                    <a:pt x="319" y="154"/>
                  </a:lnTo>
                  <a:lnTo>
                    <a:pt x="319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7" y="156"/>
                  </a:lnTo>
                  <a:lnTo>
                    <a:pt x="316" y="157"/>
                  </a:lnTo>
                  <a:lnTo>
                    <a:pt x="316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4" y="157"/>
                  </a:lnTo>
                  <a:lnTo>
                    <a:pt x="314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9"/>
                  </a:lnTo>
                  <a:lnTo>
                    <a:pt x="313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1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1" y="159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09" y="161"/>
                  </a:lnTo>
                  <a:lnTo>
                    <a:pt x="309" y="162"/>
                  </a:lnTo>
                  <a:lnTo>
                    <a:pt x="309" y="162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6" y="163"/>
                  </a:lnTo>
                  <a:lnTo>
                    <a:pt x="306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2" y="163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1"/>
                  </a:lnTo>
                  <a:lnTo>
                    <a:pt x="302" y="160"/>
                  </a:lnTo>
                  <a:lnTo>
                    <a:pt x="303" y="160"/>
                  </a:lnTo>
                  <a:lnTo>
                    <a:pt x="303" y="160"/>
                  </a:lnTo>
                  <a:lnTo>
                    <a:pt x="303" y="159"/>
                  </a:lnTo>
                  <a:lnTo>
                    <a:pt x="302" y="159"/>
                  </a:lnTo>
                  <a:lnTo>
                    <a:pt x="303" y="159"/>
                  </a:lnTo>
                  <a:lnTo>
                    <a:pt x="303" y="159"/>
                  </a:lnTo>
                  <a:lnTo>
                    <a:pt x="303" y="158"/>
                  </a:lnTo>
                  <a:lnTo>
                    <a:pt x="304" y="158"/>
                  </a:lnTo>
                  <a:lnTo>
                    <a:pt x="304" y="157"/>
                  </a:lnTo>
                  <a:lnTo>
                    <a:pt x="303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3" y="157"/>
                  </a:lnTo>
                  <a:lnTo>
                    <a:pt x="304" y="157"/>
                  </a:lnTo>
                  <a:lnTo>
                    <a:pt x="304" y="158"/>
                  </a:lnTo>
                  <a:lnTo>
                    <a:pt x="303" y="158"/>
                  </a:lnTo>
                  <a:lnTo>
                    <a:pt x="303" y="159"/>
                  </a:lnTo>
                  <a:lnTo>
                    <a:pt x="303" y="159"/>
                  </a:lnTo>
                  <a:lnTo>
                    <a:pt x="302" y="159"/>
                  </a:lnTo>
                  <a:lnTo>
                    <a:pt x="303" y="159"/>
                  </a:lnTo>
                  <a:lnTo>
                    <a:pt x="303" y="160"/>
                  </a:lnTo>
                  <a:lnTo>
                    <a:pt x="303" y="160"/>
                  </a:lnTo>
                  <a:lnTo>
                    <a:pt x="302" y="160"/>
                  </a:lnTo>
                  <a:lnTo>
                    <a:pt x="302" y="161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3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1" y="164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299" y="162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8"/>
                  </a:lnTo>
                  <a:lnTo>
                    <a:pt x="296" y="157"/>
                  </a:lnTo>
                  <a:lnTo>
                    <a:pt x="296" y="157"/>
                  </a:lnTo>
                  <a:lnTo>
                    <a:pt x="295" y="157"/>
                  </a:lnTo>
                  <a:lnTo>
                    <a:pt x="294" y="157"/>
                  </a:lnTo>
                  <a:lnTo>
                    <a:pt x="294" y="157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2" y="157"/>
                  </a:lnTo>
                  <a:lnTo>
                    <a:pt x="292" y="158"/>
                  </a:lnTo>
                  <a:lnTo>
                    <a:pt x="291" y="158"/>
                  </a:lnTo>
                  <a:lnTo>
                    <a:pt x="290" y="158"/>
                  </a:lnTo>
                  <a:lnTo>
                    <a:pt x="290" y="159"/>
                  </a:lnTo>
                  <a:lnTo>
                    <a:pt x="289" y="159"/>
                  </a:lnTo>
                  <a:lnTo>
                    <a:pt x="289" y="159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6" y="160"/>
                  </a:lnTo>
                  <a:lnTo>
                    <a:pt x="286" y="160"/>
                  </a:lnTo>
                  <a:lnTo>
                    <a:pt x="286" y="161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4" y="164"/>
                  </a:lnTo>
                  <a:lnTo>
                    <a:pt x="283" y="165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7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2" y="167"/>
                  </a:lnTo>
                  <a:lnTo>
                    <a:pt x="282" y="167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0" y="167"/>
                  </a:lnTo>
                  <a:lnTo>
                    <a:pt x="280" y="168"/>
                  </a:lnTo>
                  <a:lnTo>
                    <a:pt x="280" y="168"/>
                  </a:lnTo>
                  <a:lnTo>
                    <a:pt x="279" y="168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3" y="170"/>
                  </a:lnTo>
                  <a:lnTo>
                    <a:pt x="273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1" y="171"/>
                  </a:lnTo>
                  <a:lnTo>
                    <a:pt x="271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8" y="171"/>
                  </a:lnTo>
                  <a:lnTo>
                    <a:pt x="268" y="171"/>
                  </a:lnTo>
                  <a:lnTo>
                    <a:pt x="267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6" y="171"/>
                  </a:lnTo>
                  <a:lnTo>
                    <a:pt x="265" y="171"/>
                  </a:lnTo>
                  <a:lnTo>
                    <a:pt x="264" y="170"/>
                  </a:lnTo>
                  <a:lnTo>
                    <a:pt x="264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2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69"/>
                  </a:lnTo>
                  <a:lnTo>
                    <a:pt x="262" y="169"/>
                  </a:lnTo>
                  <a:lnTo>
                    <a:pt x="262" y="168"/>
                  </a:lnTo>
                  <a:lnTo>
                    <a:pt x="262" y="168"/>
                  </a:lnTo>
                  <a:lnTo>
                    <a:pt x="262" y="167"/>
                  </a:lnTo>
                  <a:lnTo>
                    <a:pt x="262" y="167"/>
                  </a:lnTo>
                  <a:lnTo>
                    <a:pt x="263" y="167"/>
                  </a:lnTo>
                  <a:lnTo>
                    <a:pt x="262" y="167"/>
                  </a:lnTo>
                  <a:lnTo>
                    <a:pt x="262" y="166"/>
                  </a:lnTo>
                  <a:lnTo>
                    <a:pt x="263" y="166"/>
                  </a:lnTo>
                  <a:lnTo>
                    <a:pt x="263" y="165"/>
                  </a:lnTo>
                  <a:lnTo>
                    <a:pt x="263" y="166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4" y="164"/>
                  </a:lnTo>
                  <a:lnTo>
                    <a:pt x="264" y="164"/>
                  </a:lnTo>
                  <a:lnTo>
                    <a:pt x="264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6" y="163"/>
                  </a:lnTo>
                  <a:lnTo>
                    <a:pt x="266" y="162"/>
                  </a:lnTo>
                  <a:lnTo>
                    <a:pt x="265" y="162"/>
                  </a:lnTo>
                  <a:lnTo>
                    <a:pt x="265" y="162"/>
                  </a:lnTo>
                  <a:lnTo>
                    <a:pt x="265" y="161"/>
                  </a:lnTo>
                  <a:lnTo>
                    <a:pt x="265" y="160"/>
                  </a:lnTo>
                  <a:lnTo>
                    <a:pt x="265" y="160"/>
                  </a:lnTo>
                  <a:lnTo>
                    <a:pt x="265" y="159"/>
                  </a:lnTo>
                  <a:lnTo>
                    <a:pt x="265" y="159"/>
                  </a:lnTo>
                  <a:lnTo>
                    <a:pt x="265" y="158"/>
                  </a:lnTo>
                  <a:lnTo>
                    <a:pt x="266" y="158"/>
                  </a:lnTo>
                  <a:lnTo>
                    <a:pt x="265" y="158"/>
                  </a:lnTo>
                  <a:lnTo>
                    <a:pt x="265" y="157"/>
                  </a:lnTo>
                  <a:lnTo>
                    <a:pt x="265" y="158"/>
                  </a:lnTo>
                  <a:lnTo>
                    <a:pt x="265" y="157"/>
                  </a:lnTo>
                  <a:lnTo>
                    <a:pt x="265" y="157"/>
                  </a:lnTo>
                  <a:lnTo>
                    <a:pt x="265" y="156"/>
                  </a:lnTo>
                  <a:lnTo>
                    <a:pt x="264" y="156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4" y="156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5" y="155"/>
                  </a:lnTo>
                  <a:lnTo>
                    <a:pt x="264" y="155"/>
                  </a:lnTo>
                  <a:lnTo>
                    <a:pt x="265" y="154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5" y="153"/>
                  </a:lnTo>
                  <a:lnTo>
                    <a:pt x="265" y="152"/>
                  </a:lnTo>
                  <a:lnTo>
                    <a:pt x="266" y="152"/>
                  </a:lnTo>
                  <a:lnTo>
                    <a:pt x="265" y="152"/>
                  </a:lnTo>
                  <a:lnTo>
                    <a:pt x="265" y="153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4" y="150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6" y="148"/>
                  </a:lnTo>
                  <a:lnTo>
                    <a:pt x="265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7"/>
                  </a:lnTo>
                  <a:lnTo>
                    <a:pt x="264" y="146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5"/>
                  </a:lnTo>
                  <a:lnTo>
                    <a:pt x="262" y="145"/>
                  </a:lnTo>
                  <a:lnTo>
                    <a:pt x="261" y="145"/>
                  </a:lnTo>
                  <a:lnTo>
                    <a:pt x="261" y="144"/>
                  </a:lnTo>
                  <a:lnTo>
                    <a:pt x="262" y="144"/>
                  </a:lnTo>
                  <a:lnTo>
                    <a:pt x="262" y="144"/>
                  </a:lnTo>
                  <a:lnTo>
                    <a:pt x="262" y="143"/>
                  </a:lnTo>
                  <a:lnTo>
                    <a:pt x="263" y="143"/>
                  </a:lnTo>
                  <a:lnTo>
                    <a:pt x="263" y="142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61" y="142"/>
                  </a:lnTo>
                  <a:lnTo>
                    <a:pt x="262" y="142"/>
                  </a:lnTo>
                  <a:lnTo>
                    <a:pt x="262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1" y="141"/>
                  </a:lnTo>
                  <a:lnTo>
                    <a:pt x="261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2" y="141"/>
                  </a:lnTo>
                  <a:lnTo>
                    <a:pt x="261" y="141"/>
                  </a:lnTo>
                  <a:lnTo>
                    <a:pt x="262" y="141"/>
                  </a:lnTo>
                  <a:lnTo>
                    <a:pt x="262" y="140"/>
                  </a:lnTo>
                  <a:lnTo>
                    <a:pt x="263" y="140"/>
                  </a:lnTo>
                  <a:lnTo>
                    <a:pt x="263" y="140"/>
                  </a:lnTo>
                  <a:lnTo>
                    <a:pt x="263" y="141"/>
                  </a:lnTo>
                  <a:lnTo>
                    <a:pt x="264" y="141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5" y="140"/>
                  </a:lnTo>
                  <a:lnTo>
                    <a:pt x="265" y="140"/>
                  </a:lnTo>
                  <a:lnTo>
                    <a:pt x="265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5" y="140"/>
                  </a:lnTo>
                  <a:lnTo>
                    <a:pt x="265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5" y="141"/>
                  </a:lnTo>
                  <a:lnTo>
                    <a:pt x="265" y="141"/>
                  </a:lnTo>
                  <a:lnTo>
                    <a:pt x="266" y="141"/>
                  </a:lnTo>
                  <a:lnTo>
                    <a:pt x="265" y="141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4" y="141"/>
                  </a:lnTo>
                  <a:lnTo>
                    <a:pt x="264" y="142"/>
                  </a:lnTo>
                  <a:lnTo>
                    <a:pt x="265" y="142"/>
                  </a:lnTo>
                  <a:lnTo>
                    <a:pt x="264" y="142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7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5" y="141"/>
                  </a:lnTo>
                  <a:lnTo>
                    <a:pt x="265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9" y="139"/>
                  </a:lnTo>
                  <a:lnTo>
                    <a:pt x="270" y="139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37"/>
                  </a:lnTo>
                  <a:lnTo>
                    <a:pt x="272" y="138"/>
                  </a:lnTo>
                  <a:lnTo>
                    <a:pt x="272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4"/>
                  </a:lnTo>
                  <a:lnTo>
                    <a:pt x="277" y="134"/>
                  </a:lnTo>
                  <a:lnTo>
                    <a:pt x="277" y="134"/>
                  </a:lnTo>
                  <a:lnTo>
                    <a:pt x="278" y="134"/>
                  </a:lnTo>
                  <a:lnTo>
                    <a:pt x="278" y="133"/>
                  </a:lnTo>
                  <a:lnTo>
                    <a:pt x="278" y="134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2"/>
                  </a:lnTo>
                  <a:lnTo>
                    <a:pt x="278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80" y="131"/>
                  </a:lnTo>
                  <a:lnTo>
                    <a:pt x="280" y="130"/>
                  </a:lnTo>
                  <a:lnTo>
                    <a:pt x="281" y="130"/>
                  </a:lnTo>
                  <a:lnTo>
                    <a:pt x="281" y="130"/>
                  </a:lnTo>
                  <a:lnTo>
                    <a:pt x="281" y="131"/>
                  </a:lnTo>
                  <a:lnTo>
                    <a:pt x="281" y="131"/>
                  </a:lnTo>
                  <a:lnTo>
                    <a:pt x="282" y="131"/>
                  </a:lnTo>
                  <a:lnTo>
                    <a:pt x="282" y="132"/>
                  </a:lnTo>
                  <a:lnTo>
                    <a:pt x="282" y="131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2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2"/>
                  </a:lnTo>
                  <a:lnTo>
                    <a:pt x="284" y="132"/>
                  </a:lnTo>
                  <a:lnTo>
                    <a:pt x="283" y="132"/>
                  </a:lnTo>
                  <a:lnTo>
                    <a:pt x="284" y="132"/>
                  </a:lnTo>
                  <a:lnTo>
                    <a:pt x="284" y="131"/>
                  </a:lnTo>
                  <a:lnTo>
                    <a:pt x="283" y="131"/>
                  </a:lnTo>
                  <a:lnTo>
                    <a:pt x="284" y="131"/>
                  </a:lnTo>
                  <a:lnTo>
                    <a:pt x="285" y="131"/>
                  </a:lnTo>
                  <a:lnTo>
                    <a:pt x="284" y="131"/>
                  </a:lnTo>
                  <a:lnTo>
                    <a:pt x="284" y="131"/>
                  </a:lnTo>
                  <a:lnTo>
                    <a:pt x="284" y="130"/>
                  </a:lnTo>
                  <a:lnTo>
                    <a:pt x="283" y="130"/>
                  </a:lnTo>
                  <a:lnTo>
                    <a:pt x="284" y="130"/>
                  </a:lnTo>
                  <a:lnTo>
                    <a:pt x="283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87" y="128"/>
                  </a:lnTo>
                  <a:lnTo>
                    <a:pt x="286" y="128"/>
                  </a:lnTo>
                  <a:lnTo>
                    <a:pt x="286" y="127"/>
                  </a:lnTo>
                  <a:lnTo>
                    <a:pt x="287" y="127"/>
                  </a:lnTo>
                  <a:lnTo>
                    <a:pt x="287" y="127"/>
                  </a:lnTo>
                  <a:lnTo>
                    <a:pt x="287" y="127"/>
                  </a:lnTo>
                  <a:lnTo>
                    <a:pt x="288" y="127"/>
                  </a:lnTo>
                  <a:lnTo>
                    <a:pt x="289" y="127"/>
                  </a:lnTo>
                  <a:lnTo>
                    <a:pt x="289" y="127"/>
                  </a:lnTo>
                  <a:lnTo>
                    <a:pt x="290" y="127"/>
                  </a:lnTo>
                  <a:lnTo>
                    <a:pt x="290" y="127"/>
                  </a:lnTo>
                  <a:lnTo>
                    <a:pt x="290" y="126"/>
                  </a:lnTo>
                  <a:lnTo>
                    <a:pt x="291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3" y="126"/>
                  </a:lnTo>
                  <a:lnTo>
                    <a:pt x="293" y="126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95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8" y="127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9" y="129"/>
                  </a:lnTo>
                  <a:lnTo>
                    <a:pt x="298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1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2"/>
                  </a:lnTo>
                  <a:lnTo>
                    <a:pt x="303" y="132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2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299" y="133"/>
                  </a:lnTo>
                  <a:lnTo>
                    <a:pt x="299" y="132"/>
                  </a:lnTo>
                  <a:lnTo>
                    <a:pt x="299" y="133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6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9" y="133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2" y="133"/>
                  </a:lnTo>
                  <a:lnTo>
                    <a:pt x="302" y="133"/>
                  </a:lnTo>
                  <a:lnTo>
                    <a:pt x="302" y="134"/>
                  </a:lnTo>
                  <a:lnTo>
                    <a:pt x="302" y="133"/>
                  </a:lnTo>
                  <a:lnTo>
                    <a:pt x="302" y="134"/>
                  </a:lnTo>
                  <a:lnTo>
                    <a:pt x="303" y="134"/>
                  </a:lnTo>
                  <a:lnTo>
                    <a:pt x="302" y="134"/>
                  </a:lnTo>
                  <a:lnTo>
                    <a:pt x="303" y="134"/>
                  </a:lnTo>
                  <a:lnTo>
                    <a:pt x="302" y="134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2"/>
                  </a:lnTo>
                  <a:lnTo>
                    <a:pt x="302" y="132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1" y="131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0" y="130"/>
                  </a:lnTo>
                  <a:lnTo>
                    <a:pt x="300" y="129"/>
                  </a:lnTo>
                  <a:lnTo>
                    <a:pt x="300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6"/>
                  </a:lnTo>
                  <a:lnTo>
                    <a:pt x="297" y="127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8" y="126"/>
                  </a:lnTo>
                  <a:lnTo>
                    <a:pt x="297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298" y="126"/>
                  </a:lnTo>
                  <a:lnTo>
                    <a:pt x="298" y="127"/>
                  </a:lnTo>
                  <a:lnTo>
                    <a:pt x="298" y="126"/>
                  </a:lnTo>
                  <a:lnTo>
                    <a:pt x="298" y="127"/>
                  </a:lnTo>
                  <a:lnTo>
                    <a:pt x="299" y="127"/>
                  </a:lnTo>
                  <a:lnTo>
                    <a:pt x="299" y="126"/>
                  </a:lnTo>
                  <a:lnTo>
                    <a:pt x="299" y="127"/>
                  </a:lnTo>
                  <a:lnTo>
                    <a:pt x="299" y="126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300" y="127"/>
                  </a:lnTo>
                  <a:lnTo>
                    <a:pt x="301" y="127"/>
                  </a:lnTo>
                  <a:lnTo>
                    <a:pt x="301" y="127"/>
                  </a:lnTo>
                  <a:lnTo>
                    <a:pt x="301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7" y="124"/>
                  </a:lnTo>
                  <a:lnTo>
                    <a:pt x="307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5"/>
                  </a:lnTo>
                  <a:lnTo>
                    <a:pt x="307" y="125"/>
                  </a:lnTo>
                  <a:lnTo>
                    <a:pt x="308" y="125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9" y="124"/>
                  </a:lnTo>
                  <a:lnTo>
                    <a:pt x="309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9" y="123"/>
                  </a:lnTo>
                  <a:lnTo>
                    <a:pt x="309" y="123"/>
                  </a:lnTo>
                  <a:lnTo>
                    <a:pt x="310" y="123"/>
                  </a:lnTo>
                  <a:lnTo>
                    <a:pt x="311" y="122"/>
                  </a:lnTo>
                  <a:lnTo>
                    <a:pt x="311" y="122"/>
                  </a:lnTo>
                  <a:lnTo>
                    <a:pt x="312" y="122"/>
                  </a:lnTo>
                  <a:lnTo>
                    <a:pt x="312" y="122"/>
                  </a:lnTo>
                  <a:lnTo>
                    <a:pt x="312" y="122"/>
                  </a:lnTo>
                  <a:lnTo>
                    <a:pt x="313" y="122"/>
                  </a:lnTo>
                  <a:lnTo>
                    <a:pt x="313" y="122"/>
                  </a:lnTo>
                  <a:lnTo>
                    <a:pt x="314" y="121"/>
                  </a:lnTo>
                  <a:lnTo>
                    <a:pt x="315" y="121"/>
                  </a:lnTo>
                  <a:lnTo>
                    <a:pt x="316" y="120"/>
                  </a:lnTo>
                  <a:lnTo>
                    <a:pt x="316" y="120"/>
                  </a:lnTo>
                  <a:lnTo>
                    <a:pt x="317" y="120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9" y="120"/>
                  </a:lnTo>
                  <a:lnTo>
                    <a:pt x="319" y="120"/>
                  </a:lnTo>
                  <a:lnTo>
                    <a:pt x="319" y="120"/>
                  </a:lnTo>
                  <a:lnTo>
                    <a:pt x="319" y="121"/>
                  </a:lnTo>
                  <a:lnTo>
                    <a:pt x="319" y="121"/>
                  </a:lnTo>
                  <a:lnTo>
                    <a:pt x="318" y="121"/>
                  </a:lnTo>
                  <a:lnTo>
                    <a:pt x="318" y="121"/>
                  </a:lnTo>
                  <a:lnTo>
                    <a:pt x="317" y="121"/>
                  </a:lnTo>
                  <a:lnTo>
                    <a:pt x="317" y="122"/>
                  </a:lnTo>
                  <a:lnTo>
                    <a:pt x="316" y="121"/>
                  </a:lnTo>
                  <a:lnTo>
                    <a:pt x="316" y="122"/>
                  </a:lnTo>
                  <a:lnTo>
                    <a:pt x="316" y="121"/>
                  </a:lnTo>
                  <a:lnTo>
                    <a:pt x="316" y="122"/>
                  </a:lnTo>
                  <a:lnTo>
                    <a:pt x="317" y="122"/>
                  </a:lnTo>
                  <a:lnTo>
                    <a:pt x="316" y="122"/>
                  </a:lnTo>
                  <a:lnTo>
                    <a:pt x="317" y="122"/>
                  </a:lnTo>
                  <a:lnTo>
                    <a:pt x="318" y="122"/>
                  </a:lnTo>
                  <a:lnTo>
                    <a:pt x="318" y="122"/>
                  </a:lnTo>
                  <a:lnTo>
                    <a:pt x="319" y="122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20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5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5"/>
                  </a:lnTo>
                  <a:lnTo>
                    <a:pt x="320" y="125"/>
                  </a:lnTo>
                  <a:lnTo>
                    <a:pt x="319" y="125"/>
                  </a:lnTo>
                  <a:lnTo>
                    <a:pt x="319" y="124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8" y="125"/>
                  </a:lnTo>
                  <a:lnTo>
                    <a:pt x="319" y="125"/>
                  </a:lnTo>
                  <a:lnTo>
                    <a:pt x="318" y="125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5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7"/>
                  </a:lnTo>
                  <a:lnTo>
                    <a:pt x="318" y="126"/>
                  </a:lnTo>
                  <a:lnTo>
                    <a:pt x="318" y="127"/>
                  </a:lnTo>
                  <a:lnTo>
                    <a:pt x="318" y="127"/>
                  </a:lnTo>
                  <a:lnTo>
                    <a:pt x="318" y="127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17" y="129"/>
                  </a:lnTo>
                  <a:lnTo>
                    <a:pt x="318" y="129"/>
                  </a:lnTo>
                  <a:lnTo>
                    <a:pt x="317" y="129"/>
                  </a:lnTo>
                  <a:lnTo>
                    <a:pt x="318" y="129"/>
                  </a:lnTo>
                  <a:lnTo>
                    <a:pt x="318" y="129"/>
                  </a:lnTo>
                  <a:lnTo>
                    <a:pt x="318" y="129"/>
                  </a:lnTo>
                  <a:lnTo>
                    <a:pt x="319" y="129"/>
                  </a:lnTo>
                  <a:lnTo>
                    <a:pt x="319" y="129"/>
                  </a:lnTo>
                  <a:lnTo>
                    <a:pt x="320" y="129"/>
                  </a:lnTo>
                  <a:lnTo>
                    <a:pt x="320" y="130"/>
                  </a:lnTo>
                  <a:lnTo>
                    <a:pt x="321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3" y="130"/>
                  </a:lnTo>
                  <a:lnTo>
                    <a:pt x="324" y="130"/>
                  </a:lnTo>
                  <a:lnTo>
                    <a:pt x="324" y="129"/>
                  </a:lnTo>
                  <a:lnTo>
                    <a:pt x="324" y="130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8"/>
                  </a:lnTo>
                  <a:lnTo>
                    <a:pt x="324" y="127"/>
                  </a:lnTo>
                  <a:lnTo>
                    <a:pt x="324" y="127"/>
                  </a:lnTo>
                  <a:lnTo>
                    <a:pt x="324" y="126"/>
                  </a:lnTo>
                  <a:lnTo>
                    <a:pt x="324" y="127"/>
                  </a:lnTo>
                  <a:lnTo>
                    <a:pt x="323" y="126"/>
                  </a:lnTo>
                  <a:lnTo>
                    <a:pt x="323" y="126"/>
                  </a:lnTo>
                  <a:lnTo>
                    <a:pt x="323" y="125"/>
                  </a:lnTo>
                  <a:lnTo>
                    <a:pt x="324" y="124"/>
                  </a:lnTo>
                  <a:lnTo>
                    <a:pt x="325" y="124"/>
                  </a:lnTo>
                  <a:lnTo>
                    <a:pt x="325" y="125"/>
                  </a:lnTo>
                  <a:lnTo>
                    <a:pt x="326" y="125"/>
                  </a:lnTo>
                  <a:lnTo>
                    <a:pt x="326" y="125"/>
                  </a:lnTo>
                  <a:lnTo>
                    <a:pt x="327" y="125"/>
                  </a:lnTo>
                  <a:lnTo>
                    <a:pt x="327" y="125"/>
                  </a:lnTo>
                  <a:lnTo>
                    <a:pt x="328" y="125"/>
                  </a:lnTo>
                  <a:lnTo>
                    <a:pt x="328" y="124"/>
                  </a:lnTo>
                  <a:lnTo>
                    <a:pt x="328" y="124"/>
                  </a:lnTo>
                  <a:lnTo>
                    <a:pt x="329" y="124"/>
                  </a:lnTo>
                  <a:lnTo>
                    <a:pt x="329" y="125"/>
                  </a:lnTo>
                  <a:lnTo>
                    <a:pt x="329" y="124"/>
                  </a:lnTo>
                  <a:lnTo>
                    <a:pt x="330" y="124"/>
                  </a:lnTo>
                  <a:lnTo>
                    <a:pt x="330" y="123"/>
                  </a:lnTo>
                  <a:lnTo>
                    <a:pt x="331" y="123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5"/>
                  </a:lnTo>
                  <a:lnTo>
                    <a:pt x="331" y="124"/>
                  </a:lnTo>
                  <a:lnTo>
                    <a:pt x="331" y="125"/>
                  </a:lnTo>
                  <a:lnTo>
                    <a:pt x="332" y="125"/>
                  </a:lnTo>
                  <a:lnTo>
                    <a:pt x="332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5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4" y="124"/>
                  </a:lnTo>
                  <a:lnTo>
                    <a:pt x="334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6" y="126"/>
                  </a:lnTo>
                  <a:lnTo>
                    <a:pt x="337" y="126"/>
                  </a:lnTo>
                  <a:lnTo>
                    <a:pt x="336" y="126"/>
                  </a:lnTo>
                  <a:lnTo>
                    <a:pt x="336" y="126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8"/>
                  </a:lnTo>
                  <a:lnTo>
                    <a:pt x="338" y="128"/>
                  </a:lnTo>
                  <a:lnTo>
                    <a:pt x="338" y="128"/>
                  </a:lnTo>
                  <a:lnTo>
                    <a:pt x="338" y="129"/>
                  </a:lnTo>
                  <a:lnTo>
                    <a:pt x="338" y="128"/>
                  </a:lnTo>
                  <a:lnTo>
                    <a:pt x="339" y="128"/>
                  </a:lnTo>
                  <a:lnTo>
                    <a:pt x="338" y="128"/>
                  </a:lnTo>
                  <a:lnTo>
                    <a:pt x="338" y="128"/>
                  </a:lnTo>
                  <a:lnTo>
                    <a:pt x="337" y="128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6" y="125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7" y="125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5" y="124"/>
                  </a:lnTo>
                  <a:lnTo>
                    <a:pt x="336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6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5" y="122"/>
                  </a:lnTo>
                  <a:lnTo>
                    <a:pt x="335" y="122"/>
                  </a:lnTo>
                  <a:lnTo>
                    <a:pt x="335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3" y="122"/>
                  </a:lnTo>
                  <a:lnTo>
                    <a:pt x="333" y="122"/>
                  </a:lnTo>
                  <a:lnTo>
                    <a:pt x="333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3" y="121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1"/>
                  </a:lnTo>
                  <a:lnTo>
                    <a:pt x="333" y="120"/>
                  </a:lnTo>
                  <a:lnTo>
                    <a:pt x="334" y="120"/>
                  </a:lnTo>
                  <a:lnTo>
                    <a:pt x="334" y="121"/>
                  </a:lnTo>
                  <a:lnTo>
                    <a:pt x="334" y="121"/>
                  </a:lnTo>
                  <a:lnTo>
                    <a:pt x="334" y="121"/>
                  </a:lnTo>
                  <a:lnTo>
                    <a:pt x="334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19"/>
                  </a:lnTo>
                  <a:lnTo>
                    <a:pt x="332" y="119"/>
                  </a:lnTo>
                  <a:lnTo>
                    <a:pt x="332" y="119"/>
                  </a:lnTo>
                  <a:lnTo>
                    <a:pt x="332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0" y="118"/>
                  </a:lnTo>
                  <a:lnTo>
                    <a:pt x="331" y="118"/>
                  </a:lnTo>
                  <a:lnTo>
                    <a:pt x="331" y="119"/>
                  </a:lnTo>
                  <a:lnTo>
                    <a:pt x="331" y="118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0" y="119"/>
                  </a:lnTo>
                  <a:lnTo>
                    <a:pt x="330" y="118"/>
                  </a:lnTo>
                  <a:lnTo>
                    <a:pt x="330" y="117"/>
                  </a:lnTo>
                  <a:lnTo>
                    <a:pt x="330" y="118"/>
                  </a:lnTo>
                  <a:lnTo>
                    <a:pt x="330" y="118"/>
                  </a:lnTo>
                  <a:lnTo>
                    <a:pt x="331" y="118"/>
                  </a:lnTo>
                  <a:lnTo>
                    <a:pt x="330" y="118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6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28" y="115"/>
                  </a:lnTo>
                  <a:lnTo>
                    <a:pt x="329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4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7" y="113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6" y="112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7" y="111"/>
                  </a:lnTo>
                  <a:lnTo>
                    <a:pt x="326" y="111"/>
                  </a:lnTo>
                  <a:lnTo>
                    <a:pt x="327" y="111"/>
                  </a:lnTo>
                  <a:lnTo>
                    <a:pt x="327" y="111"/>
                  </a:lnTo>
                  <a:lnTo>
                    <a:pt x="328" y="111"/>
                  </a:lnTo>
                  <a:lnTo>
                    <a:pt x="328" y="111"/>
                  </a:lnTo>
                  <a:lnTo>
                    <a:pt x="328" y="111"/>
                  </a:lnTo>
                  <a:lnTo>
                    <a:pt x="329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0" y="111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2" y="112"/>
                  </a:lnTo>
                  <a:lnTo>
                    <a:pt x="332" y="113"/>
                  </a:lnTo>
                  <a:lnTo>
                    <a:pt x="333" y="113"/>
                  </a:lnTo>
                  <a:lnTo>
                    <a:pt x="333" y="114"/>
                  </a:lnTo>
                  <a:lnTo>
                    <a:pt x="333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6" y="114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7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9" y="116"/>
                  </a:lnTo>
                  <a:lnTo>
                    <a:pt x="338" y="116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40" y="116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40" y="118"/>
                  </a:lnTo>
                  <a:lnTo>
                    <a:pt x="341" y="118"/>
                  </a:lnTo>
                  <a:lnTo>
                    <a:pt x="340" y="118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40" y="116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7" y="117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3" y="114"/>
                  </a:lnTo>
                  <a:lnTo>
                    <a:pt x="333" y="114"/>
                  </a:lnTo>
                  <a:lnTo>
                    <a:pt x="333" y="113"/>
                  </a:lnTo>
                  <a:lnTo>
                    <a:pt x="333" y="113"/>
                  </a:lnTo>
                  <a:lnTo>
                    <a:pt x="332" y="113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0" y="111"/>
                  </a:lnTo>
                  <a:lnTo>
                    <a:pt x="330" y="110"/>
                  </a:lnTo>
                  <a:lnTo>
                    <a:pt x="331" y="110"/>
                  </a:lnTo>
                  <a:lnTo>
                    <a:pt x="331" y="109"/>
                  </a:lnTo>
                  <a:lnTo>
                    <a:pt x="331" y="109"/>
                  </a:lnTo>
                  <a:lnTo>
                    <a:pt x="330" y="109"/>
                  </a:lnTo>
                  <a:lnTo>
                    <a:pt x="331" y="109"/>
                  </a:lnTo>
                  <a:lnTo>
                    <a:pt x="331" y="108"/>
                  </a:lnTo>
                  <a:lnTo>
                    <a:pt x="331" y="108"/>
                  </a:lnTo>
                  <a:lnTo>
                    <a:pt x="332" y="108"/>
                  </a:lnTo>
                  <a:lnTo>
                    <a:pt x="333" y="108"/>
                  </a:lnTo>
                  <a:lnTo>
                    <a:pt x="333" y="108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9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9"/>
                  </a:lnTo>
                  <a:lnTo>
                    <a:pt x="335" y="108"/>
                  </a:lnTo>
                  <a:lnTo>
                    <a:pt x="335" y="109"/>
                  </a:lnTo>
                  <a:lnTo>
                    <a:pt x="335" y="108"/>
                  </a:lnTo>
                  <a:lnTo>
                    <a:pt x="335" y="109"/>
                  </a:lnTo>
                  <a:lnTo>
                    <a:pt x="335" y="109"/>
                  </a:lnTo>
                  <a:lnTo>
                    <a:pt x="336" y="109"/>
                  </a:lnTo>
                  <a:lnTo>
                    <a:pt x="336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39" y="109"/>
                  </a:lnTo>
                  <a:lnTo>
                    <a:pt x="340" y="109"/>
                  </a:lnTo>
                  <a:lnTo>
                    <a:pt x="341" y="109"/>
                  </a:lnTo>
                  <a:lnTo>
                    <a:pt x="341" y="110"/>
                  </a:lnTo>
                  <a:lnTo>
                    <a:pt x="342" y="110"/>
                  </a:lnTo>
                  <a:lnTo>
                    <a:pt x="343" y="110"/>
                  </a:lnTo>
                  <a:lnTo>
                    <a:pt x="343" y="110"/>
                  </a:lnTo>
                  <a:lnTo>
                    <a:pt x="344" y="110"/>
                  </a:lnTo>
                  <a:lnTo>
                    <a:pt x="345" y="110"/>
                  </a:lnTo>
                  <a:lnTo>
                    <a:pt x="345" y="110"/>
                  </a:lnTo>
                  <a:lnTo>
                    <a:pt x="346" y="110"/>
                  </a:lnTo>
                  <a:lnTo>
                    <a:pt x="346" y="110"/>
                  </a:lnTo>
                  <a:lnTo>
                    <a:pt x="346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6" y="110"/>
                  </a:lnTo>
                  <a:lnTo>
                    <a:pt x="347" y="110"/>
                  </a:lnTo>
                  <a:lnTo>
                    <a:pt x="348" y="110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50" y="111"/>
                  </a:lnTo>
                  <a:lnTo>
                    <a:pt x="353" y="111"/>
                  </a:lnTo>
                  <a:lnTo>
                    <a:pt x="355" y="112"/>
                  </a:lnTo>
                  <a:lnTo>
                    <a:pt x="356" y="112"/>
                  </a:lnTo>
                  <a:lnTo>
                    <a:pt x="356" y="112"/>
                  </a:lnTo>
                  <a:lnTo>
                    <a:pt x="359" y="113"/>
                  </a:lnTo>
                  <a:lnTo>
                    <a:pt x="359" y="113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1" y="114"/>
                  </a:lnTo>
                  <a:lnTo>
                    <a:pt x="361" y="115"/>
                  </a:lnTo>
                  <a:lnTo>
                    <a:pt x="363" y="115"/>
                  </a:lnTo>
                  <a:lnTo>
                    <a:pt x="363" y="115"/>
                  </a:lnTo>
                  <a:lnTo>
                    <a:pt x="364" y="116"/>
                  </a:lnTo>
                  <a:lnTo>
                    <a:pt x="365" y="116"/>
                  </a:lnTo>
                  <a:lnTo>
                    <a:pt x="364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7"/>
                  </a:lnTo>
                  <a:lnTo>
                    <a:pt x="363" y="116"/>
                  </a:lnTo>
                  <a:lnTo>
                    <a:pt x="363" y="117"/>
                  </a:lnTo>
                  <a:lnTo>
                    <a:pt x="363" y="117"/>
                  </a:lnTo>
                  <a:lnTo>
                    <a:pt x="362" y="117"/>
                  </a:lnTo>
                  <a:lnTo>
                    <a:pt x="363" y="117"/>
                  </a:lnTo>
                  <a:lnTo>
                    <a:pt x="363" y="117"/>
                  </a:lnTo>
                  <a:lnTo>
                    <a:pt x="363" y="118"/>
                  </a:lnTo>
                  <a:lnTo>
                    <a:pt x="362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2" y="118"/>
                  </a:lnTo>
                  <a:lnTo>
                    <a:pt x="363" y="118"/>
                  </a:lnTo>
                  <a:lnTo>
                    <a:pt x="363" y="117"/>
                  </a:lnTo>
                  <a:lnTo>
                    <a:pt x="363" y="118"/>
                  </a:lnTo>
                  <a:lnTo>
                    <a:pt x="363" y="118"/>
                  </a:lnTo>
                  <a:lnTo>
                    <a:pt x="363" y="118"/>
                  </a:lnTo>
                  <a:lnTo>
                    <a:pt x="362" y="118"/>
                  </a:lnTo>
                  <a:lnTo>
                    <a:pt x="362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20"/>
                  </a:lnTo>
                  <a:lnTo>
                    <a:pt x="360" y="120"/>
                  </a:lnTo>
                  <a:lnTo>
                    <a:pt x="360" y="120"/>
                  </a:lnTo>
                  <a:lnTo>
                    <a:pt x="361" y="120"/>
                  </a:lnTo>
                  <a:lnTo>
                    <a:pt x="360" y="120"/>
                  </a:lnTo>
                  <a:lnTo>
                    <a:pt x="360" y="121"/>
                  </a:lnTo>
                  <a:lnTo>
                    <a:pt x="360" y="121"/>
                  </a:lnTo>
                  <a:lnTo>
                    <a:pt x="360" y="122"/>
                  </a:lnTo>
                  <a:lnTo>
                    <a:pt x="360" y="121"/>
                  </a:lnTo>
                  <a:lnTo>
                    <a:pt x="360" y="121"/>
                  </a:lnTo>
                  <a:lnTo>
                    <a:pt x="361" y="121"/>
                  </a:lnTo>
                  <a:lnTo>
                    <a:pt x="360" y="121"/>
                  </a:lnTo>
                  <a:lnTo>
                    <a:pt x="360" y="120"/>
                  </a:lnTo>
                  <a:lnTo>
                    <a:pt x="361" y="120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2" y="121"/>
                  </a:lnTo>
                  <a:lnTo>
                    <a:pt x="361" y="121"/>
                  </a:lnTo>
                  <a:lnTo>
                    <a:pt x="362" y="121"/>
                  </a:lnTo>
                  <a:lnTo>
                    <a:pt x="362" y="122"/>
                  </a:lnTo>
                  <a:lnTo>
                    <a:pt x="361" y="122"/>
                  </a:lnTo>
                  <a:lnTo>
                    <a:pt x="361" y="122"/>
                  </a:lnTo>
                  <a:lnTo>
                    <a:pt x="362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4" y="122"/>
                  </a:lnTo>
                  <a:lnTo>
                    <a:pt x="364" y="122"/>
                  </a:lnTo>
                  <a:lnTo>
                    <a:pt x="364" y="123"/>
                  </a:lnTo>
                  <a:lnTo>
                    <a:pt x="365" y="123"/>
                  </a:lnTo>
                  <a:lnTo>
                    <a:pt x="365" y="123"/>
                  </a:lnTo>
                  <a:lnTo>
                    <a:pt x="365" y="123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5"/>
                  </a:lnTo>
                  <a:lnTo>
                    <a:pt x="368" y="126"/>
                  </a:lnTo>
                  <a:lnTo>
                    <a:pt x="369" y="126"/>
                  </a:lnTo>
                  <a:lnTo>
                    <a:pt x="369" y="126"/>
                  </a:lnTo>
                  <a:lnTo>
                    <a:pt x="369" y="126"/>
                  </a:lnTo>
                  <a:lnTo>
                    <a:pt x="370" y="126"/>
                  </a:lnTo>
                  <a:lnTo>
                    <a:pt x="370" y="127"/>
                  </a:lnTo>
                  <a:lnTo>
                    <a:pt x="369" y="127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9"/>
                  </a:lnTo>
                  <a:lnTo>
                    <a:pt x="368" y="129"/>
                  </a:lnTo>
                  <a:lnTo>
                    <a:pt x="369" y="129"/>
                  </a:lnTo>
                  <a:lnTo>
                    <a:pt x="368" y="129"/>
                  </a:lnTo>
                  <a:lnTo>
                    <a:pt x="368" y="129"/>
                  </a:lnTo>
                  <a:lnTo>
                    <a:pt x="368" y="130"/>
                  </a:lnTo>
                  <a:lnTo>
                    <a:pt x="368" y="129"/>
                  </a:lnTo>
                  <a:lnTo>
                    <a:pt x="368" y="130"/>
                  </a:lnTo>
                  <a:lnTo>
                    <a:pt x="368" y="130"/>
                  </a:lnTo>
                  <a:lnTo>
                    <a:pt x="368" y="130"/>
                  </a:lnTo>
                  <a:lnTo>
                    <a:pt x="368" y="131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7" y="132"/>
                  </a:lnTo>
                  <a:lnTo>
                    <a:pt x="367" y="133"/>
                  </a:lnTo>
                  <a:lnTo>
                    <a:pt x="367" y="133"/>
                  </a:lnTo>
                  <a:lnTo>
                    <a:pt x="368" y="133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8" y="135"/>
                  </a:lnTo>
                  <a:lnTo>
                    <a:pt x="368" y="135"/>
                  </a:lnTo>
                  <a:lnTo>
                    <a:pt x="368" y="135"/>
                  </a:lnTo>
                  <a:lnTo>
                    <a:pt x="368" y="136"/>
                  </a:lnTo>
                  <a:lnTo>
                    <a:pt x="368" y="135"/>
                  </a:lnTo>
                  <a:lnTo>
                    <a:pt x="369" y="135"/>
                  </a:lnTo>
                  <a:lnTo>
                    <a:pt x="369" y="135"/>
                  </a:lnTo>
                  <a:lnTo>
                    <a:pt x="370" y="135"/>
                  </a:lnTo>
                  <a:lnTo>
                    <a:pt x="371" y="135"/>
                  </a:lnTo>
                  <a:lnTo>
                    <a:pt x="371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73" y="135"/>
                  </a:lnTo>
                  <a:lnTo>
                    <a:pt x="374" y="135"/>
                  </a:lnTo>
                  <a:lnTo>
                    <a:pt x="373" y="136"/>
                  </a:lnTo>
                  <a:lnTo>
                    <a:pt x="374" y="136"/>
                  </a:lnTo>
                  <a:lnTo>
                    <a:pt x="374" y="137"/>
                  </a:lnTo>
                  <a:lnTo>
                    <a:pt x="374" y="137"/>
                  </a:lnTo>
                  <a:lnTo>
                    <a:pt x="373" y="137"/>
                  </a:lnTo>
                  <a:lnTo>
                    <a:pt x="374" y="137"/>
                  </a:lnTo>
                  <a:lnTo>
                    <a:pt x="374" y="138"/>
                  </a:lnTo>
                  <a:lnTo>
                    <a:pt x="374" y="138"/>
                  </a:lnTo>
                  <a:lnTo>
                    <a:pt x="375" y="138"/>
                  </a:lnTo>
                  <a:lnTo>
                    <a:pt x="375" y="138"/>
                  </a:lnTo>
                  <a:lnTo>
                    <a:pt x="375" y="138"/>
                  </a:lnTo>
                  <a:lnTo>
                    <a:pt x="375" y="139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4" y="139"/>
                  </a:lnTo>
                  <a:lnTo>
                    <a:pt x="373" y="139"/>
                  </a:lnTo>
                  <a:lnTo>
                    <a:pt x="372" y="139"/>
                  </a:lnTo>
                  <a:lnTo>
                    <a:pt x="372" y="140"/>
                  </a:lnTo>
                  <a:lnTo>
                    <a:pt x="372" y="139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2" y="140"/>
                  </a:lnTo>
                  <a:lnTo>
                    <a:pt x="371" y="140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3" y="141"/>
                  </a:lnTo>
                  <a:lnTo>
                    <a:pt x="374" y="141"/>
                  </a:lnTo>
                  <a:lnTo>
                    <a:pt x="374" y="142"/>
                  </a:lnTo>
                  <a:lnTo>
                    <a:pt x="373" y="142"/>
                  </a:lnTo>
                  <a:lnTo>
                    <a:pt x="373" y="143"/>
                  </a:lnTo>
                  <a:lnTo>
                    <a:pt x="372" y="143"/>
                  </a:lnTo>
                  <a:lnTo>
                    <a:pt x="372" y="143"/>
                  </a:lnTo>
                  <a:lnTo>
                    <a:pt x="371" y="143"/>
                  </a:lnTo>
                  <a:lnTo>
                    <a:pt x="371" y="143"/>
                  </a:lnTo>
                  <a:lnTo>
                    <a:pt x="371" y="144"/>
                  </a:lnTo>
                  <a:lnTo>
                    <a:pt x="371" y="144"/>
                  </a:lnTo>
                  <a:lnTo>
                    <a:pt x="370" y="144"/>
                  </a:lnTo>
                  <a:lnTo>
                    <a:pt x="369" y="144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68" y="146"/>
                  </a:lnTo>
                  <a:lnTo>
                    <a:pt x="368" y="145"/>
                  </a:lnTo>
                  <a:lnTo>
                    <a:pt x="368" y="145"/>
                  </a:lnTo>
                  <a:lnTo>
                    <a:pt x="367" y="146"/>
                  </a:lnTo>
                  <a:lnTo>
                    <a:pt x="367" y="146"/>
                  </a:lnTo>
                  <a:lnTo>
                    <a:pt x="367" y="146"/>
                  </a:lnTo>
                  <a:lnTo>
                    <a:pt x="366" y="146"/>
                  </a:lnTo>
                  <a:lnTo>
                    <a:pt x="367" y="146"/>
                  </a:lnTo>
                  <a:lnTo>
                    <a:pt x="367" y="147"/>
                  </a:lnTo>
                  <a:lnTo>
                    <a:pt x="367" y="148"/>
                  </a:lnTo>
                  <a:lnTo>
                    <a:pt x="366" y="148"/>
                  </a:lnTo>
                  <a:lnTo>
                    <a:pt x="365" y="148"/>
                  </a:lnTo>
                  <a:lnTo>
                    <a:pt x="365" y="149"/>
                  </a:lnTo>
                  <a:lnTo>
                    <a:pt x="366" y="149"/>
                  </a:lnTo>
                  <a:lnTo>
                    <a:pt x="366" y="150"/>
                  </a:lnTo>
                  <a:lnTo>
                    <a:pt x="365" y="150"/>
                  </a:lnTo>
                  <a:lnTo>
                    <a:pt x="365" y="151"/>
                  </a:lnTo>
                  <a:lnTo>
                    <a:pt x="365" y="151"/>
                  </a:lnTo>
                  <a:lnTo>
                    <a:pt x="364" y="151"/>
                  </a:lnTo>
                  <a:lnTo>
                    <a:pt x="364" y="151"/>
                  </a:lnTo>
                  <a:lnTo>
                    <a:pt x="364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2" y="151"/>
                  </a:lnTo>
                  <a:lnTo>
                    <a:pt x="361" y="151"/>
                  </a:lnTo>
                  <a:lnTo>
                    <a:pt x="361" y="152"/>
                  </a:lnTo>
                  <a:lnTo>
                    <a:pt x="361" y="152"/>
                  </a:lnTo>
                  <a:lnTo>
                    <a:pt x="361" y="152"/>
                  </a:lnTo>
                  <a:lnTo>
                    <a:pt x="361" y="153"/>
                  </a:lnTo>
                  <a:lnTo>
                    <a:pt x="361" y="152"/>
                  </a:lnTo>
                  <a:lnTo>
                    <a:pt x="360" y="152"/>
                  </a:lnTo>
                  <a:lnTo>
                    <a:pt x="360" y="153"/>
                  </a:lnTo>
                  <a:lnTo>
                    <a:pt x="359" y="153"/>
                  </a:lnTo>
                  <a:lnTo>
                    <a:pt x="359" y="153"/>
                  </a:lnTo>
                  <a:lnTo>
                    <a:pt x="359" y="153"/>
                  </a:lnTo>
                  <a:lnTo>
                    <a:pt x="358" y="153"/>
                  </a:lnTo>
                  <a:lnTo>
                    <a:pt x="357" y="153"/>
                  </a:lnTo>
                  <a:lnTo>
                    <a:pt x="357" y="153"/>
                  </a:lnTo>
                  <a:lnTo>
                    <a:pt x="356" y="154"/>
                  </a:lnTo>
                  <a:lnTo>
                    <a:pt x="356" y="155"/>
                  </a:lnTo>
                  <a:lnTo>
                    <a:pt x="356" y="155"/>
                  </a:lnTo>
                  <a:lnTo>
                    <a:pt x="355" y="155"/>
                  </a:lnTo>
                  <a:lnTo>
                    <a:pt x="354" y="155"/>
                  </a:lnTo>
                  <a:lnTo>
                    <a:pt x="354" y="155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52" y="157"/>
                  </a:lnTo>
                  <a:lnTo>
                    <a:pt x="351" y="157"/>
                  </a:lnTo>
                  <a:lnTo>
                    <a:pt x="351" y="157"/>
                  </a:lnTo>
                  <a:lnTo>
                    <a:pt x="350" y="158"/>
                  </a:lnTo>
                  <a:lnTo>
                    <a:pt x="350" y="159"/>
                  </a:lnTo>
                  <a:lnTo>
                    <a:pt x="351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49" y="161"/>
                  </a:lnTo>
                  <a:lnTo>
                    <a:pt x="348" y="161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7" y="162"/>
                  </a:lnTo>
                  <a:lnTo>
                    <a:pt x="347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7" y="163"/>
                  </a:lnTo>
                  <a:lnTo>
                    <a:pt x="347" y="164"/>
                  </a:lnTo>
                  <a:lnTo>
                    <a:pt x="348" y="164"/>
                  </a:lnTo>
                  <a:lnTo>
                    <a:pt x="348" y="164"/>
                  </a:lnTo>
                  <a:lnTo>
                    <a:pt x="347" y="164"/>
                  </a:lnTo>
                  <a:lnTo>
                    <a:pt x="346" y="164"/>
                  </a:lnTo>
                  <a:lnTo>
                    <a:pt x="346" y="164"/>
                  </a:lnTo>
                  <a:lnTo>
                    <a:pt x="345" y="164"/>
                  </a:lnTo>
                  <a:lnTo>
                    <a:pt x="345" y="164"/>
                  </a:lnTo>
                  <a:lnTo>
                    <a:pt x="345" y="165"/>
                  </a:lnTo>
                  <a:lnTo>
                    <a:pt x="344" y="165"/>
                  </a:lnTo>
                  <a:lnTo>
                    <a:pt x="343" y="165"/>
                  </a:lnTo>
                  <a:lnTo>
                    <a:pt x="343" y="166"/>
                  </a:lnTo>
                  <a:lnTo>
                    <a:pt x="343" y="166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41" y="166"/>
                  </a:lnTo>
                  <a:lnTo>
                    <a:pt x="341" y="166"/>
                  </a:lnTo>
                  <a:lnTo>
                    <a:pt x="341" y="167"/>
                  </a:lnTo>
                  <a:lnTo>
                    <a:pt x="340" y="167"/>
                  </a:lnTo>
                  <a:lnTo>
                    <a:pt x="339" y="167"/>
                  </a:lnTo>
                  <a:lnTo>
                    <a:pt x="339" y="167"/>
                  </a:lnTo>
                  <a:lnTo>
                    <a:pt x="339" y="167"/>
                  </a:lnTo>
                  <a:lnTo>
                    <a:pt x="339" y="168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7" y="169"/>
                  </a:lnTo>
                  <a:lnTo>
                    <a:pt x="337" y="170"/>
                  </a:lnTo>
                  <a:lnTo>
                    <a:pt x="337" y="170"/>
                  </a:lnTo>
                  <a:lnTo>
                    <a:pt x="337" y="171"/>
                  </a:lnTo>
                  <a:lnTo>
                    <a:pt x="336" y="171"/>
                  </a:lnTo>
                  <a:lnTo>
                    <a:pt x="335" y="171"/>
                  </a:lnTo>
                  <a:lnTo>
                    <a:pt x="335" y="172"/>
                  </a:lnTo>
                  <a:lnTo>
                    <a:pt x="335" y="173"/>
                  </a:lnTo>
                  <a:lnTo>
                    <a:pt x="335" y="173"/>
                  </a:lnTo>
                  <a:lnTo>
                    <a:pt x="335" y="174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4" y="175"/>
                  </a:lnTo>
                  <a:lnTo>
                    <a:pt x="333" y="175"/>
                  </a:lnTo>
                  <a:lnTo>
                    <a:pt x="333" y="175"/>
                  </a:lnTo>
                  <a:lnTo>
                    <a:pt x="333" y="176"/>
                  </a:lnTo>
                  <a:lnTo>
                    <a:pt x="332" y="176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31" y="177"/>
                  </a:lnTo>
                  <a:lnTo>
                    <a:pt x="331" y="177"/>
                  </a:lnTo>
                  <a:lnTo>
                    <a:pt x="330" y="177"/>
                  </a:lnTo>
                  <a:lnTo>
                    <a:pt x="330" y="178"/>
                  </a:lnTo>
                  <a:lnTo>
                    <a:pt x="329" y="177"/>
                  </a:lnTo>
                  <a:lnTo>
                    <a:pt x="328" y="176"/>
                  </a:lnTo>
                  <a:lnTo>
                    <a:pt x="328" y="175"/>
                  </a:lnTo>
                  <a:lnTo>
                    <a:pt x="328" y="175"/>
                  </a:lnTo>
                  <a:lnTo>
                    <a:pt x="327" y="175"/>
                  </a:lnTo>
                  <a:lnTo>
                    <a:pt x="326" y="175"/>
                  </a:lnTo>
                  <a:lnTo>
                    <a:pt x="326" y="175"/>
                  </a:lnTo>
                  <a:lnTo>
                    <a:pt x="325" y="176"/>
                  </a:lnTo>
                  <a:lnTo>
                    <a:pt x="325" y="177"/>
                  </a:lnTo>
                  <a:lnTo>
                    <a:pt x="324" y="177"/>
                  </a:lnTo>
                  <a:lnTo>
                    <a:pt x="324" y="177"/>
                  </a:lnTo>
                  <a:lnTo>
                    <a:pt x="324" y="178"/>
                  </a:lnTo>
                  <a:lnTo>
                    <a:pt x="323" y="178"/>
                  </a:lnTo>
                  <a:lnTo>
                    <a:pt x="323" y="178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23" y="181"/>
                  </a:lnTo>
                  <a:lnTo>
                    <a:pt x="323" y="181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22" y="182"/>
                  </a:lnTo>
                  <a:lnTo>
                    <a:pt x="321" y="182"/>
                  </a:lnTo>
                  <a:lnTo>
                    <a:pt x="320" y="183"/>
                  </a:lnTo>
                  <a:lnTo>
                    <a:pt x="321" y="184"/>
                  </a:lnTo>
                  <a:lnTo>
                    <a:pt x="322" y="184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6"/>
                  </a:lnTo>
                  <a:lnTo>
                    <a:pt x="322" y="186"/>
                  </a:lnTo>
                  <a:lnTo>
                    <a:pt x="322" y="187"/>
                  </a:lnTo>
                  <a:lnTo>
                    <a:pt x="322" y="188"/>
                  </a:lnTo>
                  <a:lnTo>
                    <a:pt x="323" y="188"/>
                  </a:lnTo>
                  <a:lnTo>
                    <a:pt x="323" y="188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22" y="192"/>
                  </a:lnTo>
                  <a:lnTo>
                    <a:pt x="321" y="192"/>
                  </a:lnTo>
                  <a:lnTo>
                    <a:pt x="321" y="193"/>
                  </a:lnTo>
                  <a:lnTo>
                    <a:pt x="321" y="193"/>
                  </a:lnTo>
                  <a:lnTo>
                    <a:pt x="321" y="194"/>
                  </a:lnTo>
                  <a:lnTo>
                    <a:pt x="320" y="196"/>
                  </a:lnTo>
                  <a:lnTo>
                    <a:pt x="320" y="197"/>
                  </a:lnTo>
                  <a:lnTo>
                    <a:pt x="319" y="198"/>
                  </a:lnTo>
                  <a:lnTo>
                    <a:pt x="320" y="199"/>
                  </a:lnTo>
                  <a:lnTo>
                    <a:pt x="319" y="199"/>
                  </a:lnTo>
                  <a:lnTo>
                    <a:pt x="319" y="199"/>
                  </a:lnTo>
                  <a:lnTo>
                    <a:pt x="319" y="200"/>
                  </a:lnTo>
                  <a:lnTo>
                    <a:pt x="320" y="200"/>
                  </a:lnTo>
                  <a:lnTo>
                    <a:pt x="319" y="200"/>
                  </a:lnTo>
                  <a:lnTo>
                    <a:pt x="319" y="201"/>
                  </a:lnTo>
                  <a:lnTo>
                    <a:pt x="319" y="201"/>
                  </a:lnTo>
                  <a:lnTo>
                    <a:pt x="319" y="202"/>
                  </a:lnTo>
                  <a:lnTo>
                    <a:pt x="319" y="202"/>
                  </a:lnTo>
                  <a:lnTo>
                    <a:pt x="318" y="203"/>
                  </a:lnTo>
                  <a:lnTo>
                    <a:pt x="319" y="203"/>
                  </a:lnTo>
                  <a:lnTo>
                    <a:pt x="319" y="203"/>
                  </a:lnTo>
                  <a:lnTo>
                    <a:pt x="319" y="204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5"/>
                  </a:lnTo>
                  <a:lnTo>
                    <a:pt x="320" y="206"/>
                  </a:lnTo>
                  <a:lnTo>
                    <a:pt x="320" y="207"/>
                  </a:lnTo>
                  <a:lnTo>
                    <a:pt x="320" y="207"/>
                  </a:lnTo>
                  <a:lnTo>
                    <a:pt x="320" y="208"/>
                  </a:lnTo>
                  <a:lnTo>
                    <a:pt x="320" y="209"/>
                  </a:lnTo>
                  <a:lnTo>
                    <a:pt x="321" y="209"/>
                  </a:lnTo>
                  <a:lnTo>
                    <a:pt x="322" y="210"/>
                  </a:lnTo>
                  <a:lnTo>
                    <a:pt x="322" y="210"/>
                  </a:lnTo>
                  <a:lnTo>
                    <a:pt x="322" y="211"/>
                  </a:lnTo>
                  <a:lnTo>
                    <a:pt x="322" y="211"/>
                  </a:lnTo>
                  <a:lnTo>
                    <a:pt x="322" y="212"/>
                  </a:lnTo>
                  <a:lnTo>
                    <a:pt x="321" y="212"/>
                  </a:lnTo>
                  <a:lnTo>
                    <a:pt x="321" y="213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0" y="215"/>
                  </a:lnTo>
                  <a:lnTo>
                    <a:pt x="320" y="215"/>
                  </a:lnTo>
                  <a:lnTo>
                    <a:pt x="320" y="216"/>
                  </a:lnTo>
                  <a:lnTo>
                    <a:pt x="320" y="216"/>
                  </a:lnTo>
                  <a:lnTo>
                    <a:pt x="320" y="217"/>
                  </a:lnTo>
                  <a:lnTo>
                    <a:pt x="320" y="218"/>
                  </a:lnTo>
                  <a:lnTo>
                    <a:pt x="320" y="218"/>
                  </a:lnTo>
                  <a:lnTo>
                    <a:pt x="320" y="218"/>
                  </a:lnTo>
                  <a:lnTo>
                    <a:pt x="319" y="218"/>
                  </a:lnTo>
                  <a:lnTo>
                    <a:pt x="319" y="219"/>
                  </a:lnTo>
                  <a:lnTo>
                    <a:pt x="320" y="219"/>
                  </a:lnTo>
                  <a:lnTo>
                    <a:pt x="320" y="220"/>
                  </a:lnTo>
                  <a:lnTo>
                    <a:pt x="319" y="221"/>
                  </a:lnTo>
                  <a:lnTo>
                    <a:pt x="319" y="221"/>
                  </a:lnTo>
                  <a:lnTo>
                    <a:pt x="320" y="222"/>
                  </a:lnTo>
                  <a:lnTo>
                    <a:pt x="320" y="222"/>
                  </a:lnTo>
                  <a:lnTo>
                    <a:pt x="320" y="223"/>
                  </a:lnTo>
                  <a:lnTo>
                    <a:pt x="320" y="223"/>
                  </a:lnTo>
                  <a:lnTo>
                    <a:pt x="320" y="223"/>
                  </a:lnTo>
                  <a:lnTo>
                    <a:pt x="320" y="224"/>
                  </a:lnTo>
                  <a:lnTo>
                    <a:pt x="320" y="225"/>
                  </a:lnTo>
                  <a:lnTo>
                    <a:pt x="319" y="225"/>
                  </a:lnTo>
                  <a:lnTo>
                    <a:pt x="319" y="225"/>
                  </a:lnTo>
                  <a:lnTo>
                    <a:pt x="319" y="226"/>
                  </a:lnTo>
                  <a:lnTo>
                    <a:pt x="319" y="226"/>
                  </a:lnTo>
                  <a:lnTo>
                    <a:pt x="319" y="227"/>
                  </a:lnTo>
                  <a:lnTo>
                    <a:pt x="319" y="227"/>
                  </a:lnTo>
                  <a:lnTo>
                    <a:pt x="319" y="227"/>
                  </a:lnTo>
                  <a:lnTo>
                    <a:pt x="319" y="228"/>
                  </a:lnTo>
                  <a:lnTo>
                    <a:pt x="319" y="229"/>
                  </a:lnTo>
                  <a:lnTo>
                    <a:pt x="319" y="229"/>
                  </a:lnTo>
                  <a:lnTo>
                    <a:pt x="319" y="230"/>
                  </a:lnTo>
                  <a:lnTo>
                    <a:pt x="320" y="230"/>
                  </a:lnTo>
                  <a:lnTo>
                    <a:pt x="320" y="230"/>
                  </a:lnTo>
                  <a:lnTo>
                    <a:pt x="320" y="230"/>
                  </a:lnTo>
                  <a:lnTo>
                    <a:pt x="320" y="231"/>
                  </a:lnTo>
                  <a:lnTo>
                    <a:pt x="320" y="232"/>
                  </a:lnTo>
                  <a:lnTo>
                    <a:pt x="320" y="232"/>
                  </a:lnTo>
                  <a:lnTo>
                    <a:pt x="320" y="233"/>
                  </a:lnTo>
                  <a:lnTo>
                    <a:pt x="320" y="233"/>
                  </a:lnTo>
                  <a:lnTo>
                    <a:pt x="320" y="234"/>
                  </a:lnTo>
                  <a:lnTo>
                    <a:pt x="320" y="235"/>
                  </a:lnTo>
                  <a:lnTo>
                    <a:pt x="320" y="236"/>
                  </a:lnTo>
                  <a:lnTo>
                    <a:pt x="319" y="236"/>
                  </a:lnTo>
                  <a:lnTo>
                    <a:pt x="319" y="236"/>
                  </a:lnTo>
                  <a:lnTo>
                    <a:pt x="319" y="237"/>
                  </a:lnTo>
                  <a:lnTo>
                    <a:pt x="318" y="237"/>
                  </a:lnTo>
                  <a:lnTo>
                    <a:pt x="318" y="238"/>
                  </a:lnTo>
                  <a:lnTo>
                    <a:pt x="318" y="238"/>
                  </a:lnTo>
                  <a:lnTo>
                    <a:pt x="318" y="239"/>
                  </a:lnTo>
                  <a:lnTo>
                    <a:pt x="318" y="240"/>
                  </a:lnTo>
                  <a:lnTo>
                    <a:pt x="318" y="240"/>
                  </a:lnTo>
                  <a:lnTo>
                    <a:pt x="318" y="241"/>
                  </a:lnTo>
                  <a:lnTo>
                    <a:pt x="317" y="241"/>
                  </a:lnTo>
                  <a:lnTo>
                    <a:pt x="317" y="242"/>
                  </a:lnTo>
                  <a:lnTo>
                    <a:pt x="316" y="243"/>
                  </a:lnTo>
                  <a:lnTo>
                    <a:pt x="316" y="243"/>
                  </a:lnTo>
                  <a:lnTo>
                    <a:pt x="317" y="243"/>
                  </a:lnTo>
                  <a:lnTo>
                    <a:pt x="316" y="244"/>
                  </a:lnTo>
                  <a:lnTo>
                    <a:pt x="316" y="243"/>
                  </a:lnTo>
                  <a:lnTo>
                    <a:pt x="315" y="244"/>
                  </a:lnTo>
                  <a:lnTo>
                    <a:pt x="315" y="245"/>
                  </a:lnTo>
                  <a:lnTo>
                    <a:pt x="314" y="245"/>
                  </a:lnTo>
                  <a:lnTo>
                    <a:pt x="313" y="247"/>
                  </a:lnTo>
                  <a:lnTo>
                    <a:pt x="313" y="247"/>
                  </a:lnTo>
                  <a:lnTo>
                    <a:pt x="312" y="247"/>
                  </a:lnTo>
                  <a:lnTo>
                    <a:pt x="312" y="248"/>
                  </a:lnTo>
                  <a:lnTo>
                    <a:pt x="312" y="249"/>
                  </a:lnTo>
                  <a:lnTo>
                    <a:pt x="311" y="249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3" y="250"/>
                  </a:lnTo>
                  <a:lnTo>
                    <a:pt x="313" y="251"/>
                  </a:lnTo>
                  <a:lnTo>
                    <a:pt x="313" y="251"/>
                  </a:lnTo>
                  <a:lnTo>
                    <a:pt x="314" y="252"/>
                  </a:lnTo>
                  <a:lnTo>
                    <a:pt x="315" y="252"/>
                  </a:lnTo>
                  <a:lnTo>
                    <a:pt x="315" y="252"/>
                  </a:lnTo>
                  <a:lnTo>
                    <a:pt x="316" y="252"/>
                  </a:lnTo>
                  <a:lnTo>
                    <a:pt x="317" y="252"/>
                  </a:lnTo>
                  <a:lnTo>
                    <a:pt x="317" y="253"/>
                  </a:lnTo>
                  <a:lnTo>
                    <a:pt x="318" y="254"/>
                  </a:lnTo>
                  <a:lnTo>
                    <a:pt x="318" y="254"/>
                  </a:lnTo>
                  <a:lnTo>
                    <a:pt x="318" y="255"/>
                  </a:lnTo>
                  <a:lnTo>
                    <a:pt x="318" y="255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7" y="257"/>
                  </a:lnTo>
                  <a:lnTo>
                    <a:pt x="317" y="258"/>
                  </a:lnTo>
                  <a:lnTo>
                    <a:pt x="318" y="258"/>
                  </a:lnTo>
                  <a:lnTo>
                    <a:pt x="318" y="259"/>
                  </a:lnTo>
                  <a:lnTo>
                    <a:pt x="318" y="259"/>
                  </a:lnTo>
                  <a:lnTo>
                    <a:pt x="318" y="259"/>
                  </a:lnTo>
                  <a:lnTo>
                    <a:pt x="319" y="259"/>
                  </a:lnTo>
                  <a:lnTo>
                    <a:pt x="319" y="259"/>
                  </a:lnTo>
                  <a:lnTo>
                    <a:pt x="320" y="259"/>
                  </a:lnTo>
                  <a:lnTo>
                    <a:pt x="320" y="260"/>
                  </a:lnTo>
                  <a:lnTo>
                    <a:pt x="320" y="260"/>
                  </a:lnTo>
                  <a:lnTo>
                    <a:pt x="320" y="262"/>
                  </a:lnTo>
                  <a:lnTo>
                    <a:pt x="320" y="263"/>
                  </a:lnTo>
                  <a:lnTo>
                    <a:pt x="319" y="263"/>
                  </a:lnTo>
                  <a:lnTo>
                    <a:pt x="319" y="263"/>
                  </a:lnTo>
                  <a:lnTo>
                    <a:pt x="318" y="264"/>
                  </a:lnTo>
                  <a:lnTo>
                    <a:pt x="318" y="265"/>
                  </a:lnTo>
                  <a:lnTo>
                    <a:pt x="317" y="266"/>
                  </a:lnTo>
                  <a:lnTo>
                    <a:pt x="316" y="266"/>
                  </a:lnTo>
                  <a:lnTo>
                    <a:pt x="316" y="266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4" y="267"/>
                  </a:lnTo>
                  <a:lnTo>
                    <a:pt x="314" y="267"/>
                  </a:lnTo>
                  <a:lnTo>
                    <a:pt x="314" y="268"/>
                  </a:lnTo>
                  <a:lnTo>
                    <a:pt x="313" y="268"/>
                  </a:lnTo>
                  <a:lnTo>
                    <a:pt x="313" y="269"/>
                  </a:lnTo>
                  <a:lnTo>
                    <a:pt x="314" y="269"/>
                  </a:lnTo>
                  <a:lnTo>
                    <a:pt x="314" y="270"/>
                  </a:lnTo>
                  <a:lnTo>
                    <a:pt x="315" y="270"/>
                  </a:lnTo>
                  <a:lnTo>
                    <a:pt x="315" y="270"/>
                  </a:lnTo>
                  <a:lnTo>
                    <a:pt x="316" y="270"/>
                  </a:lnTo>
                  <a:lnTo>
                    <a:pt x="316" y="271"/>
                  </a:lnTo>
                  <a:lnTo>
                    <a:pt x="316" y="271"/>
                  </a:lnTo>
                  <a:lnTo>
                    <a:pt x="315" y="272"/>
                  </a:lnTo>
                  <a:lnTo>
                    <a:pt x="313" y="274"/>
                  </a:lnTo>
                  <a:lnTo>
                    <a:pt x="312" y="274"/>
                  </a:lnTo>
                  <a:lnTo>
                    <a:pt x="312" y="273"/>
                  </a:lnTo>
                  <a:lnTo>
                    <a:pt x="310" y="272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74"/>
                  </a:lnTo>
                  <a:lnTo>
                    <a:pt x="308" y="274"/>
                  </a:lnTo>
                  <a:lnTo>
                    <a:pt x="308" y="275"/>
                  </a:lnTo>
                  <a:lnTo>
                    <a:pt x="309" y="275"/>
                  </a:lnTo>
                  <a:lnTo>
                    <a:pt x="308" y="277"/>
                  </a:lnTo>
                  <a:lnTo>
                    <a:pt x="308" y="277"/>
                  </a:lnTo>
                  <a:lnTo>
                    <a:pt x="309" y="277"/>
                  </a:lnTo>
                  <a:lnTo>
                    <a:pt x="309" y="278"/>
                  </a:lnTo>
                  <a:lnTo>
                    <a:pt x="309" y="278"/>
                  </a:lnTo>
                  <a:lnTo>
                    <a:pt x="308" y="278"/>
                  </a:lnTo>
                  <a:lnTo>
                    <a:pt x="309" y="278"/>
                  </a:lnTo>
                  <a:lnTo>
                    <a:pt x="309" y="279"/>
                  </a:lnTo>
                  <a:lnTo>
                    <a:pt x="309" y="279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8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8" y="280"/>
                  </a:lnTo>
                  <a:lnTo>
                    <a:pt x="308" y="280"/>
                  </a:lnTo>
                  <a:lnTo>
                    <a:pt x="308" y="280"/>
                  </a:lnTo>
                  <a:lnTo>
                    <a:pt x="307" y="281"/>
                  </a:lnTo>
                  <a:lnTo>
                    <a:pt x="307" y="281"/>
                  </a:lnTo>
                  <a:lnTo>
                    <a:pt x="307" y="282"/>
                  </a:lnTo>
                  <a:lnTo>
                    <a:pt x="306" y="282"/>
                  </a:lnTo>
                  <a:lnTo>
                    <a:pt x="305" y="282"/>
                  </a:lnTo>
                  <a:lnTo>
                    <a:pt x="305" y="282"/>
                  </a:lnTo>
                  <a:lnTo>
                    <a:pt x="304" y="282"/>
                  </a:lnTo>
                  <a:lnTo>
                    <a:pt x="304" y="282"/>
                  </a:lnTo>
                  <a:lnTo>
                    <a:pt x="304" y="282"/>
                  </a:lnTo>
                  <a:lnTo>
                    <a:pt x="303" y="282"/>
                  </a:lnTo>
                  <a:lnTo>
                    <a:pt x="302" y="282"/>
                  </a:lnTo>
                  <a:lnTo>
                    <a:pt x="302" y="283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3" y="285"/>
                  </a:lnTo>
                  <a:lnTo>
                    <a:pt x="304" y="285"/>
                  </a:lnTo>
                  <a:lnTo>
                    <a:pt x="304" y="285"/>
                  </a:lnTo>
                  <a:lnTo>
                    <a:pt x="304" y="285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7"/>
                  </a:lnTo>
                  <a:lnTo>
                    <a:pt x="304" y="288"/>
                  </a:lnTo>
                  <a:lnTo>
                    <a:pt x="303" y="288"/>
                  </a:lnTo>
                  <a:lnTo>
                    <a:pt x="303" y="289"/>
                  </a:lnTo>
                  <a:lnTo>
                    <a:pt x="304" y="289"/>
                  </a:lnTo>
                  <a:lnTo>
                    <a:pt x="304" y="289"/>
                  </a:lnTo>
                  <a:lnTo>
                    <a:pt x="304" y="289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1"/>
                  </a:lnTo>
                  <a:lnTo>
                    <a:pt x="305" y="291"/>
                  </a:lnTo>
                  <a:lnTo>
                    <a:pt x="305" y="291"/>
                  </a:lnTo>
                  <a:lnTo>
                    <a:pt x="304" y="292"/>
                  </a:lnTo>
                  <a:lnTo>
                    <a:pt x="305" y="292"/>
                  </a:lnTo>
                  <a:lnTo>
                    <a:pt x="305" y="292"/>
                  </a:lnTo>
                  <a:lnTo>
                    <a:pt x="305" y="292"/>
                  </a:lnTo>
                  <a:lnTo>
                    <a:pt x="306" y="292"/>
                  </a:lnTo>
                  <a:lnTo>
                    <a:pt x="306" y="292"/>
                  </a:lnTo>
                  <a:lnTo>
                    <a:pt x="307" y="292"/>
                  </a:lnTo>
                  <a:lnTo>
                    <a:pt x="307" y="292"/>
                  </a:lnTo>
                  <a:lnTo>
                    <a:pt x="308" y="292"/>
                  </a:lnTo>
                  <a:lnTo>
                    <a:pt x="308" y="292"/>
                  </a:lnTo>
                  <a:lnTo>
                    <a:pt x="309" y="292"/>
                  </a:lnTo>
                  <a:lnTo>
                    <a:pt x="309" y="292"/>
                  </a:lnTo>
                  <a:lnTo>
                    <a:pt x="309" y="292"/>
                  </a:lnTo>
                  <a:lnTo>
                    <a:pt x="310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2" y="292"/>
                  </a:lnTo>
                  <a:lnTo>
                    <a:pt x="312" y="292"/>
                  </a:lnTo>
                  <a:lnTo>
                    <a:pt x="311" y="292"/>
                  </a:lnTo>
                  <a:lnTo>
                    <a:pt x="312" y="292"/>
                  </a:lnTo>
                  <a:lnTo>
                    <a:pt x="312" y="292"/>
                  </a:lnTo>
                  <a:lnTo>
                    <a:pt x="313" y="292"/>
                  </a:lnTo>
                  <a:lnTo>
                    <a:pt x="313" y="291"/>
                  </a:lnTo>
                  <a:lnTo>
                    <a:pt x="313" y="291"/>
                  </a:lnTo>
                  <a:lnTo>
                    <a:pt x="313" y="292"/>
                  </a:lnTo>
                  <a:lnTo>
                    <a:pt x="314" y="292"/>
                  </a:lnTo>
                  <a:lnTo>
                    <a:pt x="315" y="292"/>
                  </a:lnTo>
                  <a:lnTo>
                    <a:pt x="315" y="292"/>
                  </a:lnTo>
                  <a:lnTo>
                    <a:pt x="315" y="292"/>
                  </a:lnTo>
                  <a:lnTo>
                    <a:pt x="316" y="292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316" y="292"/>
                  </a:lnTo>
                  <a:lnTo>
                    <a:pt x="317" y="292"/>
                  </a:lnTo>
                  <a:lnTo>
                    <a:pt x="317" y="291"/>
                  </a:lnTo>
                  <a:lnTo>
                    <a:pt x="317" y="29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9" y="292"/>
                  </a:lnTo>
                  <a:lnTo>
                    <a:pt x="319" y="291"/>
                  </a:lnTo>
                  <a:lnTo>
                    <a:pt x="319" y="292"/>
                  </a:lnTo>
                  <a:lnTo>
                    <a:pt x="319" y="291"/>
                  </a:lnTo>
                  <a:lnTo>
                    <a:pt x="319" y="292"/>
                  </a:lnTo>
                  <a:lnTo>
                    <a:pt x="319" y="292"/>
                  </a:lnTo>
                  <a:lnTo>
                    <a:pt x="319" y="293"/>
                  </a:lnTo>
                  <a:lnTo>
                    <a:pt x="319" y="293"/>
                  </a:lnTo>
                  <a:lnTo>
                    <a:pt x="318" y="293"/>
                  </a:lnTo>
                  <a:lnTo>
                    <a:pt x="318" y="293"/>
                  </a:lnTo>
                  <a:lnTo>
                    <a:pt x="318" y="294"/>
                  </a:lnTo>
                  <a:lnTo>
                    <a:pt x="319" y="294"/>
                  </a:lnTo>
                  <a:lnTo>
                    <a:pt x="319" y="295"/>
                  </a:lnTo>
                  <a:lnTo>
                    <a:pt x="318" y="295"/>
                  </a:lnTo>
                  <a:lnTo>
                    <a:pt x="318" y="295"/>
                  </a:lnTo>
                  <a:lnTo>
                    <a:pt x="319" y="295"/>
                  </a:lnTo>
                  <a:lnTo>
                    <a:pt x="318" y="296"/>
                  </a:lnTo>
                  <a:lnTo>
                    <a:pt x="318" y="296"/>
                  </a:lnTo>
                  <a:lnTo>
                    <a:pt x="318" y="296"/>
                  </a:lnTo>
                  <a:lnTo>
                    <a:pt x="319" y="296"/>
                  </a:lnTo>
                  <a:lnTo>
                    <a:pt x="319" y="296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8"/>
                  </a:lnTo>
                  <a:lnTo>
                    <a:pt x="319" y="298"/>
                  </a:lnTo>
                  <a:lnTo>
                    <a:pt x="319" y="299"/>
                  </a:lnTo>
                  <a:lnTo>
                    <a:pt x="319" y="298"/>
                  </a:lnTo>
                  <a:lnTo>
                    <a:pt x="320" y="298"/>
                  </a:lnTo>
                  <a:lnTo>
                    <a:pt x="320" y="298"/>
                  </a:lnTo>
                  <a:lnTo>
                    <a:pt x="320" y="299"/>
                  </a:lnTo>
                  <a:lnTo>
                    <a:pt x="321" y="299"/>
                  </a:lnTo>
                  <a:lnTo>
                    <a:pt x="322" y="299"/>
                  </a:lnTo>
                  <a:lnTo>
                    <a:pt x="322" y="298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1" y="299"/>
                  </a:lnTo>
                  <a:lnTo>
                    <a:pt x="321" y="300"/>
                  </a:lnTo>
                  <a:lnTo>
                    <a:pt x="320" y="300"/>
                  </a:lnTo>
                  <a:lnTo>
                    <a:pt x="320" y="300"/>
                  </a:lnTo>
                  <a:lnTo>
                    <a:pt x="319" y="300"/>
                  </a:lnTo>
                  <a:lnTo>
                    <a:pt x="319" y="300"/>
                  </a:lnTo>
                  <a:lnTo>
                    <a:pt x="318" y="300"/>
                  </a:lnTo>
                  <a:lnTo>
                    <a:pt x="318" y="300"/>
                  </a:lnTo>
                  <a:lnTo>
                    <a:pt x="318" y="301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7" y="302"/>
                  </a:lnTo>
                  <a:lnTo>
                    <a:pt x="317" y="303"/>
                  </a:lnTo>
                  <a:lnTo>
                    <a:pt x="316" y="303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5" y="302"/>
                  </a:lnTo>
                  <a:lnTo>
                    <a:pt x="315" y="302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6" y="303"/>
                  </a:lnTo>
                  <a:lnTo>
                    <a:pt x="316" y="303"/>
                  </a:lnTo>
                  <a:lnTo>
                    <a:pt x="316" y="302"/>
                  </a:lnTo>
                  <a:lnTo>
                    <a:pt x="315" y="302"/>
                  </a:lnTo>
                  <a:lnTo>
                    <a:pt x="315" y="302"/>
                  </a:lnTo>
                  <a:lnTo>
                    <a:pt x="314" y="303"/>
                  </a:lnTo>
                  <a:lnTo>
                    <a:pt x="315" y="303"/>
                  </a:lnTo>
                  <a:lnTo>
                    <a:pt x="315" y="304"/>
                  </a:lnTo>
                  <a:lnTo>
                    <a:pt x="314" y="304"/>
                  </a:lnTo>
                  <a:lnTo>
                    <a:pt x="314" y="303"/>
                  </a:lnTo>
                  <a:lnTo>
                    <a:pt x="313" y="303"/>
                  </a:lnTo>
                  <a:lnTo>
                    <a:pt x="313" y="304"/>
                  </a:lnTo>
                  <a:lnTo>
                    <a:pt x="314" y="304"/>
                  </a:lnTo>
                  <a:lnTo>
                    <a:pt x="314" y="304"/>
                  </a:lnTo>
                  <a:lnTo>
                    <a:pt x="315" y="304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5" y="306"/>
                  </a:lnTo>
                  <a:lnTo>
                    <a:pt x="315" y="306"/>
                  </a:lnTo>
                  <a:lnTo>
                    <a:pt x="315" y="306"/>
                  </a:lnTo>
                  <a:lnTo>
                    <a:pt x="314" y="306"/>
                  </a:lnTo>
                  <a:lnTo>
                    <a:pt x="313" y="306"/>
                  </a:lnTo>
                  <a:lnTo>
                    <a:pt x="313" y="306"/>
                  </a:lnTo>
                  <a:lnTo>
                    <a:pt x="313" y="306"/>
                  </a:lnTo>
                  <a:lnTo>
                    <a:pt x="312" y="306"/>
                  </a:lnTo>
                  <a:lnTo>
                    <a:pt x="312" y="305"/>
                  </a:lnTo>
                  <a:lnTo>
                    <a:pt x="312" y="304"/>
                  </a:lnTo>
                  <a:lnTo>
                    <a:pt x="312" y="304"/>
                  </a:lnTo>
                  <a:lnTo>
                    <a:pt x="311" y="304"/>
                  </a:lnTo>
                  <a:lnTo>
                    <a:pt x="311" y="304"/>
                  </a:lnTo>
                  <a:lnTo>
                    <a:pt x="310" y="304"/>
                  </a:lnTo>
                  <a:lnTo>
                    <a:pt x="310" y="304"/>
                  </a:lnTo>
                  <a:lnTo>
                    <a:pt x="309" y="304"/>
                  </a:lnTo>
                  <a:lnTo>
                    <a:pt x="310" y="304"/>
                  </a:lnTo>
                  <a:lnTo>
                    <a:pt x="310" y="305"/>
                  </a:lnTo>
                  <a:lnTo>
                    <a:pt x="310" y="304"/>
                  </a:lnTo>
                  <a:lnTo>
                    <a:pt x="310" y="305"/>
                  </a:lnTo>
                  <a:lnTo>
                    <a:pt x="310" y="306"/>
                  </a:lnTo>
                  <a:lnTo>
                    <a:pt x="309" y="306"/>
                  </a:lnTo>
                  <a:lnTo>
                    <a:pt x="309" y="306"/>
                  </a:lnTo>
                  <a:lnTo>
                    <a:pt x="310" y="306"/>
                  </a:lnTo>
                  <a:lnTo>
                    <a:pt x="309" y="306"/>
                  </a:lnTo>
                  <a:lnTo>
                    <a:pt x="309" y="307"/>
                  </a:lnTo>
                  <a:lnTo>
                    <a:pt x="309" y="307"/>
                  </a:lnTo>
                  <a:lnTo>
                    <a:pt x="308" y="307"/>
                  </a:lnTo>
                  <a:lnTo>
                    <a:pt x="308" y="306"/>
                  </a:lnTo>
                  <a:lnTo>
                    <a:pt x="309" y="306"/>
                  </a:lnTo>
                  <a:lnTo>
                    <a:pt x="309" y="306"/>
                  </a:lnTo>
                  <a:lnTo>
                    <a:pt x="309" y="305"/>
                  </a:lnTo>
                  <a:lnTo>
                    <a:pt x="309" y="304"/>
                  </a:lnTo>
                  <a:lnTo>
                    <a:pt x="308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308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309" y="303"/>
                  </a:lnTo>
                  <a:lnTo>
                    <a:pt x="310" y="303"/>
                  </a:lnTo>
                  <a:lnTo>
                    <a:pt x="309" y="303"/>
                  </a:lnTo>
                  <a:lnTo>
                    <a:pt x="309" y="303"/>
                  </a:lnTo>
                  <a:lnTo>
                    <a:pt x="309" y="302"/>
                  </a:lnTo>
                  <a:lnTo>
                    <a:pt x="308" y="302"/>
                  </a:lnTo>
                  <a:lnTo>
                    <a:pt x="308" y="302"/>
                  </a:lnTo>
                  <a:lnTo>
                    <a:pt x="307" y="302"/>
                  </a:lnTo>
                  <a:lnTo>
                    <a:pt x="306" y="302"/>
                  </a:lnTo>
                  <a:lnTo>
                    <a:pt x="305" y="302"/>
                  </a:lnTo>
                  <a:lnTo>
                    <a:pt x="305" y="302"/>
                  </a:lnTo>
                  <a:lnTo>
                    <a:pt x="304" y="302"/>
                  </a:lnTo>
                  <a:lnTo>
                    <a:pt x="304" y="302"/>
                  </a:lnTo>
                  <a:lnTo>
                    <a:pt x="304" y="302"/>
                  </a:lnTo>
                  <a:lnTo>
                    <a:pt x="303" y="302"/>
                  </a:lnTo>
                  <a:lnTo>
                    <a:pt x="303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4"/>
                  </a:lnTo>
                  <a:lnTo>
                    <a:pt x="302" y="304"/>
                  </a:lnTo>
                  <a:lnTo>
                    <a:pt x="302" y="305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7"/>
                  </a:lnTo>
                  <a:lnTo>
                    <a:pt x="302" y="307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3" y="309"/>
                  </a:lnTo>
                  <a:lnTo>
                    <a:pt x="304" y="309"/>
                  </a:lnTo>
                  <a:lnTo>
                    <a:pt x="304" y="309"/>
                  </a:lnTo>
                  <a:lnTo>
                    <a:pt x="304" y="310"/>
                  </a:lnTo>
                  <a:lnTo>
                    <a:pt x="305" y="310"/>
                  </a:lnTo>
                  <a:lnTo>
                    <a:pt x="304" y="310"/>
                  </a:lnTo>
                  <a:lnTo>
                    <a:pt x="305" y="310"/>
                  </a:lnTo>
                  <a:lnTo>
                    <a:pt x="305" y="310"/>
                  </a:lnTo>
                  <a:lnTo>
                    <a:pt x="305" y="310"/>
                  </a:lnTo>
                  <a:lnTo>
                    <a:pt x="306" y="311"/>
                  </a:lnTo>
                  <a:lnTo>
                    <a:pt x="307" y="311"/>
                  </a:lnTo>
                  <a:lnTo>
                    <a:pt x="307" y="311"/>
                  </a:lnTo>
                  <a:lnTo>
                    <a:pt x="307" y="312"/>
                  </a:lnTo>
                  <a:lnTo>
                    <a:pt x="307" y="312"/>
                  </a:lnTo>
                  <a:lnTo>
                    <a:pt x="308" y="313"/>
                  </a:lnTo>
                  <a:lnTo>
                    <a:pt x="308" y="313"/>
                  </a:lnTo>
                  <a:lnTo>
                    <a:pt x="308" y="313"/>
                  </a:lnTo>
                  <a:lnTo>
                    <a:pt x="309" y="313"/>
                  </a:lnTo>
                  <a:lnTo>
                    <a:pt x="309" y="313"/>
                  </a:lnTo>
                  <a:lnTo>
                    <a:pt x="310" y="312"/>
                  </a:lnTo>
                  <a:lnTo>
                    <a:pt x="311" y="312"/>
                  </a:lnTo>
                  <a:lnTo>
                    <a:pt x="311" y="311"/>
                  </a:lnTo>
                  <a:lnTo>
                    <a:pt x="312" y="311"/>
                  </a:lnTo>
                  <a:lnTo>
                    <a:pt x="312" y="311"/>
                  </a:lnTo>
                  <a:lnTo>
                    <a:pt x="313" y="312"/>
                  </a:lnTo>
                  <a:lnTo>
                    <a:pt x="313" y="313"/>
                  </a:lnTo>
                  <a:lnTo>
                    <a:pt x="313" y="313"/>
                  </a:lnTo>
                  <a:lnTo>
                    <a:pt x="315" y="312"/>
                  </a:lnTo>
                  <a:lnTo>
                    <a:pt x="315" y="311"/>
                  </a:lnTo>
                  <a:lnTo>
                    <a:pt x="315" y="311"/>
                  </a:lnTo>
                  <a:lnTo>
                    <a:pt x="316" y="311"/>
                  </a:lnTo>
                  <a:lnTo>
                    <a:pt x="316" y="311"/>
                  </a:lnTo>
                  <a:lnTo>
                    <a:pt x="316" y="311"/>
                  </a:lnTo>
                  <a:lnTo>
                    <a:pt x="317" y="310"/>
                  </a:lnTo>
                  <a:lnTo>
                    <a:pt x="318" y="310"/>
                  </a:lnTo>
                  <a:lnTo>
                    <a:pt x="318" y="310"/>
                  </a:lnTo>
                  <a:lnTo>
                    <a:pt x="319" y="310"/>
                  </a:lnTo>
                  <a:lnTo>
                    <a:pt x="319" y="311"/>
                  </a:lnTo>
                  <a:lnTo>
                    <a:pt x="319" y="310"/>
                  </a:lnTo>
                  <a:lnTo>
                    <a:pt x="319" y="310"/>
                  </a:lnTo>
                  <a:lnTo>
                    <a:pt x="320" y="309"/>
                  </a:lnTo>
                  <a:lnTo>
                    <a:pt x="320" y="309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3" y="307"/>
                  </a:lnTo>
                  <a:lnTo>
                    <a:pt x="323" y="307"/>
                  </a:lnTo>
                  <a:lnTo>
                    <a:pt x="323" y="308"/>
                  </a:lnTo>
                  <a:lnTo>
                    <a:pt x="324" y="308"/>
                  </a:lnTo>
                  <a:lnTo>
                    <a:pt x="324" y="307"/>
                  </a:lnTo>
                  <a:lnTo>
                    <a:pt x="324" y="307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9"/>
                  </a:lnTo>
                  <a:lnTo>
                    <a:pt x="324" y="309"/>
                  </a:lnTo>
                  <a:lnTo>
                    <a:pt x="324" y="310"/>
                  </a:lnTo>
                  <a:lnTo>
                    <a:pt x="324" y="310"/>
                  </a:lnTo>
                  <a:lnTo>
                    <a:pt x="323" y="311"/>
                  </a:lnTo>
                  <a:lnTo>
                    <a:pt x="323" y="311"/>
                  </a:lnTo>
                  <a:lnTo>
                    <a:pt x="322" y="311"/>
                  </a:lnTo>
                  <a:lnTo>
                    <a:pt x="322" y="312"/>
                  </a:lnTo>
                  <a:lnTo>
                    <a:pt x="322" y="313"/>
                  </a:lnTo>
                  <a:lnTo>
                    <a:pt x="323" y="313"/>
                  </a:lnTo>
                  <a:lnTo>
                    <a:pt x="323" y="313"/>
                  </a:lnTo>
                  <a:lnTo>
                    <a:pt x="323" y="314"/>
                  </a:lnTo>
                  <a:lnTo>
                    <a:pt x="322" y="314"/>
                  </a:lnTo>
                  <a:lnTo>
                    <a:pt x="323" y="314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2" y="316"/>
                  </a:lnTo>
                  <a:lnTo>
                    <a:pt x="322" y="317"/>
                  </a:lnTo>
                  <a:lnTo>
                    <a:pt x="322" y="316"/>
                  </a:lnTo>
                  <a:lnTo>
                    <a:pt x="322" y="316"/>
                  </a:lnTo>
                  <a:lnTo>
                    <a:pt x="321" y="316"/>
                  </a:lnTo>
                  <a:lnTo>
                    <a:pt x="320" y="316"/>
                  </a:lnTo>
                  <a:lnTo>
                    <a:pt x="320" y="316"/>
                  </a:lnTo>
                  <a:lnTo>
                    <a:pt x="319" y="316"/>
                  </a:lnTo>
                  <a:lnTo>
                    <a:pt x="319" y="317"/>
                  </a:lnTo>
                  <a:lnTo>
                    <a:pt x="319" y="317"/>
                  </a:lnTo>
                  <a:lnTo>
                    <a:pt x="318" y="318"/>
                  </a:lnTo>
                  <a:lnTo>
                    <a:pt x="318" y="318"/>
                  </a:lnTo>
                  <a:lnTo>
                    <a:pt x="318" y="318"/>
                  </a:lnTo>
                  <a:lnTo>
                    <a:pt x="318" y="319"/>
                  </a:lnTo>
                  <a:lnTo>
                    <a:pt x="318" y="318"/>
                  </a:lnTo>
                  <a:lnTo>
                    <a:pt x="317" y="318"/>
                  </a:lnTo>
                  <a:lnTo>
                    <a:pt x="317" y="319"/>
                  </a:lnTo>
                  <a:lnTo>
                    <a:pt x="316" y="318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20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6" y="322"/>
                  </a:lnTo>
                  <a:lnTo>
                    <a:pt x="316" y="322"/>
                  </a:lnTo>
                  <a:lnTo>
                    <a:pt x="315" y="323"/>
                  </a:lnTo>
                  <a:lnTo>
                    <a:pt x="315" y="324"/>
                  </a:lnTo>
                  <a:lnTo>
                    <a:pt x="316" y="324"/>
                  </a:lnTo>
                  <a:lnTo>
                    <a:pt x="316" y="324"/>
                  </a:lnTo>
                  <a:lnTo>
                    <a:pt x="316" y="326"/>
                  </a:lnTo>
                  <a:lnTo>
                    <a:pt x="316" y="326"/>
                  </a:lnTo>
                  <a:lnTo>
                    <a:pt x="316" y="327"/>
                  </a:lnTo>
                  <a:lnTo>
                    <a:pt x="316" y="328"/>
                  </a:lnTo>
                  <a:lnTo>
                    <a:pt x="316" y="329"/>
                  </a:lnTo>
                  <a:lnTo>
                    <a:pt x="316" y="330"/>
                  </a:lnTo>
                  <a:lnTo>
                    <a:pt x="316" y="330"/>
                  </a:lnTo>
                  <a:lnTo>
                    <a:pt x="315" y="330"/>
                  </a:lnTo>
                  <a:lnTo>
                    <a:pt x="316" y="331"/>
                  </a:lnTo>
                  <a:lnTo>
                    <a:pt x="315" y="331"/>
                  </a:lnTo>
                  <a:lnTo>
                    <a:pt x="315" y="332"/>
                  </a:lnTo>
                  <a:lnTo>
                    <a:pt x="315" y="332"/>
                  </a:lnTo>
                  <a:lnTo>
                    <a:pt x="315" y="332"/>
                  </a:lnTo>
                  <a:lnTo>
                    <a:pt x="315" y="333"/>
                  </a:lnTo>
                  <a:lnTo>
                    <a:pt x="315" y="333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15" y="336"/>
                  </a:lnTo>
                  <a:lnTo>
                    <a:pt x="315" y="336"/>
                  </a:lnTo>
                  <a:lnTo>
                    <a:pt x="315" y="336"/>
                  </a:lnTo>
                  <a:lnTo>
                    <a:pt x="315" y="337"/>
                  </a:lnTo>
                  <a:lnTo>
                    <a:pt x="315" y="337"/>
                  </a:lnTo>
                  <a:lnTo>
                    <a:pt x="315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7" y="337"/>
                  </a:lnTo>
                  <a:lnTo>
                    <a:pt x="316" y="337"/>
                  </a:lnTo>
                  <a:lnTo>
                    <a:pt x="317" y="337"/>
                  </a:lnTo>
                  <a:lnTo>
                    <a:pt x="317" y="338"/>
                  </a:lnTo>
                  <a:lnTo>
                    <a:pt x="318" y="339"/>
                  </a:lnTo>
                  <a:lnTo>
                    <a:pt x="318" y="339"/>
                  </a:lnTo>
                  <a:lnTo>
                    <a:pt x="318" y="339"/>
                  </a:lnTo>
                  <a:lnTo>
                    <a:pt x="319" y="339"/>
                  </a:lnTo>
                  <a:lnTo>
                    <a:pt x="319" y="338"/>
                  </a:lnTo>
                  <a:lnTo>
                    <a:pt x="318" y="337"/>
                  </a:lnTo>
                  <a:lnTo>
                    <a:pt x="319" y="337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20" y="337"/>
                  </a:lnTo>
                  <a:lnTo>
                    <a:pt x="320" y="336"/>
                  </a:lnTo>
                  <a:lnTo>
                    <a:pt x="320" y="337"/>
                  </a:lnTo>
                  <a:lnTo>
                    <a:pt x="320" y="337"/>
                  </a:lnTo>
                  <a:lnTo>
                    <a:pt x="321" y="337"/>
                  </a:lnTo>
                  <a:lnTo>
                    <a:pt x="321" y="337"/>
                  </a:lnTo>
                  <a:lnTo>
                    <a:pt x="322" y="337"/>
                  </a:lnTo>
                  <a:lnTo>
                    <a:pt x="322" y="337"/>
                  </a:lnTo>
                  <a:lnTo>
                    <a:pt x="322" y="337"/>
                  </a:lnTo>
                  <a:lnTo>
                    <a:pt x="323" y="337"/>
                  </a:lnTo>
                  <a:lnTo>
                    <a:pt x="323" y="337"/>
                  </a:lnTo>
                  <a:lnTo>
                    <a:pt x="323" y="336"/>
                  </a:lnTo>
                  <a:lnTo>
                    <a:pt x="323" y="337"/>
                  </a:lnTo>
                  <a:lnTo>
                    <a:pt x="324" y="337"/>
                  </a:lnTo>
                  <a:lnTo>
                    <a:pt x="324" y="337"/>
                  </a:lnTo>
                  <a:lnTo>
                    <a:pt x="324" y="337"/>
                  </a:lnTo>
                  <a:lnTo>
                    <a:pt x="325" y="337"/>
                  </a:lnTo>
                  <a:lnTo>
                    <a:pt x="326" y="337"/>
                  </a:lnTo>
                  <a:lnTo>
                    <a:pt x="326" y="337"/>
                  </a:lnTo>
                  <a:lnTo>
                    <a:pt x="326" y="338"/>
                  </a:lnTo>
                  <a:lnTo>
                    <a:pt x="326" y="339"/>
                  </a:lnTo>
                  <a:lnTo>
                    <a:pt x="326" y="339"/>
                  </a:lnTo>
                  <a:lnTo>
                    <a:pt x="326" y="339"/>
                  </a:lnTo>
                  <a:lnTo>
                    <a:pt x="326" y="340"/>
                  </a:lnTo>
                  <a:lnTo>
                    <a:pt x="325" y="340"/>
                  </a:lnTo>
                  <a:lnTo>
                    <a:pt x="325" y="340"/>
                  </a:lnTo>
                  <a:lnTo>
                    <a:pt x="324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4" y="342"/>
                  </a:lnTo>
                  <a:lnTo>
                    <a:pt x="324" y="342"/>
                  </a:lnTo>
                  <a:lnTo>
                    <a:pt x="325" y="343"/>
                  </a:lnTo>
                  <a:lnTo>
                    <a:pt x="324" y="343"/>
                  </a:lnTo>
                  <a:lnTo>
                    <a:pt x="325" y="343"/>
                  </a:lnTo>
                  <a:lnTo>
                    <a:pt x="326" y="344"/>
                  </a:lnTo>
                  <a:lnTo>
                    <a:pt x="325" y="344"/>
                  </a:lnTo>
                  <a:lnTo>
                    <a:pt x="326" y="344"/>
                  </a:lnTo>
                  <a:lnTo>
                    <a:pt x="326" y="344"/>
                  </a:lnTo>
                  <a:lnTo>
                    <a:pt x="326" y="344"/>
                  </a:lnTo>
                  <a:lnTo>
                    <a:pt x="326" y="343"/>
                  </a:lnTo>
                  <a:lnTo>
                    <a:pt x="326" y="344"/>
                  </a:lnTo>
                  <a:lnTo>
                    <a:pt x="327" y="344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9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6"/>
                  </a:lnTo>
                  <a:lnTo>
                    <a:pt x="327" y="346"/>
                  </a:lnTo>
                  <a:lnTo>
                    <a:pt x="328" y="346"/>
                  </a:lnTo>
                  <a:lnTo>
                    <a:pt x="328" y="347"/>
                  </a:lnTo>
                  <a:lnTo>
                    <a:pt x="329" y="347"/>
                  </a:lnTo>
                  <a:lnTo>
                    <a:pt x="332" y="347"/>
                  </a:lnTo>
                  <a:lnTo>
                    <a:pt x="332" y="347"/>
                  </a:lnTo>
                  <a:lnTo>
                    <a:pt x="332" y="348"/>
                  </a:lnTo>
                  <a:lnTo>
                    <a:pt x="333" y="348"/>
                  </a:lnTo>
                  <a:lnTo>
                    <a:pt x="333" y="348"/>
                  </a:lnTo>
                  <a:lnTo>
                    <a:pt x="333" y="349"/>
                  </a:lnTo>
                  <a:lnTo>
                    <a:pt x="333" y="349"/>
                  </a:lnTo>
                  <a:lnTo>
                    <a:pt x="334" y="349"/>
                  </a:lnTo>
                  <a:lnTo>
                    <a:pt x="334" y="349"/>
                  </a:lnTo>
                  <a:lnTo>
                    <a:pt x="335" y="349"/>
                  </a:lnTo>
                  <a:lnTo>
                    <a:pt x="335" y="349"/>
                  </a:lnTo>
                  <a:lnTo>
                    <a:pt x="336" y="349"/>
                  </a:lnTo>
                  <a:lnTo>
                    <a:pt x="336" y="350"/>
                  </a:lnTo>
                  <a:lnTo>
                    <a:pt x="336" y="349"/>
                  </a:lnTo>
                  <a:lnTo>
                    <a:pt x="336" y="350"/>
                  </a:lnTo>
                  <a:lnTo>
                    <a:pt x="337" y="350"/>
                  </a:lnTo>
                  <a:lnTo>
                    <a:pt x="337" y="350"/>
                  </a:lnTo>
                  <a:lnTo>
                    <a:pt x="338" y="351"/>
                  </a:lnTo>
                  <a:lnTo>
                    <a:pt x="337" y="351"/>
                  </a:lnTo>
                  <a:lnTo>
                    <a:pt x="337" y="354"/>
                  </a:lnTo>
                  <a:lnTo>
                    <a:pt x="337" y="355"/>
                  </a:lnTo>
                  <a:lnTo>
                    <a:pt x="337" y="356"/>
                  </a:lnTo>
                  <a:lnTo>
                    <a:pt x="333" y="358"/>
                  </a:lnTo>
                  <a:lnTo>
                    <a:pt x="331" y="358"/>
                  </a:lnTo>
                  <a:lnTo>
                    <a:pt x="331" y="358"/>
                  </a:lnTo>
                  <a:lnTo>
                    <a:pt x="330" y="358"/>
                  </a:lnTo>
                  <a:lnTo>
                    <a:pt x="330" y="358"/>
                  </a:lnTo>
                  <a:lnTo>
                    <a:pt x="329" y="358"/>
                  </a:lnTo>
                  <a:lnTo>
                    <a:pt x="328" y="358"/>
                  </a:lnTo>
                  <a:lnTo>
                    <a:pt x="328" y="358"/>
                  </a:lnTo>
                  <a:lnTo>
                    <a:pt x="327" y="358"/>
                  </a:lnTo>
                  <a:lnTo>
                    <a:pt x="327" y="358"/>
                  </a:lnTo>
                  <a:lnTo>
                    <a:pt x="326" y="356"/>
                  </a:lnTo>
                  <a:lnTo>
                    <a:pt x="325" y="356"/>
                  </a:lnTo>
                  <a:lnTo>
                    <a:pt x="324" y="356"/>
                  </a:lnTo>
                  <a:lnTo>
                    <a:pt x="324" y="357"/>
                  </a:lnTo>
                  <a:lnTo>
                    <a:pt x="324" y="358"/>
                  </a:lnTo>
                  <a:lnTo>
                    <a:pt x="324" y="358"/>
                  </a:lnTo>
                  <a:lnTo>
                    <a:pt x="324" y="359"/>
                  </a:lnTo>
                  <a:lnTo>
                    <a:pt x="323" y="360"/>
                  </a:lnTo>
                  <a:lnTo>
                    <a:pt x="323" y="360"/>
                  </a:lnTo>
                  <a:lnTo>
                    <a:pt x="322" y="360"/>
                  </a:lnTo>
                  <a:lnTo>
                    <a:pt x="321" y="360"/>
                  </a:lnTo>
                  <a:lnTo>
                    <a:pt x="320" y="360"/>
                  </a:lnTo>
                  <a:lnTo>
                    <a:pt x="320" y="359"/>
                  </a:lnTo>
                  <a:lnTo>
                    <a:pt x="321" y="359"/>
                  </a:lnTo>
                  <a:lnTo>
                    <a:pt x="321" y="359"/>
                  </a:lnTo>
                  <a:lnTo>
                    <a:pt x="320" y="359"/>
                  </a:lnTo>
                  <a:lnTo>
                    <a:pt x="320" y="359"/>
                  </a:lnTo>
                  <a:lnTo>
                    <a:pt x="319" y="358"/>
                  </a:lnTo>
                  <a:lnTo>
                    <a:pt x="319" y="359"/>
                  </a:lnTo>
                  <a:lnTo>
                    <a:pt x="319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7" y="358"/>
                  </a:lnTo>
                  <a:lnTo>
                    <a:pt x="316" y="358"/>
                  </a:lnTo>
                  <a:lnTo>
                    <a:pt x="316" y="358"/>
                  </a:lnTo>
                  <a:lnTo>
                    <a:pt x="315" y="358"/>
                  </a:lnTo>
                  <a:lnTo>
                    <a:pt x="316" y="358"/>
                  </a:lnTo>
                  <a:lnTo>
                    <a:pt x="315" y="358"/>
                  </a:lnTo>
                  <a:lnTo>
                    <a:pt x="315" y="357"/>
                  </a:lnTo>
                  <a:lnTo>
                    <a:pt x="315" y="357"/>
                  </a:lnTo>
                  <a:lnTo>
                    <a:pt x="315" y="356"/>
                  </a:lnTo>
                  <a:lnTo>
                    <a:pt x="315" y="357"/>
                  </a:lnTo>
                  <a:lnTo>
                    <a:pt x="315" y="356"/>
                  </a:lnTo>
                  <a:lnTo>
                    <a:pt x="314" y="356"/>
                  </a:lnTo>
                  <a:lnTo>
                    <a:pt x="314" y="356"/>
                  </a:lnTo>
                  <a:lnTo>
                    <a:pt x="313" y="356"/>
                  </a:lnTo>
                  <a:lnTo>
                    <a:pt x="313" y="355"/>
                  </a:lnTo>
                  <a:lnTo>
                    <a:pt x="313" y="355"/>
                  </a:lnTo>
                  <a:lnTo>
                    <a:pt x="314" y="354"/>
                  </a:lnTo>
                  <a:lnTo>
                    <a:pt x="313" y="354"/>
                  </a:lnTo>
                  <a:lnTo>
                    <a:pt x="313" y="354"/>
                  </a:lnTo>
                  <a:lnTo>
                    <a:pt x="313" y="354"/>
                  </a:lnTo>
                  <a:lnTo>
                    <a:pt x="313" y="353"/>
                  </a:lnTo>
                  <a:lnTo>
                    <a:pt x="312" y="354"/>
                  </a:lnTo>
                  <a:lnTo>
                    <a:pt x="312" y="354"/>
                  </a:lnTo>
                  <a:lnTo>
                    <a:pt x="312" y="353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0" y="353"/>
                  </a:lnTo>
                  <a:lnTo>
                    <a:pt x="311" y="353"/>
                  </a:lnTo>
                  <a:lnTo>
                    <a:pt x="310" y="353"/>
                  </a:lnTo>
                  <a:lnTo>
                    <a:pt x="310" y="354"/>
                  </a:lnTo>
                  <a:lnTo>
                    <a:pt x="309" y="354"/>
                  </a:lnTo>
                  <a:lnTo>
                    <a:pt x="309" y="353"/>
                  </a:lnTo>
                  <a:lnTo>
                    <a:pt x="309" y="353"/>
                  </a:lnTo>
                  <a:lnTo>
                    <a:pt x="308" y="353"/>
                  </a:lnTo>
                  <a:lnTo>
                    <a:pt x="308" y="353"/>
                  </a:lnTo>
                  <a:lnTo>
                    <a:pt x="307" y="353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7" y="354"/>
                  </a:lnTo>
                  <a:lnTo>
                    <a:pt x="307" y="355"/>
                  </a:lnTo>
                  <a:lnTo>
                    <a:pt x="307" y="355"/>
                  </a:lnTo>
                  <a:lnTo>
                    <a:pt x="306" y="355"/>
                  </a:lnTo>
                  <a:lnTo>
                    <a:pt x="305" y="355"/>
                  </a:lnTo>
                  <a:lnTo>
                    <a:pt x="305" y="355"/>
                  </a:lnTo>
                  <a:lnTo>
                    <a:pt x="305" y="356"/>
                  </a:lnTo>
                  <a:lnTo>
                    <a:pt x="304" y="356"/>
                  </a:lnTo>
                  <a:lnTo>
                    <a:pt x="304" y="355"/>
                  </a:lnTo>
                  <a:lnTo>
                    <a:pt x="304" y="355"/>
                  </a:lnTo>
                  <a:lnTo>
                    <a:pt x="303" y="355"/>
                  </a:lnTo>
                  <a:lnTo>
                    <a:pt x="303" y="355"/>
                  </a:lnTo>
                  <a:lnTo>
                    <a:pt x="303" y="354"/>
                  </a:lnTo>
                  <a:lnTo>
                    <a:pt x="302" y="354"/>
                  </a:lnTo>
                  <a:lnTo>
                    <a:pt x="302" y="354"/>
                  </a:lnTo>
                  <a:lnTo>
                    <a:pt x="302" y="353"/>
                  </a:lnTo>
                  <a:lnTo>
                    <a:pt x="301" y="354"/>
                  </a:lnTo>
                  <a:lnTo>
                    <a:pt x="300" y="354"/>
                  </a:lnTo>
                  <a:lnTo>
                    <a:pt x="300" y="353"/>
                  </a:lnTo>
                  <a:lnTo>
                    <a:pt x="300" y="354"/>
                  </a:lnTo>
                  <a:lnTo>
                    <a:pt x="299" y="353"/>
                  </a:lnTo>
                  <a:lnTo>
                    <a:pt x="298" y="353"/>
                  </a:lnTo>
                  <a:lnTo>
                    <a:pt x="298" y="354"/>
                  </a:lnTo>
                  <a:lnTo>
                    <a:pt x="298" y="355"/>
                  </a:lnTo>
                  <a:lnTo>
                    <a:pt x="298" y="354"/>
                  </a:lnTo>
                  <a:lnTo>
                    <a:pt x="297" y="354"/>
                  </a:lnTo>
                  <a:lnTo>
                    <a:pt x="297" y="354"/>
                  </a:lnTo>
                  <a:lnTo>
                    <a:pt x="297" y="354"/>
                  </a:lnTo>
                  <a:lnTo>
                    <a:pt x="297" y="353"/>
                  </a:lnTo>
                  <a:lnTo>
                    <a:pt x="296" y="354"/>
                  </a:lnTo>
                  <a:lnTo>
                    <a:pt x="296" y="355"/>
                  </a:lnTo>
                  <a:lnTo>
                    <a:pt x="296" y="355"/>
                  </a:lnTo>
                  <a:lnTo>
                    <a:pt x="296" y="355"/>
                  </a:lnTo>
                  <a:lnTo>
                    <a:pt x="295" y="355"/>
                  </a:lnTo>
                  <a:lnTo>
                    <a:pt x="294" y="355"/>
                  </a:lnTo>
                  <a:lnTo>
                    <a:pt x="294" y="355"/>
                  </a:lnTo>
                  <a:lnTo>
                    <a:pt x="294" y="355"/>
                  </a:lnTo>
                  <a:lnTo>
                    <a:pt x="294" y="356"/>
                  </a:lnTo>
                  <a:lnTo>
                    <a:pt x="294" y="356"/>
                  </a:lnTo>
                  <a:lnTo>
                    <a:pt x="294" y="357"/>
                  </a:lnTo>
                  <a:lnTo>
                    <a:pt x="293" y="358"/>
                  </a:lnTo>
                  <a:lnTo>
                    <a:pt x="293" y="358"/>
                  </a:lnTo>
                  <a:lnTo>
                    <a:pt x="292" y="358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1" y="359"/>
                  </a:lnTo>
                  <a:lnTo>
                    <a:pt x="291" y="359"/>
                  </a:lnTo>
                  <a:lnTo>
                    <a:pt x="290" y="359"/>
                  </a:lnTo>
                  <a:lnTo>
                    <a:pt x="290" y="359"/>
                  </a:lnTo>
                  <a:lnTo>
                    <a:pt x="289" y="359"/>
                  </a:lnTo>
                  <a:lnTo>
                    <a:pt x="289" y="359"/>
                  </a:lnTo>
                  <a:lnTo>
                    <a:pt x="289" y="358"/>
                  </a:lnTo>
                  <a:lnTo>
                    <a:pt x="288" y="358"/>
                  </a:lnTo>
                  <a:lnTo>
                    <a:pt x="287" y="358"/>
                  </a:lnTo>
                  <a:lnTo>
                    <a:pt x="287" y="358"/>
                  </a:lnTo>
                  <a:lnTo>
                    <a:pt x="286" y="356"/>
                  </a:lnTo>
                  <a:lnTo>
                    <a:pt x="285" y="356"/>
                  </a:lnTo>
                  <a:lnTo>
                    <a:pt x="285" y="356"/>
                  </a:lnTo>
                  <a:lnTo>
                    <a:pt x="286" y="356"/>
                  </a:lnTo>
                  <a:lnTo>
                    <a:pt x="286" y="355"/>
                  </a:lnTo>
                  <a:lnTo>
                    <a:pt x="285" y="355"/>
                  </a:lnTo>
                  <a:lnTo>
                    <a:pt x="285" y="355"/>
                  </a:lnTo>
                  <a:lnTo>
                    <a:pt x="284" y="355"/>
                  </a:lnTo>
                  <a:lnTo>
                    <a:pt x="284" y="355"/>
                  </a:lnTo>
                  <a:lnTo>
                    <a:pt x="283" y="355"/>
                  </a:lnTo>
                  <a:lnTo>
                    <a:pt x="284" y="355"/>
                  </a:lnTo>
                  <a:lnTo>
                    <a:pt x="283" y="355"/>
                  </a:lnTo>
                  <a:lnTo>
                    <a:pt x="283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1" y="354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2" y="355"/>
                  </a:lnTo>
                  <a:lnTo>
                    <a:pt x="282" y="355"/>
                  </a:lnTo>
                  <a:lnTo>
                    <a:pt x="282" y="356"/>
                  </a:lnTo>
                  <a:lnTo>
                    <a:pt x="282" y="356"/>
                  </a:lnTo>
                  <a:lnTo>
                    <a:pt x="282" y="357"/>
                  </a:lnTo>
                  <a:lnTo>
                    <a:pt x="282" y="358"/>
                  </a:lnTo>
                  <a:lnTo>
                    <a:pt x="282" y="358"/>
                  </a:lnTo>
                  <a:lnTo>
                    <a:pt x="282" y="359"/>
                  </a:lnTo>
                  <a:lnTo>
                    <a:pt x="282" y="359"/>
                  </a:lnTo>
                  <a:lnTo>
                    <a:pt x="282" y="359"/>
                  </a:lnTo>
                  <a:lnTo>
                    <a:pt x="282" y="360"/>
                  </a:lnTo>
                  <a:lnTo>
                    <a:pt x="281" y="360"/>
                  </a:lnTo>
                  <a:lnTo>
                    <a:pt x="281" y="359"/>
                  </a:lnTo>
                  <a:lnTo>
                    <a:pt x="281" y="360"/>
                  </a:lnTo>
                  <a:lnTo>
                    <a:pt x="281" y="360"/>
                  </a:lnTo>
                  <a:lnTo>
                    <a:pt x="281" y="359"/>
                  </a:lnTo>
                  <a:lnTo>
                    <a:pt x="280" y="359"/>
                  </a:lnTo>
                  <a:lnTo>
                    <a:pt x="280" y="358"/>
                  </a:lnTo>
                  <a:lnTo>
                    <a:pt x="280" y="358"/>
                  </a:lnTo>
                  <a:lnTo>
                    <a:pt x="280" y="357"/>
                  </a:lnTo>
                  <a:lnTo>
                    <a:pt x="281" y="357"/>
                  </a:lnTo>
                  <a:lnTo>
                    <a:pt x="281" y="356"/>
                  </a:lnTo>
                  <a:lnTo>
                    <a:pt x="281" y="356"/>
                  </a:lnTo>
                  <a:lnTo>
                    <a:pt x="280" y="356"/>
                  </a:lnTo>
                  <a:lnTo>
                    <a:pt x="279" y="356"/>
                  </a:lnTo>
                  <a:lnTo>
                    <a:pt x="279" y="355"/>
                  </a:lnTo>
                  <a:lnTo>
                    <a:pt x="279" y="355"/>
                  </a:lnTo>
                  <a:lnTo>
                    <a:pt x="279" y="355"/>
                  </a:lnTo>
                  <a:lnTo>
                    <a:pt x="278" y="355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3"/>
                  </a:lnTo>
                  <a:lnTo>
                    <a:pt x="277" y="353"/>
                  </a:lnTo>
                  <a:lnTo>
                    <a:pt x="277" y="352"/>
                  </a:lnTo>
                  <a:lnTo>
                    <a:pt x="276" y="352"/>
                  </a:lnTo>
                  <a:lnTo>
                    <a:pt x="276" y="352"/>
                  </a:lnTo>
                  <a:lnTo>
                    <a:pt x="275" y="352"/>
                  </a:lnTo>
                  <a:lnTo>
                    <a:pt x="275" y="352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3" y="351"/>
                  </a:lnTo>
                  <a:lnTo>
                    <a:pt x="274" y="351"/>
                  </a:lnTo>
                  <a:lnTo>
                    <a:pt x="274" y="350"/>
                  </a:lnTo>
                  <a:lnTo>
                    <a:pt x="274" y="351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3" y="349"/>
                  </a:lnTo>
                  <a:lnTo>
                    <a:pt x="272" y="349"/>
                  </a:lnTo>
                  <a:lnTo>
                    <a:pt x="272" y="349"/>
                  </a:lnTo>
                  <a:lnTo>
                    <a:pt x="271" y="348"/>
                  </a:lnTo>
                  <a:lnTo>
                    <a:pt x="271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69" y="348"/>
                  </a:lnTo>
                  <a:lnTo>
                    <a:pt x="268" y="348"/>
                  </a:lnTo>
                  <a:lnTo>
                    <a:pt x="268" y="348"/>
                  </a:lnTo>
                  <a:lnTo>
                    <a:pt x="268" y="349"/>
                  </a:lnTo>
                  <a:lnTo>
                    <a:pt x="268" y="349"/>
                  </a:lnTo>
                  <a:lnTo>
                    <a:pt x="268" y="349"/>
                  </a:lnTo>
                  <a:lnTo>
                    <a:pt x="268" y="348"/>
                  </a:lnTo>
                  <a:lnTo>
                    <a:pt x="267" y="348"/>
                  </a:lnTo>
                  <a:lnTo>
                    <a:pt x="268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5" y="349"/>
                  </a:lnTo>
                  <a:lnTo>
                    <a:pt x="266" y="348"/>
                  </a:lnTo>
                  <a:lnTo>
                    <a:pt x="265" y="348"/>
                  </a:lnTo>
                  <a:lnTo>
                    <a:pt x="265" y="349"/>
                  </a:lnTo>
                  <a:lnTo>
                    <a:pt x="265" y="348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64" y="347"/>
                  </a:lnTo>
                  <a:lnTo>
                    <a:pt x="264" y="347"/>
                  </a:lnTo>
                  <a:lnTo>
                    <a:pt x="264" y="347"/>
                  </a:lnTo>
                  <a:lnTo>
                    <a:pt x="264" y="346"/>
                  </a:lnTo>
                  <a:lnTo>
                    <a:pt x="263" y="345"/>
                  </a:lnTo>
                  <a:lnTo>
                    <a:pt x="264" y="345"/>
                  </a:lnTo>
                  <a:lnTo>
                    <a:pt x="263" y="345"/>
                  </a:lnTo>
                  <a:lnTo>
                    <a:pt x="263" y="345"/>
                  </a:lnTo>
                  <a:lnTo>
                    <a:pt x="263" y="345"/>
                  </a:lnTo>
                  <a:lnTo>
                    <a:pt x="262" y="345"/>
                  </a:lnTo>
                  <a:lnTo>
                    <a:pt x="262" y="346"/>
                  </a:lnTo>
                  <a:lnTo>
                    <a:pt x="261" y="346"/>
                  </a:lnTo>
                  <a:lnTo>
                    <a:pt x="261" y="347"/>
                  </a:lnTo>
                  <a:lnTo>
                    <a:pt x="261" y="346"/>
                  </a:lnTo>
                  <a:lnTo>
                    <a:pt x="260" y="346"/>
                  </a:lnTo>
                  <a:lnTo>
                    <a:pt x="260" y="346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7"/>
                  </a:lnTo>
                  <a:lnTo>
                    <a:pt x="259" y="347"/>
                  </a:lnTo>
                  <a:lnTo>
                    <a:pt x="259" y="348"/>
                  </a:lnTo>
                  <a:lnTo>
                    <a:pt x="258" y="348"/>
                  </a:lnTo>
                  <a:lnTo>
                    <a:pt x="259" y="349"/>
                  </a:lnTo>
                  <a:lnTo>
                    <a:pt x="257" y="349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6" y="348"/>
                  </a:lnTo>
                  <a:lnTo>
                    <a:pt x="256" y="348"/>
                  </a:lnTo>
                  <a:lnTo>
                    <a:pt x="255" y="348"/>
                  </a:lnTo>
                  <a:lnTo>
                    <a:pt x="255" y="348"/>
                  </a:lnTo>
                  <a:lnTo>
                    <a:pt x="256" y="348"/>
                  </a:lnTo>
                  <a:lnTo>
                    <a:pt x="256" y="347"/>
                  </a:lnTo>
                  <a:lnTo>
                    <a:pt x="255" y="347"/>
                  </a:lnTo>
                  <a:lnTo>
                    <a:pt x="255" y="346"/>
                  </a:lnTo>
                  <a:lnTo>
                    <a:pt x="254" y="346"/>
                  </a:lnTo>
                  <a:lnTo>
                    <a:pt x="253" y="346"/>
                  </a:lnTo>
                  <a:lnTo>
                    <a:pt x="253" y="346"/>
                  </a:lnTo>
                  <a:lnTo>
                    <a:pt x="252" y="346"/>
                  </a:lnTo>
                  <a:lnTo>
                    <a:pt x="252" y="346"/>
                  </a:lnTo>
                  <a:lnTo>
                    <a:pt x="252" y="345"/>
                  </a:lnTo>
                  <a:lnTo>
                    <a:pt x="251" y="345"/>
                  </a:lnTo>
                  <a:lnTo>
                    <a:pt x="250" y="345"/>
                  </a:lnTo>
                  <a:lnTo>
                    <a:pt x="250" y="345"/>
                  </a:lnTo>
                  <a:lnTo>
                    <a:pt x="250" y="346"/>
                  </a:lnTo>
                  <a:lnTo>
                    <a:pt x="251" y="346"/>
                  </a:lnTo>
                  <a:lnTo>
                    <a:pt x="251" y="347"/>
                  </a:lnTo>
                  <a:lnTo>
                    <a:pt x="251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49" y="347"/>
                  </a:lnTo>
                  <a:lnTo>
                    <a:pt x="249" y="347"/>
                  </a:lnTo>
                  <a:lnTo>
                    <a:pt x="249" y="347"/>
                  </a:lnTo>
                  <a:lnTo>
                    <a:pt x="249" y="348"/>
                  </a:lnTo>
                  <a:lnTo>
                    <a:pt x="249" y="349"/>
                  </a:lnTo>
                  <a:lnTo>
                    <a:pt x="248" y="349"/>
                  </a:lnTo>
                  <a:lnTo>
                    <a:pt x="248" y="349"/>
                  </a:lnTo>
                  <a:lnTo>
                    <a:pt x="248" y="350"/>
                  </a:lnTo>
                  <a:lnTo>
                    <a:pt x="247" y="350"/>
                  </a:lnTo>
                  <a:lnTo>
                    <a:pt x="248" y="350"/>
                  </a:lnTo>
                  <a:lnTo>
                    <a:pt x="247" y="351"/>
                  </a:lnTo>
                  <a:lnTo>
                    <a:pt x="246" y="351"/>
                  </a:lnTo>
                  <a:lnTo>
                    <a:pt x="245" y="351"/>
                  </a:lnTo>
                  <a:lnTo>
                    <a:pt x="244" y="351"/>
                  </a:lnTo>
                  <a:lnTo>
                    <a:pt x="244" y="352"/>
                  </a:lnTo>
                  <a:lnTo>
                    <a:pt x="244" y="352"/>
                  </a:lnTo>
                  <a:lnTo>
                    <a:pt x="242" y="353"/>
                  </a:lnTo>
                  <a:lnTo>
                    <a:pt x="241" y="353"/>
                  </a:lnTo>
                  <a:lnTo>
                    <a:pt x="240" y="353"/>
                  </a:lnTo>
                  <a:lnTo>
                    <a:pt x="240" y="353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39" y="354"/>
                  </a:lnTo>
                  <a:lnTo>
                    <a:pt x="240" y="354"/>
                  </a:lnTo>
                  <a:lnTo>
                    <a:pt x="240" y="355"/>
                  </a:lnTo>
                  <a:lnTo>
                    <a:pt x="240" y="355"/>
                  </a:lnTo>
                  <a:lnTo>
                    <a:pt x="240" y="355"/>
                  </a:lnTo>
                  <a:lnTo>
                    <a:pt x="240" y="356"/>
                  </a:lnTo>
                  <a:lnTo>
                    <a:pt x="240" y="356"/>
                  </a:lnTo>
                  <a:lnTo>
                    <a:pt x="238" y="356"/>
                  </a:lnTo>
                  <a:lnTo>
                    <a:pt x="237" y="357"/>
                  </a:lnTo>
                  <a:lnTo>
                    <a:pt x="237" y="358"/>
                  </a:lnTo>
                  <a:lnTo>
                    <a:pt x="237" y="358"/>
                  </a:lnTo>
                  <a:lnTo>
                    <a:pt x="236" y="358"/>
                  </a:lnTo>
                  <a:lnTo>
                    <a:pt x="235" y="359"/>
                  </a:lnTo>
                  <a:lnTo>
                    <a:pt x="235" y="359"/>
                  </a:lnTo>
                  <a:lnTo>
                    <a:pt x="234" y="359"/>
                  </a:lnTo>
                  <a:lnTo>
                    <a:pt x="234" y="359"/>
                  </a:lnTo>
                  <a:lnTo>
                    <a:pt x="234" y="358"/>
                  </a:lnTo>
                  <a:lnTo>
                    <a:pt x="233" y="358"/>
                  </a:lnTo>
                  <a:lnTo>
                    <a:pt x="233" y="359"/>
                  </a:lnTo>
                  <a:lnTo>
                    <a:pt x="234" y="359"/>
                  </a:lnTo>
                  <a:lnTo>
                    <a:pt x="234" y="359"/>
                  </a:lnTo>
                  <a:lnTo>
                    <a:pt x="234" y="360"/>
                  </a:lnTo>
                  <a:lnTo>
                    <a:pt x="234" y="361"/>
                  </a:lnTo>
                  <a:lnTo>
                    <a:pt x="234" y="362"/>
                  </a:lnTo>
                  <a:lnTo>
                    <a:pt x="234" y="363"/>
                  </a:lnTo>
                  <a:lnTo>
                    <a:pt x="234" y="363"/>
                  </a:lnTo>
                  <a:lnTo>
                    <a:pt x="235" y="363"/>
                  </a:lnTo>
                  <a:lnTo>
                    <a:pt x="235" y="364"/>
                  </a:lnTo>
                  <a:lnTo>
                    <a:pt x="234" y="365"/>
                  </a:lnTo>
                  <a:lnTo>
                    <a:pt x="235" y="365"/>
                  </a:lnTo>
                  <a:lnTo>
                    <a:pt x="235" y="365"/>
                  </a:lnTo>
                  <a:lnTo>
                    <a:pt x="235" y="366"/>
                  </a:lnTo>
                  <a:lnTo>
                    <a:pt x="234" y="367"/>
                  </a:lnTo>
                  <a:lnTo>
                    <a:pt x="234" y="367"/>
                  </a:lnTo>
                  <a:lnTo>
                    <a:pt x="232" y="368"/>
                  </a:lnTo>
                  <a:lnTo>
                    <a:pt x="232" y="369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1" y="367"/>
                  </a:lnTo>
                  <a:lnTo>
                    <a:pt x="231" y="368"/>
                  </a:lnTo>
                  <a:lnTo>
                    <a:pt x="230" y="368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30" y="366"/>
                  </a:lnTo>
                  <a:lnTo>
                    <a:pt x="229" y="366"/>
                  </a:lnTo>
                  <a:lnTo>
                    <a:pt x="229" y="366"/>
                  </a:lnTo>
                  <a:lnTo>
                    <a:pt x="229" y="365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8" y="364"/>
                  </a:lnTo>
                  <a:lnTo>
                    <a:pt x="228" y="363"/>
                  </a:lnTo>
                  <a:lnTo>
                    <a:pt x="227" y="363"/>
                  </a:lnTo>
                  <a:lnTo>
                    <a:pt x="227" y="363"/>
                  </a:lnTo>
                  <a:lnTo>
                    <a:pt x="227" y="362"/>
                  </a:lnTo>
                  <a:lnTo>
                    <a:pt x="227" y="362"/>
                  </a:lnTo>
                  <a:lnTo>
                    <a:pt x="226" y="362"/>
                  </a:lnTo>
                  <a:lnTo>
                    <a:pt x="226" y="362"/>
                  </a:lnTo>
                  <a:lnTo>
                    <a:pt x="226" y="362"/>
                  </a:lnTo>
                  <a:lnTo>
                    <a:pt x="226" y="361"/>
                  </a:lnTo>
                  <a:lnTo>
                    <a:pt x="225" y="361"/>
                  </a:lnTo>
                  <a:lnTo>
                    <a:pt x="225" y="361"/>
                  </a:lnTo>
                  <a:lnTo>
                    <a:pt x="226" y="361"/>
                  </a:lnTo>
                  <a:lnTo>
                    <a:pt x="225" y="361"/>
                  </a:lnTo>
                  <a:lnTo>
                    <a:pt x="224" y="361"/>
                  </a:lnTo>
                  <a:lnTo>
                    <a:pt x="224" y="361"/>
                  </a:lnTo>
                  <a:lnTo>
                    <a:pt x="224" y="361"/>
                  </a:lnTo>
                  <a:lnTo>
                    <a:pt x="224" y="362"/>
                  </a:lnTo>
                  <a:lnTo>
                    <a:pt x="223" y="362"/>
                  </a:lnTo>
                  <a:lnTo>
                    <a:pt x="223" y="362"/>
                  </a:lnTo>
                  <a:lnTo>
                    <a:pt x="223" y="363"/>
                  </a:lnTo>
                  <a:lnTo>
                    <a:pt x="223" y="363"/>
                  </a:lnTo>
                  <a:lnTo>
                    <a:pt x="222" y="364"/>
                  </a:lnTo>
                  <a:lnTo>
                    <a:pt x="223" y="365"/>
                  </a:lnTo>
                  <a:lnTo>
                    <a:pt x="223" y="365"/>
                  </a:lnTo>
                  <a:lnTo>
                    <a:pt x="222" y="367"/>
                  </a:lnTo>
                  <a:lnTo>
                    <a:pt x="221" y="367"/>
                  </a:lnTo>
                  <a:lnTo>
                    <a:pt x="220" y="367"/>
                  </a:lnTo>
                  <a:lnTo>
                    <a:pt x="219" y="367"/>
                  </a:lnTo>
                  <a:lnTo>
                    <a:pt x="219" y="368"/>
                  </a:lnTo>
                  <a:lnTo>
                    <a:pt x="219" y="369"/>
                  </a:lnTo>
                  <a:lnTo>
                    <a:pt x="219" y="369"/>
                  </a:lnTo>
                  <a:lnTo>
                    <a:pt x="219" y="370"/>
                  </a:lnTo>
                  <a:lnTo>
                    <a:pt x="219" y="372"/>
                  </a:lnTo>
                  <a:lnTo>
                    <a:pt x="219" y="373"/>
                  </a:lnTo>
                  <a:lnTo>
                    <a:pt x="219" y="374"/>
                  </a:lnTo>
                  <a:lnTo>
                    <a:pt x="219" y="374"/>
                  </a:lnTo>
                  <a:lnTo>
                    <a:pt x="219" y="374"/>
                  </a:lnTo>
                  <a:lnTo>
                    <a:pt x="220" y="374"/>
                  </a:lnTo>
                  <a:lnTo>
                    <a:pt x="220" y="375"/>
                  </a:lnTo>
                  <a:lnTo>
                    <a:pt x="220" y="376"/>
                  </a:lnTo>
                  <a:lnTo>
                    <a:pt x="220" y="376"/>
                  </a:lnTo>
                  <a:lnTo>
                    <a:pt x="220" y="377"/>
                  </a:lnTo>
                  <a:lnTo>
                    <a:pt x="220" y="378"/>
                  </a:lnTo>
                  <a:lnTo>
                    <a:pt x="219" y="378"/>
                  </a:lnTo>
                  <a:lnTo>
                    <a:pt x="219" y="378"/>
                  </a:lnTo>
                  <a:lnTo>
                    <a:pt x="218" y="381"/>
                  </a:lnTo>
                  <a:lnTo>
                    <a:pt x="217" y="382"/>
                  </a:lnTo>
                  <a:lnTo>
                    <a:pt x="216" y="385"/>
                  </a:lnTo>
                  <a:lnTo>
                    <a:pt x="217" y="385"/>
                  </a:lnTo>
                  <a:lnTo>
                    <a:pt x="218" y="385"/>
                  </a:lnTo>
                  <a:lnTo>
                    <a:pt x="218" y="385"/>
                  </a:lnTo>
                  <a:lnTo>
                    <a:pt x="219" y="385"/>
                  </a:lnTo>
                  <a:lnTo>
                    <a:pt x="219" y="386"/>
                  </a:lnTo>
                  <a:lnTo>
                    <a:pt x="220" y="386"/>
                  </a:lnTo>
                  <a:lnTo>
                    <a:pt x="220" y="386"/>
                  </a:lnTo>
                  <a:lnTo>
                    <a:pt x="221" y="387"/>
                  </a:lnTo>
                  <a:lnTo>
                    <a:pt x="221" y="387"/>
                  </a:lnTo>
                  <a:lnTo>
                    <a:pt x="221" y="388"/>
                  </a:lnTo>
                  <a:lnTo>
                    <a:pt x="221" y="388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0" y="389"/>
                  </a:lnTo>
                  <a:lnTo>
                    <a:pt x="221" y="391"/>
                  </a:lnTo>
                  <a:lnTo>
                    <a:pt x="222" y="391"/>
                  </a:lnTo>
                  <a:lnTo>
                    <a:pt x="221" y="392"/>
                  </a:lnTo>
                  <a:lnTo>
                    <a:pt x="222" y="392"/>
                  </a:lnTo>
                  <a:lnTo>
                    <a:pt x="222" y="392"/>
                  </a:lnTo>
                  <a:lnTo>
                    <a:pt x="223" y="393"/>
                  </a:lnTo>
                  <a:lnTo>
                    <a:pt x="223" y="394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24" y="392"/>
                  </a:lnTo>
                  <a:lnTo>
                    <a:pt x="225" y="392"/>
                  </a:lnTo>
                  <a:lnTo>
                    <a:pt x="226" y="392"/>
                  </a:lnTo>
                  <a:lnTo>
                    <a:pt x="226" y="392"/>
                  </a:lnTo>
                  <a:lnTo>
                    <a:pt x="228" y="392"/>
                  </a:lnTo>
                  <a:lnTo>
                    <a:pt x="229" y="392"/>
                  </a:lnTo>
                  <a:lnTo>
                    <a:pt x="229" y="393"/>
                  </a:lnTo>
                  <a:lnTo>
                    <a:pt x="230" y="393"/>
                  </a:lnTo>
                  <a:lnTo>
                    <a:pt x="232" y="396"/>
                  </a:lnTo>
                  <a:lnTo>
                    <a:pt x="233" y="396"/>
                  </a:lnTo>
                  <a:lnTo>
                    <a:pt x="233" y="398"/>
                  </a:lnTo>
                  <a:lnTo>
                    <a:pt x="234" y="399"/>
                  </a:lnTo>
                  <a:lnTo>
                    <a:pt x="234" y="400"/>
                  </a:lnTo>
                  <a:lnTo>
                    <a:pt x="235" y="403"/>
                  </a:lnTo>
                  <a:lnTo>
                    <a:pt x="236" y="403"/>
                  </a:lnTo>
                  <a:lnTo>
                    <a:pt x="236" y="403"/>
                  </a:lnTo>
                  <a:lnTo>
                    <a:pt x="237" y="404"/>
                  </a:lnTo>
                  <a:lnTo>
                    <a:pt x="235" y="404"/>
                  </a:lnTo>
                  <a:lnTo>
                    <a:pt x="234" y="404"/>
                  </a:lnTo>
                  <a:lnTo>
                    <a:pt x="234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3" y="405"/>
                  </a:lnTo>
                  <a:lnTo>
                    <a:pt x="232" y="405"/>
                  </a:lnTo>
                  <a:lnTo>
                    <a:pt x="233" y="405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4" y="406"/>
                  </a:lnTo>
                  <a:lnTo>
                    <a:pt x="234" y="406"/>
                  </a:lnTo>
                  <a:lnTo>
                    <a:pt x="235" y="407"/>
                  </a:lnTo>
                  <a:lnTo>
                    <a:pt x="235" y="407"/>
                  </a:lnTo>
                  <a:lnTo>
                    <a:pt x="235" y="407"/>
                  </a:lnTo>
                  <a:lnTo>
                    <a:pt x="236" y="407"/>
                  </a:lnTo>
                  <a:lnTo>
                    <a:pt x="236" y="408"/>
                  </a:lnTo>
                  <a:lnTo>
                    <a:pt x="237" y="408"/>
                  </a:lnTo>
                  <a:lnTo>
                    <a:pt x="237" y="408"/>
                  </a:lnTo>
                  <a:lnTo>
                    <a:pt x="237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38" y="410"/>
                  </a:lnTo>
                  <a:lnTo>
                    <a:pt x="238" y="410"/>
                  </a:lnTo>
                  <a:lnTo>
                    <a:pt x="239" y="410"/>
                  </a:lnTo>
                  <a:lnTo>
                    <a:pt x="239" y="411"/>
                  </a:lnTo>
                  <a:lnTo>
                    <a:pt x="238" y="411"/>
                  </a:lnTo>
                  <a:lnTo>
                    <a:pt x="238" y="410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2"/>
                  </a:lnTo>
                  <a:lnTo>
                    <a:pt x="238" y="413"/>
                  </a:lnTo>
                  <a:lnTo>
                    <a:pt x="238" y="413"/>
                  </a:lnTo>
                  <a:lnTo>
                    <a:pt x="238" y="412"/>
                  </a:lnTo>
                  <a:lnTo>
                    <a:pt x="238" y="413"/>
                  </a:lnTo>
                  <a:lnTo>
                    <a:pt x="237" y="413"/>
                  </a:lnTo>
                  <a:lnTo>
                    <a:pt x="238" y="413"/>
                  </a:lnTo>
                  <a:lnTo>
                    <a:pt x="238" y="412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5" y="411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5" y="412"/>
                  </a:lnTo>
                  <a:lnTo>
                    <a:pt x="236" y="412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7" y="413"/>
                  </a:lnTo>
                  <a:lnTo>
                    <a:pt x="237" y="412"/>
                  </a:lnTo>
                  <a:lnTo>
                    <a:pt x="237" y="413"/>
                  </a:lnTo>
                  <a:lnTo>
                    <a:pt x="237" y="412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4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5" y="412"/>
                  </a:lnTo>
                  <a:lnTo>
                    <a:pt x="236" y="412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6" y="414"/>
                  </a:lnTo>
                  <a:lnTo>
                    <a:pt x="235" y="414"/>
                  </a:lnTo>
                  <a:lnTo>
                    <a:pt x="236" y="414"/>
                  </a:lnTo>
                  <a:lnTo>
                    <a:pt x="235" y="414"/>
                  </a:lnTo>
                  <a:lnTo>
                    <a:pt x="235" y="413"/>
                  </a:lnTo>
                  <a:lnTo>
                    <a:pt x="235" y="414"/>
                  </a:lnTo>
                  <a:lnTo>
                    <a:pt x="235" y="413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5"/>
                  </a:lnTo>
                  <a:lnTo>
                    <a:pt x="235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5" y="417"/>
                  </a:lnTo>
                  <a:lnTo>
                    <a:pt x="234" y="417"/>
                  </a:lnTo>
                  <a:lnTo>
                    <a:pt x="235" y="417"/>
                  </a:lnTo>
                  <a:lnTo>
                    <a:pt x="235" y="416"/>
                  </a:lnTo>
                  <a:lnTo>
                    <a:pt x="234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2" y="417"/>
                  </a:lnTo>
                  <a:lnTo>
                    <a:pt x="232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6"/>
                  </a:lnTo>
                  <a:lnTo>
                    <a:pt x="231" y="415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1" y="416"/>
                  </a:lnTo>
                  <a:lnTo>
                    <a:pt x="230" y="416"/>
                  </a:lnTo>
                  <a:lnTo>
                    <a:pt x="231" y="416"/>
                  </a:lnTo>
                  <a:lnTo>
                    <a:pt x="230" y="416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0" y="416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30" y="418"/>
                  </a:lnTo>
                  <a:lnTo>
                    <a:pt x="230" y="417"/>
                  </a:lnTo>
                  <a:lnTo>
                    <a:pt x="230" y="418"/>
                  </a:lnTo>
                  <a:lnTo>
                    <a:pt x="229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9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1" y="420"/>
                  </a:lnTo>
                  <a:lnTo>
                    <a:pt x="230" y="420"/>
                  </a:lnTo>
                  <a:lnTo>
                    <a:pt x="231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29" y="419"/>
                  </a:lnTo>
                  <a:lnTo>
                    <a:pt x="229" y="420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6"/>
                  </a:lnTo>
                  <a:lnTo>
                    <a:pt x="229" y="417"/>
                  </a:lnTo>
                  <a:lnTo>
                    <a:pt x="229" y="416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8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8" y="417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7" y="420"/>
                  </a:lnTo>
                  <a:lnTo>
                    <a:pt x="227" y="420"/>
                  </a:lnTo>
                  <a:lnTo>
                    <a:pt x="227" y="419"/>
                  </a:lnTo>
                  <a:lnTo>
                    <a:pt x="227" y="419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9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7"/>
                  </a:lnTo>
                  <a:lnTo>
                    <a:pt x="227" y="418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7" y="417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7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7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6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6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4"/>
                  </a:lnTo>
                  <a:lnTo>
                    <a:pt x="226" y="414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6" y="412"/>
                  </a:lnTo>
                  <a:lnTo>
                    <a:pt x="226" y="411"/>
                  </a:lnTo>
                  <a:lnTo>
                    <a:pt x="227" y="411"/>
                  </a:lnTo>
                  <a:lnTo>
                    <a:pt x="226" y="411"/>
                  </a:lnTo>
                  <a:lnTo>
                    <a:pt x="227" y="411"/>
                  </a:lnTo>
                  <a:lnTo>
                    <a:pt x="227" y="411"/>
                  </a:lnTo>
                  <a:lnTo>
                    <a:pt x="227" y="411"/>
                  </a:lnTo>
                  <a:lnTo>
                    <a:pt x="226" y="411"/>
                  </a:lnTo>
                  <a:lnTo>
                    <a:pt x="226" y="412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5" y="413"/>
                  </a:lnTo>
                  <a:lnTo>
                    <a:pt x="226" y="413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4"/>
                  </a:lnTo>
                  <a:lnTo>
                    <a:pt x="224" y="414"/>
                  </a:lnTo>
                  <a:lnTo>
                    <a:pt x="225" y="414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5"/>
                  </a:lnTo>
                  <a:lnTo>
                    <a:pt x="225" y="414"/>
                  </a:lnTo>
                  <a:lnTo>
                    <a:pt x="224" y="414"/>
                  </a:lnTo>
                  <a:lnTo>
                    <a:pt x="224" y="415"/>
                  </a:lnTo>
                  <a:lnTo>
                    <a:pt x="225" y="415"/>
                  </a:lnTo>
                  <a:lnTo>
                    <a:pt x="226" y="416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6" y="420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5" y="419"/>
                  </a:lnTo>
                  <a:lnTo>
                    <a:pt x="225" y="418"/>
                  </a:lnTo>
                  <a:lnTo>
                    <a:pt x="225" y="419"/>
                  </a:lnTo>
                  <a:lnTo>
                    <a:pt x="225" y="420"/>
                  </a:lnTo>
                  <a:lnTo>
                    <a:pt x="225" y="419"/>
                  </a:lnTo>
                  <a:lnTo>
                    <a:pt x="225" y="420"/>
                  </a:lnTo>
                  <a:lnTo>
                    <a:pt x="225" y="419"/>
                  </a:lnTo>
                  <a:lnTo>
                    <a:pt x="224" y="419"/>
                  </a:lnTo>
                  <a:lnTo>
                    <a:pt x="225" y="419"/>
                  </a:lnTo>
                  <a:lnTo>
                    <a:pt x="224" y="420"/>
                  </a:lnTo>
                  <a:lnTo>
                    <a:pt x="224" y="419"/>
                  </a:lnTo>
                  <a:lnTo>
                    <a:pt x="224" y="420"/>
                  </a:lnTo>
                  <a:lnTo>
                    <a:pt x="224" y="419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1"/>
                  </a:lnTo>
                  <a:lnTo>
                    <a:pt x="224" y="420"/>
                  </a:lnTo>
                  <a:lnTo>
                    <a:pt x="224" y="421"/>
                  </a:lnTo>
                  <a:lnTo>
                    <a:pt x="224" y="421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3" y="422"/>
                  </a:lnTo>
                  <a:lnTo>
                    <a:pt x="223" y="422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4"/>
                  </a:lnTo>
                  <a:lnTo>
                    <a:pt x="223" y="423"/>
                  </a:lnTo>
                  <a:lnTo>
                    <a:pt x="223" y="424"/>
                  </a:lnTo>
                  <a:lnTo>
                    <a:pt x="223" y="424"/>
                  </a:lnTo>
                  <a:lnTo>
                    <a:pt x="222" y="424"/>
                  </a:lnTo>
                  <a:lnTo>
                    <a:pt x="222" y="425"/>
                  </a:lnTo>
                  <a:lnTo>
                    <a:pt x="222" y="425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7"/>
                  </a:lnTo>
                  <a:lnTo>
                    <a:pt x="222" y="428"/>
                  </a:lnTo>
                  <a:lnTo>
                    <a:pt x="222" y="427"/>
                  </a:lnTo>
                  <a:lnTo>
                    <a:pt x="221" y="427"/>
                  </a:lnTo>
                  <a:lnTo>
                    <a:pt x="221" y="426"/>
                  </a:lnTo>
                  <a:lnTo>
                    <a:pt x="220" y="426"/>
                  </a:lnTo>
                  <a:lnTo>
                    <a:pt x="220" y="427"/>
                  </a:lnTo>
                  <a:lnTo>
                    <a:pt x="220" y="427"/>
                  </a:lnTo>
                  <a:lnTo>
                    <a:pt x="220" y="427"/>
                  </a:lnTo>
                  <a:lnTo>
                    <a:pt x="221" y="427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19" y="430"/>
                  </a:lnTo>
                  <a:lnTo>
                    <a:pt x="218" y="430"/>
                  </a:lnTo>
                  <a:lnTo>
                    <a:pt x="218" y="429"/>
                  </a:lnTo>
                  <a:lnTo>
                    <a:pt x="218" y="430"/>
                  </a:lnTo>
                  <a:lnTo>
                    <a:pt x="219" y="430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0"/>
                  </a:lnTo>
                  <a:lnTo>
                    <a:pt x="219" y="431"/>
                  </a:lnTo>
                  <a:lnTo>
                    <a:pt x="220" y="431"/>
                  </a:lnTo>
                  <a:lnTo>
                    <a:pt x="220" y="431"/>
                  </a:lnTo>
                  <a:lnTo>
                    <a:pt x="220" y="431"/>
                  </a:lnTo>
                  <a:lnTo>
                    <a:pt x="220" y="432"/>
                  </a:lnTo>
                  <a:lnTo>
                    <a:pt x="221" y="432"/>
                  </a:lnTo>
                  <a:lnTo>
                    <a:pt x="221" y="433"/>
                  </a:lnTo>
                  <a:lnTo>
                    <a:pt x="221" y="432"/>
                  </a:lnTo>
                  <a:lnTo>
                    <a:pt x="221" y="433"/>
                  </a:lnTo>
                  <a:lnTo>
                    <a:pt x="222" y="433"/>
                  </a:lnTo>
                  <a:lnTo>
                    <a:pt x="221" y="433"/>
                  </a:lnTo>
                  <a:lnTo>
                    <a:pt x="222" y="433"/>
                  </a:lnTo>
                  <a:lnTo>
                    <a:pt x="222" y="433"/>
                  </a:lnTo>
                  <a:lnTo>
                    <a:pt x="222" y="433"/>
                  </a:lnTo>
                  <a:lnTo>
                    <a:pt x="222" y="434"/>
                  </a:lnTo>
                  <a:lnTo>
                    <a:pt x="223" y="434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3" y="436"/>
                  </a:lnTo>
                  <a:lnTo>
                    <a:pt x="223" y="436"/>
                  </a:lnTo>
                  <a:lnTo>
                    <a:pt x="224" y="436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5" y="437"/>
                  </a:lnTo>
                  <a:lnTo>
                    <a:pt x="226" y="436"/>
                  </a:lnTo>
                  <a:lnTo>
                    <a:pt x="226" y="436"/>
                  </a:lnTo>
                  <a:lnTo>
                    <a:pt x="226" y="437"/>
                  </a:lnTo>
                  <a:lnTo>
                    <a:pt x="226" y="437"/>
                  </a:lnTo>
                  <a:lnTo>
                    <a:pt x="226" y="437"/>
                  </a:lnTo>
                  <a:lnTo>
                    <a:pt x="226" y="438"/>
                  </a:lnTo>
                  <a:lnTo>
                    <a:pt x="225" y="438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4" y="440"/>
                  </a:lnTo>
                  <a:lnTo>
                    <a:pt x="225" y="439"/>
                  </a:lnTo>
                  <a:lnTo>
                    <a:pt x="224" y="440"/>
                  </a:lnTo>
                  <a:lnTo>
                    <a:pt x="225" y="440"/>
                  </a:lnTo>
                  <a:lnTo>
                    <a:pt x="224" y="440"/>
                  </a:lnTo>
                  <a:lnTo>
                    <a:pt x="225" y="440"/>
                  </a:lnTo>
                  <a:lnTo>
                    <a:pt x="224" y="440"/>
                  </a:lnTo>
                  <a:lnTo>
                    <a:pt x="224" y="441"/>
                  </a:lnTo>
                  <a:lnTo>
                    <a:pt x="224" y="442"/>
                  </a:lnTo>
                  <a:lnTo>
                    <a:pt x="224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4"/>
                  </a:lnTo>
                  <a:lnTo>
                    <a:pt x="224" y="444"/>
                  </a:lnTo>
                  <a:lnTo>
                    <a:pt x="224" y="445"/>
                  </a:lnTo>
                  <a:lnTo>
                    <a:pt x="224" y="446"/>
                  </a:lnTo>
                  <a:lnTo>
                    <a:pt x="224" y="447"/>
                  </a:lnTo>
                  <a:lnTo>
                    <a:pt x="224" y="447"/>
                  </a:lnTo>
                  <a:lnTo>
                    <a:pt x="225" y="447"/>
                  </a:lnTo>
                  <a:lnTo>
                    <a:pt x="225" y="448"/>
                  </a:lnTo>
                  <a:lnTo>
                    <a:pt x="226" y="448"/>
                  </a:lnTo>
                  <a:lnTo>
                    <a:pt x="226" y="448"/>
                  </a:lnTo>
                  <a:lnTo>
                    <a:pt x="226" y="449"/>
                  </a:lnTo>
                  <a:lnTo>
                    <a:pt x="226" y="450"/>
                  </a:lnTo>
                  <a:lnTo>
                    <a:pt x="226" y="450"/>
                  </a:lnTo>
                  <a:lnTo>
                    <a:pt x="226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2"/>
                  </a:lnTo>
                  <a:lnTo>
                    <a:pt x="228" y="453"/>
                  </a:lnTo>
                  <a:lnTo>
                    <a:pt x="228" y="453"/>
                  </a:lnTo>
                  <a:lnTo>
                    <a:pt x="229" y="453"/>
                  </a:lnTo>
                  <a:lnTo>
                    <a:pt x="229" y="454"/>
                  </a:lnTo>
                  <a:lnTo>
                    <a:pt x="229" y="454"/>
                  </a:lnTo>
                  <a:lnTo>
                    <a:pt x="230" y="455"/>
                  </a:lnTo>
                  <a:lnTo>
                    <a:pt x="230" y="455"/>
                  </a:lnTo>
                  <a:lnTo>
                    <a:pt x="230" y="456"/>
                  </a:lnTo>
                  <a:lnTo>
                    <a:pt x="230" y="457"/>
                  </a:lnTo>
                  <a:lnTo>
                    <a:pt x="231" y="457"/>
                  </a:lnTo>
                  <a:lnTo>
                    <a:pt x="231" y="457"/>
                  </a:lnTo>
                  <a:lnTo>
                    <a:pt x="231" y="458"/>
                  </a:lnTo>
                  <a:lnTo>
                    <a:pt x="231" y="458"/>
                  </a:lnTo>
                  <a:lnTo>
                    <a:pt x="231" y="458"/>
                  </a:lnTo>
                  <a:lnTo>
                    <a:pt x="231" y="459"/>
                  </a:lnTo>
                  <a:lnTo>
                    <a:pt x="232" y="459"/>
                  </a:lnTo>
                  <a:lnTo>
                    <a:pt x="233" y="459"/>
                  </a:lnTo>
                  <a:lnTo>
                    <a:pt x="233" y="459"/>
                  </a:lnTo>
                  <a:lnTo>
                    <a:pt x="233" y="459"/>
                  </a:lnTo>
                  <a:lnTo>
                    <a:pt x="233" y="460"/>
                  </a:lnTo>
                  <a:lnTo>
                    <a:pt x="233" y="460"/>
                  </a:lnTo>
                  <a:lnTo>
                    <a:pt x="233" y="461"/>
                  </a:lnTo>
                  <a:lnTo>
                    <a:pt x="232" y="461"/>
                  </a:lnTo>
                  <a:lnTo>
                    <a:pt x="232" y="461"/>
                  </a:lnTo>
                  <a:lnTo>
                    <a:pt x="232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3"/>
                  </a:lnTo>
                  <a:lnTo>
                    <a:pt x="230" y="463"/>
                  </a:lnTo>
                  <a:lnTo>
                    <a:pt x="230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5"/>
                  </a:lnTo>
                  <a:lnTo>
                    <a:pt x="228" y="465"/>
                  </a:lnTo>
                  <a:lnTo>
                    <a:pt x="227" y="466"/>
                  </a:lnTo>
                  <a:lnTo>
                    <a:pt x="227" y="466"/>
                  </a:lnTo>
                  <a:lnTo>
                    <a:pt x="227" y="466"/>
                  </a:lnTo>
                  <a:lnTo>
                    <a:pt x="227" y="467"/>
                  </a:lnTo>
                  <a:lnTo>
                    <a:pt x="226" y="467"/>
                  </a:lnTo>
                  <a:lnTo>
                    <a:pt x="226" y="466"/>
                  </a:lnTo>
                  <a:lnTo>
                    <a:pt x="226" y="466"/>
                  </a:lnTo>
                  <a:lnTo>
                    <a:pt x="225" y="466"/>
                  </a:lnTo>
                  <a:lnTo>
                    <a:pt x="225" y="467"/>
                  </a:lnTo>
                  <a:lnTo>
                    <a:pt x="224" y="467"/>
                  </a:lnTo>
                  <a:lnTo>
                    <a:pt x="224" y="466"/>
                  </a:lnTo>
                  <a:lnTo>
                    <a:pt x="224" y="466"/>
                  </a:lnTo>
                  <a:lnTo>
                    <a:pt x="224" y="466"/>
                  </a:lnTo>
                  <a:lnTo>
                    <a:pt x="223" y="466"/>
                  </a:lnTo>
                  <a:lnTo>
                    <a:pt x="223" y="466"/>
                  </a:lnTo>
                  <a:lnTo>
                    <a:pt x="223" y="465"/>
                  </a:lnTo>
                  <a:lnTo>
                    <a:pt x="222" y="465"/>
                  </a:lnTo>
                  <a:lnTo>
                    <a:pt x="222" y="465"/>
                  </a:lnTo>
                  <a:lnTo>
                    <a:pt x="222" y="464"/>
                  </a:lnTo>
                  <a:lnTo>
                    <a:pt x="222" y="464"/>
                  </a:lnTo>
                  <a:lnTo>
                    <a:pt x="222" y="464"/>
                  </a:lnTo>
                  <a:lnTo>
                    <a:pt x="222" y="463"/>
                  </a:lnTo>
                  <a:lnTo>
                    <a:pt x="221" y="463"/>
                  </a:lnTo>
                  <a:lnTo>
                    <a:pt x="221" y="462"/>
                  </a:lnTo>
                  <a:lnTo>
                    <a:pt x="221" y="463"/>
                  </a:lnTo>
                  <a:lnTo>
                    <a:pt x="220" y="463"/>
                  </a:lnTo>
                  <a:lnTo>
                    <a:pt x="220" y="462"/>
                  </a:lnTo>
                  <a:lnTo>
                    <a:pt x="220" y="462"/>
                  </a:lnTo>
                  <a:lnTo>
                    <a:pt x="220" y="462"/>
                  </a:lnTo>
                  <a:lnTo>
                    <a:pt x="220" y="461"/>
                  </a:lnTo>
                  <a:lnTo>
                    <a:pt x="220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0"/>
                  </a:lnTo>
                  <a:lnTo>
                    <a:pt x="218" y="459"/>
                  </a:lnTo>
                  <a:lnTo>
                    <a:pt x="218" y="460"/>
                  </a:lnTo>
                  <a:lnTo>
                    <a:pt x="218" y="459"/>
                  </a:lnTo>
                  <a:lnTo>
                    <a:pt x="218" y="459"/>
                  </a:lnTo>
                  <a:lnTo>
                    <a:pt x="217" y="459"/>
                  </a:lnTo>
                  <a:lnTo>
                    <a:pt x="217" y="460"/>
                  </a:lnTo>
                  <a:lnTo>
                    <a:pt x="216" y="459"/>
                  </a:lnTo>
                  <a:lnTo>
                    <a:pt x="217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5" y="458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4" y="458"/>
                  </a:lnTo>
                  <a:lnTo>
                    <a:pt x="214" y="458"/>
                  </a:lnTo>
                  <a:lnTo>
                    <a:pt x="214" y="458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13" y="457"/>
                  </a:lnTo>
                  <a:lnTo>
                    <a:pt x="213" y="458"/>
                  </a:lnTo>
                  <a:lnTo>
                    <a:pt x="212" y="458"/>
                  </a:lnTo>
                  <a:lnTo>
                    <a:pt x="212" y="457"/>
                  </a:lnTo>
                  <a:lnTo>
                    <a:pt x="212" y="458"/>
                  </a:lnTo>
                  <a:lnTo>
                    <a:pt x="212" y="457"/>
                  </a:lnTo>
                  <a:lnTo>
                    <a:pt x="212" y="457"/>
                  </a:lnTo>
                  <a:lnTo>
                    <a:pt x="211" y="457"/>
                  </a:lnTo>
                  <a:lnTo>
                    <a:pt x="211" y="457"/>
                  </a:lnTo>
                  <a:lnTo>
                    <a:pt x="210" y="457"/>
                  </a:lnTo>
                  <a:lnTo>
                    <a:pt x="210" y="456"/>
                  </a:lnTo>
                  <a:lnTo>
                    <a:pt x="209" y="456"/>
                  </a:lnTo>
                  <a:lnTo>
                    <a:pt x="209" y="455"/>
                  </a:lnTo>
                  <a:lnTo>
                    <a:pt x="209" y="455"/>
                  </a:lnTo>
                  <a:lnTo>
                    <a:pt x="209" y="455"/>
                  </a:lnTo>
                  <a:lnTo>
                    <a:pt x="210" y="455"/>
                  </a:lnTo>
                  <a:lnTo>
                    <a:pt x="210" y="454"/>
                  </a:lnTo>
                  <a:lnTo>
                    <a:pt x="210" y="454"/>
                  </a:lnTo>
                  <a:lnTo>
                    <a:pt x="210" y="453"/>
                  </a:lnTo>
                  <a:lnTo>
                    <a:pt x="211" y="453"/>
                  </a:lnTo>
                  <a:lnTo>
                    <a:pt x="211" y="453"/>
                  </a:lnTo>
                  <a:lnTo>
                    <a:pt x="210" y="453"/>
                  </a:lnTo>
                  <a:lnTo>
                    <a:pt x="209" y="452"/>
                  </a:lnTo>
                  <a:lnTo>
                    <a:pt x="209" y="453"/>
                  </a:lnTo>
                  <a:lnTo>
                    <a:pt x="209" y="452"/>
                  </a:lnTo>
                  <a:lnTo>
                    <a:pt x="209" y="452"/>
                  </a:lnTo>
                  <a:lnTo>
                    <a:pt x="208" y="452"/>
                  </a:lnTo>
                  <a:lnTo>
                    <a:pt x="208" y="452"/>
                  </a:lnTo>
                  <a:lnTo>
                    <a:pt x="207" y="452"/>
                  </a:lnTo>
                  <a:lnTo>
                    <a:pt x="207" y="452"/>
                  </a:lnTo>
                  <a:lnTo>
                    <a:pt x="207" y="451"/>
                  </a:lnTo>
                  <a:lnTo>
                    <a:pt x="207" y="451"/>
                  </a:lnTo>
                  <a:lnTo>
                    <a:pt x="207" y="451"/>
                  </a:lnTo>
                  <a:lnTo>
                    <a:pt x="206" y="451"/>
                  </a:lnTo>
                  <a:lnTo>
                    <a:pt x="206" y="450"/>
                  </a:lnTo>
                  <a:lnTo>
                    <a:pt x="205" y="450"/>
                  </a:lnTo>
                  <a:lnTo>
                    <a:pt x="205" y="450"/>
                  </a:lnTo>
                  <a:lnTo>
                    <a:pt x="204" y="450"/>
                  </a:lnTo>
                  <a:lnTo>
                    <a:pt x="204" y="450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0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0"/>
                  </a:lnTo>
                  <a:lnTo>
                    <a:pt x="202" y="450"/>
                  </a:lnTo>
                  <a:lnTo>
                    <a:pt x="202" y="450"/>
                  </a:lnTo>
                  <a:lnTo>
                    <a:pt x="201" y="450"/>
                  </a:lnTo>
                  <a:lnTo>
                    <a:pt x="201" y="450"/>
                  </a:lnTo>
                  <a:lnTo>
                    <a:pt x="201" y="449"/>
                  </a:lnTo>
                  <a:lnTo>
                    <a:pt x="201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199" y="450"/>
                  </a:lnTo>
                  <a:lnTo>
                    <a:pt x="199" y="450"/>
                  </a:lnTo>
                  <a:lnTo>
                    <a:pt x="199" y="450"/>
                  </a:lnTo>
                  <a:lnTo>
                    <a:pt x="198" y="450"/>
                  </a:lnTo>
                  <a:lnTo>
                    <a:pt x="198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6" y="451"/>
                  </a:lnTo>
                  <a:lnTo>
                    <a:pt x="196" y="452"/>
                  </a:lnTo>
                  <a:lnTo>
                    <a:pt x="196" y="452"/>
                  </a:lnTo>
                  <a:lnTo>
                    <a:pt x="196" y="451"/>
                  </a:lnTo>
                  <a:lnTo>
                    <a:pt x="195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0"/>
                  </a:lnTo>
                  <a:lnTo>
                    <a:pt x="194" y="450"/>
                  </a:lnTo>
                  <a:lnTo>
                    <a:pt x="194" y="449"/>
                  </a:lnTo>
                  <a:lnTo>
                    <a:pt x="194" y="449"/>
                  </a:lnTo>
                  <a:lnTo>
                    <a:pt x="193" y="449"/>
                  </a:lnTo>
                  <a:lnTo>
                    <a:pt x="193" y="448"/>
                  </a:lnTo>
                  <a:lnTo>
                    <a:pt x="193" y="449"/>
                  </a:lnTo>
                  <a:lnTo>
                    <a:pt x="193" y="448"/>
                  </a:lnTo>
                  <a:lnTo>
                    <a:pt x="193" y="448"/>
                  </a:lnTo>
                  <a:lnTo>
                    <a:pt x="193" y="448"/>
                  </a:lnTo>
                  <a:lnTo>
                    <a:pt x="192" y="448"/>
                  </a:lnTo>
                  <a:lnTo>
                    <a:pt x="192" y="448"/>
                  </a:lnTo>
                  <a:lnTo>
                    <a:pt x="191" y="448"/>
                  </a:lnTo>
                  <a:lnTo>
                    <a:pt x="190" y="448"/>
                  </a:lnTo>
                  <a:lnTo>
                    <a:pt x="190" y="447"/>
                  </a:lnTo>
                  <a:lnTo>
                    <a:pt x="190" y="447"/>
                  </a:lnTo>
                  <a:lnTo>
                    <a:pt x="189" y="447"/>
                  </a:lnTo>
                  <a:lnTo>
                    <a:pt x="189" y="447"/>
                  </a:lnTo>
                  <a:lnTo>
                    <a:pt x="189" y="447"/>
                  </a:lnTo>
                  <a:lnTo>
                    <a:pt x="189" y="446"/>
                  </a:lnTo>
                  <a:lnTo>
                    <a:pt x="188" y="446"/>
                  </a:lnTo>
                  <a:lnTo>
                    <a:pt x="188" y="446"/>
                  </a:lnTo>
                  <a:lnTo>
                    <a:pt x="189" y="446"/>
                  </a:lnTo>
                  <a:lnTo>
                    <a:pt x="188" y="446"/>
                  </a:lnTo>
                  <a:lnTo>
                    <a:pt x="188" y="445"/>
                  </a:lnTo>
                  <a:lnTo>
                    <a:pt x="188" y="445"/>
                  </a:lnTo>
                  <a:lnTo>
                    <a:pt x="188" y="446"/>
                  </a:lnTo>
                  <a:lnTo>
                    <a:pt x="188" y="445"/>
                  </a:lnTo>
                  <a:lnTo>
                    <a:pt x="187" y="445"/>
                  </a:lnTo>
                  <a:lnTo>
                    <a:pt x="187" y="444"/>
                  </a:lnTo>
                  <a:lnTo>
                    <a:pt x="187" y="445"/>
                  </a:lnTo>
                  <a:lnTo>
                    <a:pt x="186" y="445"/>
                  </a:lnTo>
                  <a:lnTo>
                    <a:pt x="186" y="444"/>
                  </a:lnTo>
                  <a:lnTo>
                    <a:pt x="186" y="444"/>
                  </a:lnTo>
                  <a:lnTo>
                    <a:pt x="186" y="445"/>
                  </a:lnTo>
                  <a:lnTo>
                    <a:pt x="186" y="444"/>
                  </a:lnTo>
                  <a:lnTo>
                    <a:pt x="186" y="445"/>
                  </a:lnTo>
                  <a:lnTo>
                    <a:pt x="185" y="445"/>
                  </a:lnTo>
                  <a:lnTo>
                    <a:pt x="185" y="445"/>
                  </a:lnTo>
                  <a:lnTo>
                    <a:pt x="185" y="444"/>
                  </a:lnTo>
                  <a:lnTo>
                    <a:pt x="184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4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1" y="444"/>
                  </a:lnTo>
                  <a:lnTo>
                    <a:pt x="181" y="444"/>
                  </a:lnTo>
                  <a:lnTo>
                    <a:pt x="180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6" y="443"/>
                  </a:lnTo>
                  <a:lnTo>
                    <a:pt x="175" y="443"/>
                  </a:lnTo>
                  <a:lnTo>
                    <a:pt x="175" y="443"/>
                  </a:lnTo>
                  <a:lnTo>
                    <a:pt x="175" y="443"/>
                  </a:lnTo>
                  <a:lnTo>
                    <a:pt x="174" y="443"/>
                  </a:lnTo>
                  <a:lnTo>
                    <a:pt x="174" y="443"/>
                  </a:lnTo>
                  <a:lnTo>
                    <a:pt x="174" y="442"/>
                  </a:lnTo>
                  <a:lnTo>
                    <a:pt x="173" y="442"/>
                  </a:lnTo>
                  <a:lnTo>
                    <a:pt x="173" y="442"/>
                  </a:lnTo>
                  <a:lnTo>
                    <a:pt x="172" y="442"/>
                  </a:lnTo>
                  <a:lnTo>
                    <a:pt x="171" y="442"/>
                  </a:lnTo>
                  <a:lnTo>
                    <a:pt x="171" y="442"/>
                  </a:lnTo>
                  <a:lnTo>
                    <a:pt x="171" y="441"/>
                  </a:lnTo>
                  <a:lnTo>
                    <a:pt x="171" y="441"/>
                  </a:lnTo>
                  <a:lnTo>
                    <a:pt x="170" y="441"/>
                  </a:lnTo>
                  <a:lnTo>
                    <a:pt x="170" y="441"/>
                  </a:lnTo>
                  <a:lnTo>
                    <a:pt x="170" y="440"/>
                  </a:lnTo>
                  <a:lnTo>
                    <a:pt x="169" y="440"/>
                  </a:lnTo>
                  <a:lnTo>
                    <a:pt x="169" y="441"/>
                  </a:lnTo>
                  <a:lnTo>
                    <a:pt x="168" y="441"/>
                  </a:lnTo>
                  <a:lnTo>
                    <a:pt x="168" y="441"/>
                  </a:lnTo>
                  <a:lnTo>
                    <a:pt x="168" y="440"/>
                  </a:lnTo>
                  <a:lnTo>
                    <a:pt x="167" y="440"/>
                  </a:lnTo>
                  <a:lnTo>
                    <a:pt x="167" y="440"/>
                  </a:lnTo>
                  <a:lnTo>
                    <a:pt x="166" y="440"/>
                  </a:lnTo>
                  <a:lnTo>
                    <a:pt x="166" y="440"/>
                  </a:lnTo>
                  <a:lnTo>
                    <a:pt x="165" y="440"/>
                  </a:lnTo>
                  <a:lnTo>
                    <a:pt x="165" y="441"/>
                  </a:lnTo>
                  <a:lnTo>
                    <a:pt x="164" y="441"/>
                  </a:lnTo>
                  <a:lnTo>
                    <a:pt x="164" y="442"/>
                  </a:lnTo>
                  <a:lnTo>
                    <a:pt x="164" y="442"/>
                  </a:lnTo>
                  <a:lnTo>
                    <a:pt x="164" y="442"/>
                  </a:lnTo>
                  <a:lnTo>
                    <a:pt x="163" y="442"/>
                  </a:lnTo>
                  <a:lnTo>
                    <a:pt x="163" y="442"/>
                  </a:lnTo>
                  <a:lnTo>
                    <a:pt x="163" y="441"/>
                  </a:lnTo>
                  <a:lnTo>
                    <a:pt x="163" y="441"/>
                  </a:lnTo>
                  <a:lnTo>
                    <a:pt x="163" y="440"/>
                  </a:lnTo>
                  <a:lnTo>
                    <a:pt x="162" y="440"/>
                  </a:lnTo>
                  <a:lnTo>
                    <a:pt x="162" y="440"/>
                  </a:lnTo>
                  <a:lnTo>
                    <a:pt x="162" y="440"/>
                  </a:lnTo>
                  <a:lnTo>
                    <a:pt x="162" y="439"/>
                  </a:lnTo>
                  <a:lnTo>
                    <a:pt x="161" y="439"/>
                  </a:lnTo>
                  <a:lnTo>
                    <a:pt x="161" y="439"/>
                  </a:lnTo>
                  <a:lnTo>
                    <a:pt x="160" y="439"/>
                  </a:lnTo>
                  <a:lnTo>
                    <a:pt x="160" y="438"/>
                  </a:lnTo>
                  <a:lnTo>
                    <a:pt x="160" y="438"/>
                  </a:lnTo>
                  <a:lnTo>
                    <a:pt x="160" y="437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59" y="436"/>
                  </a:lnTo>
                  <a:lnTo>
                    <a:pt x="158" y="436"/>
                  </a:lnTo>
                  <a:lnTo>
                    <a:pt x="157" y="436"/>
                  </a:lnTo>
                  <a:lnTo>
                    <a:pt x="157" y="435"/>
                  </a:lnTo>
                  <a:lnTo>
                    <a:pt x="157" y="435"/>
                  </a:lnTo>
                  <a:lnTo>
                    <a:pt x="157" y="435"/>
                  </a:lnTo>
                  <a:lnTo>
                    <a:pt x="156" y="435"/>
                  </a:lnTo>
                  <a:lnTo>
                    <a:pt x="156" y="434"/>
                  </a:lnTo>
                  <a:lnTo>
                    <a:pt x="156" y="433"/>
                  </a:lnTo>
                  <a:lnTo>
                    <a:pt x="156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2"/>
                  </a:lnTo>
                  <a:lnTo>
                    <a:pt x="154" y="432"/>
                  </a:lnTo>
                  <a:lnTo>
                    <a:pt x="153" y="432"/>
                  </a:lnTo>
                  <a:lnTo>
                    <a:pt x="153" y="432"/>
                  </a:lnTo>
                  <a:lnTo>
                    <a:pt x="153" y="432"/>
                  </a:lnTo>
                  <a:lnTo>
                    <a:pt x="152" y="432"/>
                  </a:lnTo>
                  <a:lnTo>
                    <a:pt x="152" y="431"/>
                  </a:lnTo>
                  <a:lnTo>
                    <a:pt x="152" y="432"/>
                  </a:lnTo>
                  <a:lnTo>
                    <a:pt x="152" y="431"/>
                  </a:lnTo>
                  <a:lnTo>
                    <a:pt x="151" y="431"/>
                  </a:lnTo>
                  <a:lnTo>
                    <a:pt x="151" y="431"/>
                  </a:lnTo>
                  <a:lnTo>
                    <a:pt x="151" y="431"/>
                  </a:lnTo>
                  <a:lnTo>
                    <a:pt x="150" y="431"/>
                  </a:lnTo>
                  <a:lnTo>
                    <a:pt x="149" y="431"/>
                  </a:lnTo>
                  <a:lnTo>
                    <a:pt x="149" y="430"/>
                  </a:lnTo>
                  <a:lnTo>
                    <a:pt x="149" y="430"/>
                  </a:lnTo>
                  <a:lnTo>
                    <a:pt x="149" y="429"/>
                  </a:lnTo>
                  <a:lnTo>
                    <a:pt x="148" y="429"/>
                  </a:lnTo>
                  <a:lnTo>
                    <a:pt x="149" y="429"/>
                  </a:lnTo>
                  <a:lnTo>
                    <a:pt x="149" y="429"/>
                  </a:lnTo>
                  <a:lnTo>
                    <a:pt x="148" y="429"/>
                  </a:lnTo>
                  <a:lnTo>
                    <a:pt x="148" y="429"/>
                  </a:lnTo>
                  <a:lnTo>
                    <a:pt x="147" y="428"/>
                  </a:lnTo>
                  <a:lnTo>
                    <a:pt x="148" y="428"/>
                  </a:lnTo>
                  <a:lnTo>
                    <a:pt x="147" y="428"/>
                  </a:lnTo>
                  <a:lnTo>
                    <a:pt x="147" y="428"/>
                  </a:lnTo>
                  <a:lnTo>
                    <a:pt x="147" y="427"/>
                  </a:lnTo>
                  <a:lnTo>
                    <a:pt x="147" y="428"/>
                  </a:lnTo>
                  <a:lnTo>
                    <a:pt x="146" y="428"/>
                  </a:lnTo>
                  <a:lnTo>
                    <a:pt x="145" y="428"/>
                  </a:lnTo>
                  <a:lnTo>
                    <a:pt x="145" y="428"/>
                  </a:lnTo>
                  <a:lnTo>
                    <a:pt x="145" y="428"/>
                  </a:lnTo>
                  <a:lnTo>
                    <a:pt x="144" y="428"/>
                  </a:lnTo>
                  <a:lnTo>
                    <a:pt x="144" y="428"/>
                  </a:lnTo>
                  <a:lnTo>
                    <a:pt x="144" y="427"/>
                  </a:lnTo>
                  <a:lnTo>
                    <a:pt x="143" y="427"/>
                  </a:lnTo>
                  <a:lnTo>
                    <a:pt x="143" y="426"/>
                  </a:lnTo>
                  <a:lnTo>
                    <a:pt x="143" y="426"/>
                  </a:lnTo>
                  <a:lnTo>
                    <a:pt x="142" y="426"/>
                  </a:lnTo>
                  <a:lnTo>
                    <a:pt x="142" y="425"/>
                  </a:lnTo>
                  <a:lnTo>
                    <a:pt x="142" y="425"/>
                  </a:lnTo>
                  <a:lnTo>
                    <a:pt x="142" y="424"/>
                  </a:lnTo>
                  <a:lnTo>
                    <a:pt x="141" y="424"/>
                  </a:lnTo>
                  <a:lnTo>
                    <a:pt x="141" y="424"/>
                  </a:lnTo>
                  <a:lnTo>
                    <a:pt x="141" y="424"/>
                  </a:lnTo>
                  <a:lnTo>
                    <a:pt x="140" y="424"/>
                  </a:lnTo>
                  <a:lnTo>
                    <a:pt x="140" y="423"/>
                  </a:lnTo>
                  <a:lnTo>
                    <a:pt x="140" y="423"/>
                  </a:lnTo>
                  <a:lnTo>
                    <a:pt x="139" y="423"/>
                  </a:lnTo>
                  <a:lnTo>
                    <a:pt x="138" y="423"/>
                  </a:lnTo>
                  <a:lnTo>
                    <a:pt x="138" y="423"/>
                  </a:lnTo>
                  <a:lnTo>
                    <a:pt x="138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1"/>
                  </a:lnTo>
                  <a:lnTo>
                    <a:pt x="138" y="421"/>
                  </a:lnTo>
                  <a:lnTo>
                    <a:pt x="138" y="422"/>
                  </a:lnTo>
                  <a:lnTo>
                    <a:pt x="138" y="421"/>
                  </a:lnTo>
                  <a:lnTo>
                    <a:pt x="138" y="421"/>
                  </a:lnTo>
                  <a:lnTo>
                    <a:pt x="139" y="421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0"/>
                  </a:lnTo>
                  <a:lnTo>
                    <a:pt x="140" y="420"/>
                  </a:lnTo>
                  <a:lnTo>
                    <a:pt x="139" y="421"/>
                  </a:lnTo>
                  <a:lnTo>
                    <a:pt x="138" y="421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7" y="420"/>
                  </a:lnTo>
                  <a:lnTo>
                    <a:pt x="137" y="421"/>
                  </a:lnTo>
                  <a:lnTo>
                    <a:pt x="137" y="420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19"/>
                  </a:lnTo>
                  <a:lnTo>
                    <a:pt x="139" y="419"/>
                  </a:lnTo>
                  <a:lnTo>
                    <a:pt x="140" y="419"/>
                  </a:lnTo>
                  <a:lnTo>
                    <a:pt x="140" y="420"/>
                  </a:lnTo>
                  <a:lnTo>
                    <a:pt x="140" y="420"/>
                  </a:lnTo>
                  <a:lnTo>
                    <a:pt x="141" y="420"/>
                  </a:lnTo>
                  <a:lnTo>
                    <a:pt x="141" y="420"/>
                  </a:lnTo>
                  <a:lnTo>
                    <a:pt x="142" y="420"/>
                  </a:lnTo>
                  <a:lnTo>
                    <a:pt x="142" y="420"/>
                  </a:lnTo>
                  <a:lnTo>
                    <a:pt x="143" y="420"/>
                  </a:lnTo>
                  <a:lnTo>
                    <a:pt x="143" y="421"/>
                  </a:lnTo>
                  <a:lnTo>
                    <a:pt x="143" y="420"/>
                  </a:lnTo>
                  <a:lnTo>
                    <a:pt x="144" y="420"/>
                  </a:lnTo>
                  <a:lnTo>
                    <a:pt x="144" y="420"/>
                  </a:lnTo>
                  <a:lnTo>
                    <a:pt x="145" y="420"/>
                  </a:lnTo>
                  <a:lnTo>
                    <a:pt x="145" y="419"/>
                  </a:lnTo>
                  <a:lnTo>
                    <a:pt x="145" y="418"/>
                  </a:lnTo>
                  <a:lnTo>
                    <a:pt x="145" y="418"/>
                  </a:lnTo>
                  <a:lnTo>
                    <a:pt x="145" y="417"/>
                  </a:lnTo>
                  <a:lnTo>
                    <a:pt x="145" y="417"/>
                  </a:lnTo>
                  <a:lnTo>
                    <a:pt x="145" y="416"/>
                  </a:lnTo>
                  <a:lnTo>
                    <a:pt x="146" y="416"/>
                  </a:lnTo>
                  <a:lnTo>
                    <a:pt x="146" y="415"/>
                  </a:lnTo>
                  <a:lnTo>
                    <a:pt x="147" y="415"/>
                  </a:lnTo>
                  <a:lnTo>
                    <a:pt x="147" y="415"/>
                  </a:lnTo>
                  <a:lnTo>
                    <a:pt x="147" y="414"/>
                  </a:lnTo>
                  <a:lnTo>
                    <a:pt x="147" y="414"/>
                  </a:lnTo>
                  <a:lnTo>
                    <a:pt x="148" y="413"/>
                  </a:lnTo>
                  <a:lnTo>
                    <a:pt x="148" y="413"/>
                  </a:lnTo>
                  <a:lnTo>
                    <a:pt x="148" y="412"/>
                  </a:lnTo>
                  <a:lnTo>
                    <a:pt x="148" y="412"/>
                  </a:lnTo>
                  <a:lnTo>
                    <a:pt x="149" y="412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2"/>
                  </a:lnTo>
                  <a:lnTo>
                    <a:pt x="149" y="411"/>
                  </a:lnTo>
                  <a:lnTo>
                    <a:pt x="150" y="411"/>
                  </a:lnTo>
                  <a:lnTo>
                    <a:pt x="150" y="410"/>
                  </a:lnTo>
                  <a:lnTo>
                    <a:pt x="150" y="410"/>
                  </a:lnTo>
                  <a:lnTo>
                    <a:pt x="151" y="410"/>
                  </a:lnTo>
                  <a:lnTo>
                    <a:pt x="150" y="410"/>
                  </a:lnTo>
                  <a:lnTo>
                    <a:pt x="150" y="410"/>
                  </a:lnTo>
                  <a:lnTo>
                    <a:pt x="150" y="411"/>
                  </a:lnTo>
                  <a:lnTo>
                    <a:pt x="151" y="411"/>
                  </a:lnTo>
                  <a:lnTo>
                    <a:pt x="150" y="411"/>
                  </a:lnTo>
                  <a:lnTo>
                    <a:pt x="151" y="411"/>
                  </a:lnTo>
                  <a:lnTo>
                    <a:pt x="151" y="411"/>
                  </a:lnTo>
                  <a:lnTo>
                    <a:pt x="151" y="411"/>
                  </a:lnTo>
                  <a:lnTo>
                    <a:pt x="151" y="412"/>
                  </a:lnTo>
                  <a:lnTo>
                    <a:pt x="152" y="412"/>
                  </a:lnTo>
                  <a:lnTo>
                    <a:pt x="152" y="412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2" y="411"/>
                  </a:lnTo>
                  <a:lnTo>
                    <a:pt x="152" y="411"/>
                  </a:lnTo>
                  <a:lnTo>
                    <a:pt x="152" y="411"/>
                  </a:lnTo>
                  <a:lnTo>
                    <a:pt x="151" y="411"/>
                  </a:lnTo>
                  <a:lnTo>
                    <a:pt x="151" y="410"/>
                  </a:lnTo>
                  <a:lnTo>
                    <a:pt x="151" y="410"/>
                  </a:lnTo>
                  <a:lnTo>
                    <a:pt x="151" y="410"/>
                  </a:lnTo>
                  <a:lnTo>
                    <a:pt x="150" y="410"/>
                  </a:lnTo>
                  <a:lnTo>
                    <a:pt x="150" y="409"/>
                  </a:lnTo>
                  <a:lnTo>
                    <a:pt x="149" y="409"/>
                  </a:lnTo>
                  <a:lnTo>
                    <a:pt x="149" y="408"/>
                  </a:lnTo>
                  <a:lnTo>
                    <a:pt x="148" y="408"/>
                  </a:lnTo>
                  <a:lnTo>
                    <a:pt x="148" y="408"/>
                  </a:lnTo>
                  <a:lnTo>
                    <a:pt x="148" y="408"/>
                  </a:lnTo>
                  <a:lnTo>
                    <a:pt x="148" y="409"/>
                  </a:lnTo>
                  <a:lnTo>
                    <a:pt x="148" y="409"/>
                  </a:lnTo>
                  <a:lnTo>
                    <a:pt x="148" y="408"/>
                  </a:lnTo>
                  <a:lnTo>
                    <a:pt x="147" y="408"/>
                  </a:lnTo>
                  <a:lnTo>
                    <a:pt x="147" y="407"/>
                  </a:lnTo>
                  <a:lnTo>
                    <a:pt x="147" y="407"/>
                  </a:lnTo>
                  <a:lnTo>
                    <a:pt x="147" y="406"/>
                  </a:lnTo>
                  <a:lnTo>
                    <a:pt x="147" y="406"/>
                  </a:lnTo>
                  <a:lnTo>
                    <a:pt x="146" y="405"/>
                  </a:lnTo>
                  <a:lnTo>
                    <a:pt x="146" y="404"/>
                  </a:lnTo>
                  <a:lnTo>
                    <a:pt x="147" y="405"/>
                  </a:lnTo>
                  <a:lnTo>
                    <a:pt x="147" y="405"/>
                  </a:lnTo>
                  <a:lnTo>
                    <a:pt x="147" y="406"/>
                  </a:lnTo>
                  <a:lnTo>
                    <a:pt x="148" y="406"/>
                  </a:lnTo>
                  <a:lnTo>
                    <a:pt x="148" y="406"/>
                  </a:lnTo>
                  <a:lnTo>
                    <a:pt x="148" y="405"/>
                  </a:lnTo>
                  <a:lnTo>
                    <a:pt x="149" y="405"/>
                  </a:lnTo>
                  <a:lnTo>
                    <a:pt x="149" y="404"/>
                  </a:lnTo>
                  <a:lnTo>
                    <a:pt x="149" y="404"/>
                  </a:lnTo>
                  <a:lnTo>
                    <a:pt x="150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5"/>
                  </a:lnTo>
                  <a:lnTo>
                    <a:pt x="151" y="405"/>
                  </a:lnTo>
                  <a:lnTo>
                    <a:pt x="152" y="405"/>
                  </a:lnTo>
                  <a:lnTo>
                    <a:pt x="152" y="405"/>
                  </a:lnTo>
                  <a:lnTo>
                    <a:pt x="153" y="405"/>
                  </a:lnTo>
                  <a:lnTo>
                    <a:pt x="153" y="404"/>
                  </a:lnTo>
                  <a:lnTo>
                    <a:pt x="152" y="404"/>
                  </a:lnTo>
                  <a:lnTo>
                    <a:pt x="152" y="404"/>
                  </a:lnTo>
                  <a:lnTo>
                    <a:pt x="152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3"/>
                  </a:lnTo>
                  <a:lnTo>
                    <a:pt x="152" y="403"/>
                  </a:lnTo>
                  <a:lnTo>
                    <a:pt x="152" y="403"/>
                  </a:lnTo>
                  <a:lnTo>
                    <a:pt x="152" y="403"/>
                  </a:lnTo>
                  <a:lnTo>
                    <a:pt x="153" y="403"/>
                  </a:lnTo>
                  <a:lnTo>
                    <a:pt x="153" y="403"/>
                  </a:lnTo>
                  <a:lnTo>
                    <a:pt x="154" y="403"/>
                  </a:lnTo>
                  <a:lnTo>
                    <a:pt x="154" y="402"/>
                  </a:lnTo>
                  <a:lnTo>
                    <a:pt x="155" y="402"/>
                  </a:lnTo>
                  <a:lnTo>
                    <a:pt x="155" y="402"/>
                  </a:lnTo>
                  <a:lnTo>
                    <a:pt x="155" y="402"/>
                  </a:lnTo>
                  <a:lnTo>
                    <a:pt x="156" y="402"/>
                  </a:lnTo>
                  <a:lnTo>
                    <a:pt x="156" y="401"/>
                  </a:lnTo>
                  <a:lnTo>
                    <a:pt x="157" y="401"/>
                  </a:lnTo>
                  <a:lnTo>
                    <a:pt x="157" y="400"/>
                  </a:lnTo>
                  <a:lnTo>
                    <a:pt x="157" y="401"/>
                  </a:lnTo>
                  <a:lnTo>
                    <a:pt x="157" y="401"/>
                  </a:lnTo>
                  <a:lnTo>
                    <a:pt x="158" y="401"/>
                  </a:lnTo>
                  <a:lnTo>
                    <a:pt x="159" y="401"/>
                  </a:lnTo>
                  <a:lnTo>
                    <a:pt x="159" y="400"/>
                  </a:lnTo>
                  <a:lnTo>
                    <a:pt x="159" y="400"/>
                  </a:lnTo>
                  <a:lnTo>
                    <a:pt x="159" y="400"/>
                  </a:lnTo>
                  <a:lnTo>
                    <a:pt x="160" y="400"/>
                  </a:lnTo>
                  <a:lnTo>
                    <a:pt x="160" y="399"/>
                  </a:lnTo>
                  <a:lnTo>
                    <a:pt x="160" y="399"/>
                  </a:lnTo>
                  <a:lnTo>
                    <a:pt x="160" y="400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1" y="400"/>
                  </a:lnTo>
                  <a:lnTo>
                    <a:pt x="162" y="400"/>
                  </a:lnTo>
                  <a:lnTo>
                    <a:pt x="161" y="400"/>
                  </a:lnTo>
                  <a:lnTo>
                    <a:pt x="161" y="399"/>
                  </a:lnTo>
                  <a:lnTo>
                    <a:pt x="161" y="400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2" y="399"/>
                  </a:lnTo>
                  <a:lnTo>
                    <a:pt x="162" y="399"/>
                  </a:lnTo>
                  <a:lnTo>
                    <a:pt x="163" y="399"/>
                  </a:lnTo>
                  <a:lnTo>
                    <a:pt x="163" y="398"/>
                  </a:lnTo>
                  <a:lnTo>
                    <a:pt x="163" y="398"/>
                  </a:lnTo>
                  <a:lnTo>
                    <a:pt x="163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5" y="399"/>
                  </a:lnTo>
                  <a:lnTo>
                    <a:pt x="165" y="398"/>
                  </a:lnTo>
                  <a:lnTo>
                    <a:pt x="166" y="398"/>
                  </a:lnTo>
                  <a:lnTo>
                    <a:pt x="166" y="399"/>
                  </a:lnTo>
                  <a:lnTo>
                    <a:pt x="166" y="399"/>
                  </a:lnTo>
                  <a:lnTo>
                    <a:pt x="166" y="398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7" y="397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6" y="398"/>
                  </a:lnTo>
                  <a:lnTo>
                    <a:pt x="166" y="399"/>
                  </a:lnTo>
                  <a:lnTo>
                    <a:pt x="166" y="399"/>
                  </a:lnTo>
                  <a:lnTo>
                    <a:pt x="166" y="398"/>
                  </a:lnTo>
                  <a:lnTo>
                    <a:pt x="165" y="398"/>
                  </a:lnTo>
                  <a:lnTo>
                    <a:pt x="165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3" y="399"/>
                  </a:lnTo>
                  <a:lnTo>
                    <a:pt x="163" y="398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3" y="398"/>
                  </a:lnTo>
                  <a:lnTo>
                    <a:pt x="163" y="398"/>
                  </a:lnTo>
                  <a:lnTo>
                    <a:pt x="163" y="399"/>
                  </a:lnTo>
                  <a:lnTo>
                    <a:pt x="162" y="399"/>
                  </a:lnTo>
                  <a:lnTo>
                    <a:pt x="162" y="399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0" y="399"/>
                  </a:lnTo>
                  <a:lnTo>
                    <a:pt x="159" y="399"/>
                  </a:lnTo>
                  <a:lnTo>
                    <a:pt x="159" y="399"/>
                  </a:lnTo>
                  <a:lnTo>
                    <a:pt x="159" y="399"/>
                  </a:lnTo>
                  <a:lnTo>
                    <a:pt x="158" y="399"/>
                  </a:lnTo>
                  <a:lnTo>
                    <a:pt x="158" y="398"/>
                  </a:lnTo>
                  <a:lnTo>
                    <a:pt x="158" y="399"/>
                  </a:lnTo>
                  <a:lnTo>
                    <a:pt x="158" y="398"/>
                  </a:lnTo>
                  <a:lnTo>
                    <a:pt x="159" y="398"/>
                  </a:lnTo>
                  <a:lnTo>
                    <a:pt x="159" y="398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0" y="398"/>
                  </a:lnTo>
                  <a:lnTo>
                    <a:pt x="159" y="398"/>
                  </a:lnTo>
                  <a:lnTo>
                    <a:pt x="159" y="398"/>
                  </a:lnTo>
                  <a:lnTo>
                    <a:pt x="158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6" y="398"/>
                  </a:lnTo>
                  <a:lnTo>
                    <a:pt x="156" y="398"/>
                  </a:lnTo>
                  <a:lnTo>
                    <a:pt x="156" y="399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54" y="399"/>
                  </a:lnTo>
                  <a:lnTo>
                    <a:pt x="153" y="399"/>
                  </a:lnTo>
                  <a:lnTo>
                    <a:pt x="153" y="399"/>
                  </a:lnTo>
                  <a:lnTo>
                    <a:pt x="152" y="400"/>
                  </a:lnTo>
                  <a:lnTo>
                    <a:pt x="153" y="400"/>
                  </a:lnTo>
                  <a:lnTo>
                    <a:pt x="152" y="400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0" y="400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1" y="398"/>
                  </a:lnTo>
                  <a:lnTo>
                    <a:pt x="151" y="398"/>
                  </a:lnTo>
                  <a:lnTo>
                    <a:pt x="150" y="398"/>
                  </a:lnTo>
                  <a:lnTo>
                    <a:pt x="150" y="397"/>
                  </a:lnTo>
                  <a:lnTo>
                    <a:pt x="151" y="397"/>
                  </a:lnTo>
                  <a:lnTo>
                    <a:pt x="151" y="396"/>
                  </a:lnTo>
                  <a:lnTo>
                    <a:pt x="151" y="396"/>
                  </a:lnTo>
                  <a:lnTo>
                    <a:pt x="151" y="395"/>
                  </a:lnTo>
                  <a:lnTo>
                    <a:pt x="151" y="395"/>
                  </a:lnTo>
                  <a:lnTo>
                    <a:pt x="151" y="395"/>
                  </a:lnTo>
                  <a:lnTo>
                    <a:pt x="151" y="394"/>
                  </a:lnTo>
                  <a:lnTo>
                    <a:pt x="152" y="394"/>
                  </a:lnTo>
                  <a:lnTo>
                    <a:pt x="152" y="394"/>
                  </a:lnTo>
                  <a:lnTo>
                    <a:pt x="153" y="394"/>
                  </a:lnTo>
                  <a:lnTo>
                    <a:pt x="153" y="394"/>
                  </a:lnTo>
                  <a:lnTo>
                    <a:pt x="153" y="393"/>
                  </a:lnTo>
                  <a:lnTo>
                    <a:pt x="154" y="393"/>
                  </a:lnTo>
                  <a:lnTo>
                    <a:pt x="154" y="394"/>
                  </a:lnTo>
                  <a:lnTo>
                    <a:pt x="154" y="393"/>
                  </a:lnTo>
                  <a:lnTo>
                    <a:pt x="155" y="392"/>
                  </a:lnTo>
                  <a:lnTo>
                    <a:pt x="155" y="392"/>
                  </a:lnTo>
                  <a:lnTo>
                    <a:pt x="155" y="391"/>
                  </a:lnTo>
                  <a:lnTo>
                    <a:pt x="155" y="391"/>
                  </a:lnTo>
                  <a:lnTo>
                    <a:pt x="156" y="391"/>
                  </a:lnTo>
                  <a:lnTo>
                    <a:pt x="156" y="391"/>
                  </a:lnTo>
                  <a:lnTo>
                    <a:pt x="157" y="391"/>
                  </a:lnTo>
                  <a:lnTo>
                    <a:pt x="157" y="391"/>
                  </a:lnTo>
                  <a:lnTo>
                    <a:pt x="158" y="391"/>
                  </a:lnTo>
                  <a:lnTo>
                    <a:pt x="159" y="391"/>
                  </a:lnTo>
                  <a:lnTo>
                    <a:pt x="159" y="391"/>
                  </a:lnTo>
                  <a:lnTo>
                    <a:pt x="159" y="392"/>
                  </a:lnTo>
                  <a:lnTo>
                    <a:pt x="159" y="391"/>
                  </a:lnTo>
                  <a:lnTo>
                    <a:pt x="160" y="391"/>
                  </a:lnTo>
                  <a:lnTo>
                    <a:pt x="160" y="392"/>
                  </a:lnTo>
                  <a:lnTo>
                    <a:pt x="161" y="391"/>
                  </a:lnTo>
                  <a:lnTo>
                    <a:pt x="162" y="392"/>
                  </a:lnTo>
                  <a:lnTo>
                    <a:pt x="162" y="392"/>
                  </a:lnTo>
                  <a:lnTo>
                    <a:pt x="162" y="391"/>
                  </a:lnTo>
                  <a:lnTo>
                    <a:pt x="163" y="391"/>
                  </a:lnTo>
                  <a:lnTo>
                    <a:pt x="163" y="391"/>
                  </a:lnTo>
                  <a:lnTo>
                    <a:pt x="163" y="390"/>
                  </a:lnTo>
                  <a:lnTo>
                    <a:pt x="163" y="389"/>
                  </a:lnTo>
                  <a:lnTo>
                    <a:pt x="162" y="389"/>
                  </a:lnTo>
                  <a:lnTo>
                    <a:pt x="162" y="389"/>
                  </a:lnTo>
                  <a:lnTo>
                    <a:pt x="163" y="389"/>
                  </a:lnTo>
                  <a:lnTo>
                    <a:pt x="163" y="389"/>
                  </a:lnTo>
                  <a:lnTo>
                    <a:pt x="163" y="389"/>
                  </a:lnTo>
                  <a:lnTo>
                    <a:pt x="163" y="388"/>
                  </a:lnTo>
                  <a:lnTo>
                    <a:pt x="163" y="388"/>
                  </a:lnTo>
                  <a:lnTo>
                    <a:pt x="164" y="388"/>
                  </a:lnTo>
                  <a:lnTo>
                    <a:pt x="164" y="387"/>
                  </a:lnTo>
                  <a:lnTo>
                    <a:pt x="164" y="387"/>
                  </a:lnTo>
                  <a:lnTo>
                    <a:pt x="164" y="387"/>
                  </a:lnTo>
                  <a:lnTo>
                    <a:pt x="164" y="386"/>
                  </a:lnTo>
                  <a:lnTo>
                    <a:pt x="163" y="386"/>
                  </a:lnTo>
                  <a:lnTo>
                    <a:pt x="163" y="386"/>
                  </a:lnTo>
                  <a:lnTo>
                    <a:pt x="163" y="385"/>
                  </a:lnTo>
                  <a:lnTo>
                    <a:pt x="163" y="385"/>
                  </a:lnTo>
                  <a:lnTo>
                    <a:pt x="164" y="385"/>
                  </a:lnTo>
                  <a:lnTo>
                    <a:pt x="164" y="385"/>
                  </a:lnTo>
                  <a:lnTo>
                    <a:pt x="163" y="385"/>
                  </a:lnTo>
                  <a:lnTo>
                    <a:pt x="163" y="385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3"/>
                  </a:lnTo>
                  <a:lnTo>
                    <a:pt x="163" y="383"/>
                  </a:lnTo>
                  <a:lnTo>
                    <a:pt x="162" y="383"/>
                  </a:lnTo>
                  <a:lnTo>
                    <a:pt x="162" y="383"/>
                  </a:lnTo>
                  <a:lnTo>
                    <a:pt x="162" y="382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0"/>
                  </a:lnTo>
                  <a:lnTo>
                    <a:pt x="163" y="380"/>
                  </a:lnTo>
                  <a:lnTo>
                    <a:pt x="163" y="380"/>
                  </a:lnTo>
                  <a:lnTo>
                    <a:pt x="163" y="380"/>
                  </a:lnTo>
                  <a:lnTo>
                    <a:pt x="164" y="380"/>
                  </a:lnTo>
                  <a:lnTo>
                    <a:pt x="164" y="380"/>
                  </a:lnTo>
                  <a:lnTo>
                    <a:pt x="165" y="380"/>
                  </a:lnTo>
                  <a:lnTo>
                    <a:pt x="164" y="379"/>
                  </a:lnTo>
                  <a:lnTo>
                    <a:pt x="164" y="379"/>
                  </a:lnTo>
                  <a:lnTo>
                    <a:pt x="164" y="380"/>
                  </a:lnTo>
                  <a:lnTo>
                    <a:pt x="164" y="379"/>
                  </a:lnTo>
                  <a:lnTo>
                    <a:pt x="163" y="379"/>
                  </a:lnTo>
                  <a:lnTo>
                    <a:pt x="163" y="379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2" y="378"/>
                  </a:lnTo>
                  <a:lnTo>
                    <a:pt x="162" y="378"/>
                  </a:lnTo>
                  <a:lnTo>
                    <a:pt x="162" y="378"/>
                  </a:lnTo>
                  <a:lnTo>
                    <a:pt x="162" y="377"/>
                  </a:lnTo>
                  <a:lnTo>
                    <a:pt x="162" y="377"/>
                  </a:lnTo>
                  <a:lnTo>
                    <a:pt x="163" y="377"/>
                  </a:lnTo>
                  <a:lnTo>
                    <a:pt x="163" y="377"/>
                  </a:lnTo>
                  <a:lnTo>
                    <a:pt x="164" y="377"/>
                  </a:lnTo>
                  <a:lnTo>
                    <a:pt x="164" y="377"/>
                  </a:lnTo>
                  <a:lnTo>
                    <a:pt x="164" y="376"/>
                  </a:lnTo>
                  <a:lnTo>
                    <a:pt x="164" y="376"/>
                  </a:lnTo>
                  <a:lnTo>
                    <a:pt x="165" y="376"/>
                  </a:lnTo>
                  <a:lnTo>
                    <a:pt x="165" y="375"/>
                  </a:lnTo>
                  <a:lnTo>
                    <a:pt x="166" y="375"/>
                  </a:lnTo>
                  <a:lnTo>
                    <a:pt x="166" y="374"/>
                  </a:lnTo>
                  <a:lnTo>
                    <a:pt x="166" y="374"/>
                  </a:lnTo>
                  <a:lnTo>
                    <a:pt x="166" y="373"/>
                  </a:lnTo>
                  <a:lnTo>
                    <a:pt x="165" y="373"/>
                  </a:lnTo>
                  <a:lnTo>
                    <a:pt x="164" y="373"/>
                  </a:lnTo>
                  <a:lnTo>
                    <a:pt x="164" y="372"/>
                  </a:lnTo>
                  <a:lnTo>
                    <a:pt x="164" y="372"/>
                  </a:lnTo>
                  <a:lnTo>
                    <a:pt x="165" y="372"/>
                  </a:lnTo>
                  <a:lnTo>
                    <a:pt x="166" y="371"/>
                  </a:lnTo>
                  <a:lnTo>
                    <a:pt x="165" y="371"/>
                  </a:lnTo>
                  <a:lnTo>
                    <a:pt x="164" y="371"/>
                  </a:lnTo>
                  <a:lnTo>
                    <a:pt x="164" y="371"/>
                  </a:lnTo>
                  <a:lnTo>
                    <a:pt x="163" y="372"/>
                  </a:lnTo>
                  <a:lnTo>
                    <a:pt x="163" y="372"/>
                  </a:lnTo>
                  <a:lnTo>
                    <a:pt x="162" y="371"/>
                  </a:lnTo>
                  <a:lnTo>
                    <a:pt x="162" y="371"/>
                  </a:lnTo>
                  <a:lnTo>
                    <a:pt x="161" y="370"/>
                  </a:lnTo>
                  <a:lnTo>
                    <a:pt x="161" y="370"/>
                  </a:lnTo>
                  <a:lnTo>
                    <a:pt x="161" y="369"/>
                  </a:lnTo>
                  <a:lnTo>
                    <a:pt x="160" y="369"/>
                  </a:lnTo>
                  <a:lnTo>
                    <a:pt x="160" y="369"/>
                  </a:lnTo>
                  <a:lnTo>
                    <a:pt x="159" y="369"/>
                  </a:lnTo>
                  <a:lnTo>
                    <a:pt x="159" y="369"/>
                  </a:lnTo>
                  <a:lnTo>
                    <a:pt x="158" y="369"/>
                  </a:lnTo>
                  <a:lnTo>
                    <a:pt x="158" y="368"/>
                  </a:lnTo>
                  <a:lnTo>
                    <a:pt x="157" y="367"/>
                  </a:lnTo>
                  <a:lnTo>
                    <a:pt x="157" y="368"/>
                  </a:lnTo>
                  <a:lnTo>
                    <a:pt x="156" y="368"/>
                  </a:lnTo>
                  <a:lnTo>
                    <a:pt x="156" y="369"/>
                  </a:lnTo>
                  <a:lnTo>
                    <a:pt x="155" y="369"/>
                  </a:lnTo>
                  <a:lnTo>
                    <a:pt x="155" y="368"/>
                  </a:lnTo>
                  <a:lnTo>
                    <a:pt x="155" y="367"/>
                  </a:lnTo>
                  <a:lnTo>
                    <a:pt x="155" y="367"/>
                  </a:lnTo>
                  <a:lnTo>
                    <a:pt x="154" y="367"/>
                  </a:lnTo>
                  <a:lnTo>
                    <a:pt x="154" y="367"/>
                  </a:lnTo>
                  <a:lnTo>
                    <a:pt x="153" y="367"/>
                  </a:lnTo>
                  <a:lnTo>
                    <a:pt x="153" y="366"/>
                  </a:lnTo>
                  <a:lnTo>
                    <a:pt x="154" y="366"/>
                  </a:lnTo>
                  <a:lnTo>
                    <a:pt x="153" y="366"/>
                  </a:lnTo>
                  <a:lnTo>
                    <a:pt x="153" y="367"/>
                  </a:lnTo>
                  <a:lnTo>
                    <a:pt x="153" y="366"/>
                  </a:lnTo>
                  <a:lnTo>
                    <a:pt x="152" y="367"/>
                  </a:lnTo>
                  <a:lnTo>
                    <a:pt x="152" y="366"/>
                  </a:lnTo>
                  <a:lnTo>
                    <a:pt x="152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51" y="365"/>
                  </a:lnTo>
                  <a:lnTo>
                    <a:pt x="150" y="365"/>
                  </a:lnTo>
                  <a:lnTo>
                    <a:pt x="149" y="365"/>
                  </a:lnTo>
                  <a:lnTo>
                    <a:pt x="149" y="366"/>
                  </a:lnTo>
                  <a:lnTo>
                    <a:pt x="150" y="366"/>
                  </a:lnTo>
                  <a:lnTo>
                    <a:pt x="149" y="366"/>
                  </a:lnTo>
                  <a:lnTo>
                    <a:pt x="149" y="367"/>
                  </a:lnTo>
                  <a:lnTo>
                    <a:pt x="149" y="367"/>
                  </a:lnTo>
                  <a:lnTo>
                    <a:pt x="148" y="367"/>
                  </a:lnTo>
                  <a:lnTo>
                    <a:pt x="148" y="367"/>
                  </a:lnTo>
                  <a:lnTo>
                    <a:pt x="148" y="367"/>
                  </a:lnTo>
                  <a:lnTo>
                    <a:pt x="148" y="366"/>
                  </a:lnTo>
                  <a:lnTo>
                    <a:pt x="148" y="366"/>
                  </a:lnTo>
                  <a:lnTo>
                    <a:pt x="148" y="366"/>
                  </a:lnTo>
                  <a:lnTo>
                    <a:pt x="147" y="366"/>
                  </a:lnTo>
                  <a:lnTo>
                    <a:pt x="147" y="365"/>
                  </a:lnTo>
                  <a:lnTo>
                    <a:pt x="146" y="365"/>
                  </a:lnTo>
                  <a:lnTo>
                    <a:pt x="145" y="365"/>
                  </a:lnTo>
                  <a:lnTo>
                    <a:pt x="145" y="364"/>
                  </a:lnTo>
                  <a:lnTo>
                    <a:pt x="145" y="364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2"/>
                  </a:lnTo>
                  <a:lnTo>
                    <a:pt x="145" y="362"/>
                  </a:lnTo>
                  <a:lnTo>
                    <a:pt x="144" y="362"/>
                  </a:lnTo>
                  <a:lnTo>
                    <a:pt x="144" y="362"/>
                  </a:lnTo>
                  <a:lnTo>
                    <a:pt x="144" y="362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3" y="361"/>
                  </a:lnTo>
                  <a:lnTo>
                    <a:pt x="142" y="361"/>
                  </a:lnTo>
                  <a:lnTo>
                    <a:pt x="142" y="362"/>
                  </a:lnTo>
                  <a:lnTo>
                    <a:pt x="142" y="362"/>
                  </a:lnTo>
                  <a:lnTo>
                    <a:pt x="141" y="362"/>
                  </a:lnTo>
                  <a:lnTo>
                    <a:pt x="141" y="362"/>
                  </a:lnTo>
                  <a:lnTo>
                    <a:pt x="141" y="362"/>
                  </a:lnTo>
                  <a:lnTo>
                    <a:pt x="140" y="362"/>
                  </a:lnTo>
                  <a:lnTo>
                    <a:pt x="140" y="362"/>
                  </a:lnTo>
                  <a:lnTo>
                    <a:pt x="139" y="362"/>
                  </a:lnTo>
                  <a:lnTo>
                    <a:pt x="138" y="362"/>
                  </a:lnTo>
                  <a:lnTo>
                    <a:pt x="138" y="363"/>
                  </a:lnTo>
                  <a:lnTo>
                    <a:pt x="138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6" y="363"/>
                  </a:lnTo>
                  <a:lnTo>
                    <a:pt x="136" y="362"/>
                  </a:lnTo>
                  <a:lnTo>
                    <a:pt x="136" y="362"/>
                  </a:lnTo>
                  <a:lnTo>
                    <a:pt x="135" y="362"/>
                  </a:lnTo>
                  <a:lnTo>
                    <a:pt x="135" y="363"/>
                  </a:lnTo>
                  <a:lnTo>
                    <a:pt x="134" y="363"/>
                  </a:lnTo>
                  <a:lnTo>
                    <a:pt x="134" y="362"/>
                  </a:lnTo>
                  <a:lnTo>
                    <a:pt x="134" y="362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2" y="361"/>
                  </a:lnTo>
                  <a:lnTo>
                    <a:pt x="131" y="361"/>
                  </a:lnTo>
                  <a:lnTo>
                    <a:pt x="131" y="361"/>
                  </a:lnTo>
                  <a:lnTo>
                    <a:pt x="130" y="361"/>
                  </a:lnTo>
                  <a:lnTo>
                    <a:pt x="130" y="362"/>
                  </a:lnTo>
                  <a:lnTo>
                    <a:pt x="130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1"/>
                  </a:lnTo>
                  <a:lnTo>
                    <a:pt x="129" y="361"/>
                  </a:lnTo>
                  <a:lnTo>
                    <a:pt x="128" y="361"/>
                  </a:lnTo>
                  <a:lnTo>
                    <a:pt x="127" y="360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8"/>
                  </a:lnTo>
                  <a:lnTo>
                    <a:pt x="127" y="358"/>
                  </a:lnTo>
                  <a:lnTo>
                    <a:pt x="128" y="358"/>
                  </a:lnTo>
                  <a:lnTo>
                    <a:pt x="127" y="358"/>
                  </a:lnTo>
                  <a:lnTo>
                    <a:pt x="127" y="358"/>
                  </a:lnTo>
                  <a:lnTo>
                    <a:pt x="127" y="357"/>
                  </a:lnTo>
                  <a:lnTo>
                    <a:pt x="128" y="357"/>
                  </a:lnTo>
                  <a:lnTo>
                    <a:pt x="127" y="357"/>
                  </a:lnTo>
                  <a:lnTo>
                    <a:pt x="127" y="356"/>
                  </a:lnTo>
                  <a:lnTo>
                    <a:pt x="127" y="356"/>
                  </a:lnTo>
                  <a:lnTo>
                    <a:pt x="127" y="356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6" y="354"/>
                  </a:lnTo>
                  <a:lnTo>
                    <a:pt x="126" y="354"/>
                  </a:lnTo>
                  <a:lnTo>
                    <a:pt x="125" y="354"/>
                  </a:lnTo>
                  <a:lnTo>
                    <a:pt x="125" y="353"/>
                  </a:lnTo>
                  <a:lnTo>
                    <a:pt x="125" y="352"/>
                  </a:lnTo>
                  <a:lnTo>
                    <a:pt x="125" y="352"/>
                  </a:lnTo>
                  <a:lnTo>
                    <a:pt x="125" y="351"/>
                  </a:lnTo>
                  <a:lnTo>
                    <a:pt x="125" y="351"/>
                  </a:lnTo>
                  <a:lnTo>
                    <a:pt x="125" y="352"/>
                  </a:lnTo>
                  <a:lnTo>
                    <a:pt x="124" y="352"/>
                  </a:lnTo>
                  <a:lnTo>
                    <a:pt x="124" y="351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1" y="352"/>
                  </a:lnTo>
                  <a:lnTo>
                    <a:pt x="121" y="351"/>
                  </a:lnTo>
                  <a:lnTo>
                    <a:pt x="121" y="351"/>
                  </a:lnTo>
                  <a:lnTo>
                    <a:pt x="120" y="351"/>
                  </a:lnTo>
                  <a:lnTo>
                    <a:pt x="119" y="351"/>
                  </a:lnTo>
                  <a:lnTo>
                    <a:pt x="119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0"/>
                  </a:lnTo>
                  <a:lnTo>
                    <a:pt x="119" y="350"/>
                  </a:lnTo>
                  <a:lnTo>
                    <a:pt x="118" y="350"/>
                  </a:lnTo>
                  <a:lnTo>
                    <a:pt x="118" y="350"/>
                  </a:lnTo>
                  <a:lnTo>
                    <a:pt x="118" y="350"/>
                  </a:lnTo>
                  <a:lnTo>
                    <a:pt x="118" y="349"/>
                  </a:lnTo>
                  <a:lnTo>
                    <a:pt x="118" y="349"/>
                  </a:lnTo>
                  <a:lnTo>
                    <a:pt x="118" y="348"/>
                  </a:lnTo>
                  <a:lnTo>
                    <a:pt x="118" y="348"/>
                  </a:lnTo>
                  <a:lnTo>
                    <a:pt x="118" y="347"/>
                  </a:lnTo>
                  <a:lnTo>
                    <a:pt x="118" y="347"/>
                  </a:lnTo>
                  <a:lnTo>
                    <a:pt x="117" y="347"/>
                  </a:lnTo>
                  <a:lnTo>
                    <a:pt x="116" y="347"/>
                  </a:lnTo>
                  <a:lnTo>
                    <a:pt x="116" y="346"/>
                  </a:lnTo>
                  <a:lnTo>
                    <a:pt x="117" y="346"/>
                  </a:lnTo>
                  <a:lnTo>
                    <a:pt x="118" y="346"/>
                  </a:lnTo>
                  <a:lnTo>
                    <a:pt x="118" y="346"/>
                  </a:lnTo>
                  <a:lnTo>
                    <a:pt x="118" y="345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4"/>
                  </a:lnTo>
                  <a:lnTo>
                    <a:pt x="119" y="344"/>
                  </a:lnTo>
                  <a:lnTo>
                    <a:pt x="119" y="344"/>
                  </a:lnTo>
                  <a:lnTo>
                    <a:pt x="118" y="344"/>
                  </a:lnTo>
                  <a:lnTo>
                    <a:pt x="118" y="343"/>
                  </a:lnTo>
                  <a:lnTo>
                    <a:pt x="118" y="343"/>
                  </a:lnTo>
                  <a:lnTo>
                    <a:pt x="118" y="343"/>
                  </a:lnTo>
                  <a:lnTo>
                    <a:pt x="117" y="343"/>
                  </a:lnTo>
                  <a:lnTo>
                    <a:pt x="117" y="342"/>
                  </a:lnTo>
                  <a:lnTo>
                    <a:pt x="116" y="342"/>
                  </a:lnTo>
                  <a:lnTo>
                    <a:pt x="116" y="341"/>
                  </a:lnTo>
                  <a:lnTo>
                    <a:pt x="116" y="341"/>
                  </a:lnTo>
                  <a:lnTo>
                    <a:pt x="117" y="341"/>
                  </a:lnTo>
                  <a:lnTo>
                    <a:pt x="116" y="340"/>
                  </a:lnTo>
                  <a:lnTo>
                    <a:pt x="116" y="340"/>
                  </a:lnTo>
                  <a:lnTo>
                    <a:pt x="116" y="340"/>
                  </a:lnTo>
                  <a:lnTo>
                    <a:pt x="115" y="340"/>
                  </a:lnTo>
                  <a:lnTo>
                    <a:pt x="115" y="339"/>
                  </a:lnTo>
                  <a:lnTo>
                    <a:pt x="115" y="339"/>
                  </a:lnTo>
                  <a:lnTo>
                    <a:pt x="115" y="339"/>
                  </a:lnTo>
                  <a:lnTo>
                    <a:pt x="115" y="338"/>
                  </a:lnTo>
                  <a:lnTo>
                    <a:pt x="114" y="338"/>
                  </a:lnTo>
                  <a:lnTo>
                    <a:pt x="114" y="338"/>
                  </a:lnTo>
                  <a:lnTo>
                    <a:pt x="113" y="338"/>
                  </a:lnTo>
                  <a:lnTo>
                    <a:pt x="113" y="339"/>
                  </a:lnTo>
                  <a:lnTo>
                    <a:pt x="112" y="339"/>
                  </a:lnTo>
                  <a:lnTo>
                    <a:pt x="112" y="339"/>
                  </a:lnTo>
                  <a:lnTo>
                    <a:pt x="112" y="338"/>
                  </a:lnTo>
                  <a:lnTo>
                    <a:pt x="111" y="338"/>
                  </a:lnTo>
                  <a:lnTo>
                    <a:pt x="111" y="338"/>
                  </a:lnTo>
                  <a:lnTo>
                    <a:pt x="110" y="338"/>
                  </a:lnTo>
                  <a:lnTo>
                    <a:pt x="110" y="338"/>
                  </a:lnTo>
                  <a:lnTo>
                    <a:pt x="109" y="338"/>
                  </a:lnTo>
                  <a:lnTo>
                    <a:pt x="110" y="338"/>
                  </a:lnTo>
                  <a:lnTo>
                    <a:pt x="109" y="338"/>
                  </a:lnTo>
                  <a:lnTo>
                    <a:pt x="109" y="339"/>
                  </a:lnTo>
                  <a:lnTo>
                    <a:pt x="108" y="339"/>
                  </a:lnTo>
                  <a:lnTo>
                    <a:pt x="108" y="339"/>
                  </a:lnTo>
                  <a:lnTo>
                    <a:pt x="108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6" y="339"/>
                  </a:lnTo>
                  <a:lnTo>
                    <a:pt x="106" y="339"/>
                  </a:lnTo>
                  <a:lnTo>
                    <a:pt x="105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3" y="339"/>
                  </a:lnTo>
                  <a:lnTo>
                    <a:pt x="103" y="338"/>
                  </a:lnTo>
                  <a:lnTo>
                    <a:pt x="103" y="338"/>
                  </a:lnTo>
                  <a:lnTo>
                    <a:pt x="103" y="339"/>
                  </a:lnTo>
                  <a:lnTo>
                    <a:pt x="103" y="339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40"/>
                  </a:lnTo>
                  <a:lnTo>
                    <a:pt x="103" y="341"/>
                  </a:lnTo>
                  <a:lnTo>
                    <a:pt x="102" y="341"/>
                  </a:lnTo>
                  <a:lnTo>
                    <a:pt x="102" y="341"/>
                  </a:lnTo>
                  <a:lnTo>
                    <a:pt x="101" y="341"/>
                  </a:lnTo>
                  <a:lnTo>
                    <a:pt x="101" y="341"/>
                  </a:lnTo>
                  <a:lnTo>
                    <a:pt x="101" y="342"/>
                  </a:lnTo>
                  <a:lnTo>
                    <a:pt x="100" y="342"/>
                  </a:lnTo>
                  <a:lnTo>
                    <a:pt x="100" y="341"/>
                  </a:lnTo>
                  <a:lnTo>
                    <a:pt x="100" y="341"/>
                  </a:lnTo>
                  <a:lnTo>
                    <a:pt x="99" y="342"/>
                  </a:lnTo>
                  <a:lnTo>
                    <a:pt x="99" y="341"/>
                  </a:lnTo>
                  <a:lnTo>
                    <a:pt x="99" y="342"/>
                  </a:lnTo>
                  <a:lnTo>
                    <a:pt x="99" y="341"/>
                  </a:lnTo>
                  <a:lnTo>
                    <a:pt x="100" y="341"/>
                  </a:lnTo>
                  <a:lnTo>
                    <a:pt x="99" y="341"/>
                  </a:lnTo>
                  <a:lnTo>
                    <a:pt x="99" y="341"/>
                  </a:lnTo>
                  <a:lnTo>
                    <a:pt x="99" y="341"/>
                  </a:lnTo>
                  <a:lnTo>
                    <a:pt x="98" y="341"/>
                  </a:lnTo>
                  <a:lnTo>
                    <a:pt x="98" y="340"/>
                  </a:lnTo>
                  <a:lnTo>
                    <a:pt x="97" y="340"/>
                  </a:lnTo>
                  <a:lnTo>
                    <a:pt x="97" y="340"/>
                  </a:lnTo>
                  <a:lnTo>
                    <a:pt x="97" y="339"/>
                  </a:lnTo>
                  <a:lnTo>
                    <a:pt x="97" y="339"/>
                  </a:lnTo>
                  <a:lnTo>
                    <a:pt x="97" y="339"/>
                  </a:lnTo>
                  <a:lnTo>
                    <a:pt x="97" y="338"/>
                  </a:lnTo>
                  <a:lnTo>
                    <a:pt x="97" y="337"/>
                  </a:lnTo>
                  <a:lnTo>
                    <a:pt x="97" y="337"/>
                  </a:lnTo>
                  <a:lnTo>
                    <a:pt x="96" y="337"/>
                  </a:lnTo>
                  <a:lnTo>
                    <a:pt x="96" y="336"/>
                  </a:lnTo>
                  <a:lnTo>
                    <a:pt x="97" y="336"/>
                  </a:lnTo>
                  <a:lnTo>
                    <a:pt x="96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5"/>
                  </a:lnTo>
                  <a:lnTo>
                    <a:pt x="96" y="335"/>
                  </a:lnTo>
                  <a:lnTo>
                    <a:pt x="96" y="334"/>
                  </a:lnTo>
                  <a:lnTo>
                    <a:pt x="96" y="334"/>
                  </a:lnTo>
                  <a:lnTo>
                    <a:pt x="96" y="334"/>
                  </a:lnTo>
                  <a:lnTo>
                    <a:pt x="96" y="333"/>
                  </a:lnTo>
                  <a:lnTo>
                    <a:pt x="97" y="333"/>
                  </a:lnTo>
                  <a:lnTo>
                    <a:pt x="97" y="333"/>
                  </a:lnTo>
                  <a:lnTo>
                    <a:pt x="96" y="333"/>
                  </a:lnTo>
                  <a:lnTo>
                    <a:pt x="96" y="332"/>
                  </a:lnTo>
                  <a:lnTo>
                    <a:pt x="96" y="332"/>
                  </a:lnTo>
                  <a:lnTo>
                    <a:pt x="96" y="332"/>
                  </a:lnTo>
                  <a:lnTo>
                    <a:pt x="95" y="332"/>
                  </a:lnTo>
                  <a:lnTo>
                    <a:pt x="95" y="331"/>
                  </a:lnTo>
                  <a:lnTo>
                    <a:pt x="95" y="330"/>
                  </a:lnTo>
                  <a:lnTo>
                    <a:pt x="95" y="330"/>
                  </a:lnTo>
                  <a:lnTo>
                    <a:pt x="94" y="330"/>
                  </a:lnTo>
                  <a:lnTo>
                    <a:pt x="95" y="330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8"/>
                  </a:lnTo>
                  <a:lnTo>
                    <a:pt x="95" y="328"/>
                  </a:lnTo>
                  <a:lnTo>
                    <a:pt x="96" y="328"/>
                  </a:lnTo>
                  <a:lnTo>
                    <a:pt x="96" y="328"/>
                  </a:lnTo>
                  <a:lnTo>
                    <a:pt x="97" y="328"/>
                  </a:lnTo>
                  <a:lnTo>
                    <a:pt x="97" y="328"/>
                  </a:lnTo>
                  <a:lnTo>
                    <a:pt x="97" y="328"/>
                  </a:lnTo>
                  <a:lnTo>
                    <a:pt x="98" y="328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2" y="329"/>
                  </a:lnTo>
                  <a:lnTo>
                    <a:pt x="103" y="329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4" y="327"/>
                  </a:lnTo>
                  <a:lnTo>
                    <a:pt x="104" y="326"/>
                  </a:lnTo>
                  <a:lnTo>
                    <a:pt x="104" y="326"/>
                  </a:lnTo>
                  <a:lnTo>
                    <a:pt x="104" y="327"/>
                  </a:lnTo>
                  <a:lnTo>
                    <a:pt x="104" y="326"/>
                  </a:lnTo>
                  <a:lnTo>
                    <a:pt x="105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5" y="325"/>
                  </a:lnTo>
                  <a:lnTo>
                    <a:pt x="105" y="324"/>
                  </a:lnTo>
                  <a:lnTo>
                    <a:pt x="105" y="325"/>
                  </a:lnTo>
                  <a:lnTo>
                    <a:pt x="105" y="324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03" y="323"/>
                  </a:lnTo>
                  <a:lnTo>
                    <a:pt x="103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104" y="321"/>
                  </a:lnTo>
                  <a:lnTo>
                    <a:pt x="103" y="321"/>
                  </a:lnTo>
                  <a:lnTo>
                    <a:pt x="103" y="321"/>
                  </a:lnTo>
                  <a:lnTo>
                    <a:pt x="103" y="322"/>
                  </a:lnTo>
                  <a:lnTo>
                    <a:pt x="103" y="321"/>
                  </a:lnTo>
                  <a:lnTo>
                    <a:pt x="102" y="321"/>
                  </a:lnTo>
                  <a:lnTo>
                    <a:pt x="102" y="321"/>
                  </a:lnTo>
                  <a:lnTo>
                    <a:pt x="102" y="321"/>
                  </a:lnTo>
                  <a:lnTo>
                    <a:pt x="101" y="321"/>
                  </a:lnTo>
                  <a:lnTo>
                    <a:pt x="101" y="321"/>
                  </a:lnTo>
                  <a:lnTo>
                    <a:pt x="101" y="321"/>
                  </a:lnTo>
                  <a:lnTo>
                    <a:pt x="101" y="320"/>
                  </a:lnTo>
                  <a:lnTo>
                    <a:pt x="101" y="321"/>
                  </a:lnTo>
                  <a:lnTo>
                    <a:pt x="100" y="321"/>
                  </a:lnTo>
                  <a:lnTo>
                    <a:pt x="100" y="321"/>
                  </a:lnTo>
                  <a:lnTo>
                    <a:pt x="99" y="321"/>
                  </a:lnTo>
                  <a:lnTo>
                    <a:pt x="99" y="321"/>
                  </a:lnTo>
                  <a:lnTo>
                    <a:pt x="98" y="321"/>
                  </a:lnTo>
                  <a:lnTo>
                    <a:pt x="98" y="320"/>
                  </a:lnTo>
                  <a:lnTo>
                    <a:pt x="99" y="320"/>
                  </a:lnTo>
                  <a:lnTo>
                    <a:pt x="99" y="319"/>
                  </a:lnTo>
                  <a:lnTo>
                    <a:pt x="99" y="319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98" y="317"/>
                  </a:lnTo>
                  <a:lnTo>
                    <a:pt x="98" y="317"/>
                  </a:lnTo>
                  <a:lnTo>
                    <a:pt x="97" y="317"/>
                  </a:lnTo>
                  <a:lnTo>
                    <a:pt x="97" y="317"/>
                  </a:lnTo>
                  <a:lnTo>
                    <a:pt x="96" y="317"/>
                  </a:lnTo>
                  <a:lnTo>
                    <a:pt x="96" y="316"/>
                  </a:lnTo>
                  <a:lnTo>
                    <a:pt x="96" y="316"/>
                  </a:lnTo>
                  <a:lnTo>
                    <a:pt x="96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4" y="313"/>
                  </a:lnTo>
                  <a:lnTo>
                    <a:pt x="94" y="313"/>
                  </a:lnTo>
                  <a:lnTo>
                    <a:pt x="93" y="313"/>
                  </a:lnTo>
                  <a:lnTo>
                    <a:pt x="93" y="312"/>
                  </a:lnTo>
                  <a:lnTo>
                    <a:pt x="93" y="313"/>
                  </a:lnTo>
                  <a:lnTo>
                    <a:pt x="93" y="312"/>
                  </a:lnTo>
                  <a:lnTo>
                    <a:pt x="93" y="311"/>
                  </a:lnTo>
                  <a:lnTo>
                    <a:pt x="93" y="311"/>
                  </a:lnTo>
                  <a:lnTo>
                    <a:pt x="93" y="311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2" y="310"/>
                  </a:lnTo>
                  <a:lnTo>
                    <a:pt x="92" y="310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2" y="310"/>
                  </a:lnTo>
                  <a:lnTo>
                    <a:pt x="92" y="309"/>
                  </a:lnTo>
                  <a:lnTo>
                    <a:pt x="91" y="309"/>
                  </a:lnTo>
                  <a:lnTo>
                    <a:pt x="91" y="308"/>
                  </a:lnTo>
                  <a:lnTo>
                    <a:pt x="90" y="308"/>
                  </a:lnTo>
                  <a:lnTo>
                    <a:pt x="90" y="308"/>
                  </a:lnTo>
                  <a:lnTo>
                    <a:pt x="90" y="308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0" y="306"/>
                  </a:lnTo>
                  <a:lnTo>
                    <a:pt x="91" y="306"/>
                  </a:lnTo>
                  <a:lnTo>
                    <a:pt x="92" y="306"/>
                  </a:lnTo>
                  <a:lnTo>
                    <a:pt x="92" y="306"/>
                  </a:lnTo>
                  <a:lnTo>
                    <a:pt x="91" y="306"/>
                  </a:lnTo>
                  <a:lnTo>
                    <a:pt x="92" y="306"/>
                  </a:lnTo>
                  <a:lnTo>
                    <a:pt x="92" y="305"/>
                  </a:lnTo>
                  <a:lnTo>
                    <a:pt x="92" y="305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3"/>
                  </a:lnTo>
                  <a:lnTo>
                    <a:pt x="91" y="303"/>
                  </a:lnTo>
                  <a:lnTo>
                    <a:pt x="91" y="303"/>
                  </a:lnTo>
                  <a:lnTo>
                    <a:pt x="90" y="302"/>
                  </a:lnTo>
                  <a:lnTo>
                    <a:pt x="90" y="302"/>
                  </a:lnTo>
                  <a:lnTo>
                    <a:pt x="91" y="302"/>
                  </a:lnTo>
                  <a:lnTo>
                    <a:pt x="91" y="301"/>
                  </a:lnTo>
                  <a:lnTo>
                    <a:pt x="91" y="300"/>
                  </a:lnTo>
                  <a:lnTo>
                    <a:pt x="91" y="300"/>
                  </a:lnTo>
                  <a:lnTo>
                    <a:pt x="92" y="300"/>
                  </a:lnTo>
                  <a:lnTo>
                    <a:pt x="92" y="299"/>
                  </a:lnTo>
                  <a:lnTo>
                    <a:pt x="91" y="299"/>
                  </a:lnTo>
                  <a:lnTo>
                    <a:pt x="92" y="299"/>
                  </a:lnTo>
                  <a:lnTo>
                    <a:pt x="92" y="299"/>
                  </a:lnTo>
                  <a:lnTo>
                    <a:pt x="91" y="299"/>
                  </a:lnTo>
                  <a:lnTo>
                    <a:pt x="92" y="299"/>
                  </a:lnTo>
                  <a:lnTo>
                    <a:pt x="91" y="298"/>
                  </a:lnTo>
                  <a:lnTo>
                    <a:pt x="90" y="298"/>
                  </a:lnTo>
                  <a:lnTo>
                    <a:pt x="90" y="299"/>
                  </a:lnTo>
                  <a:lnTo>
                    <a:pt x="90" y="299"/>
                  </a:lnTo>
                  <a:lnTo>
                    <a:pt x="90" y="298"/>
                  </a:lnTo>
                  <a:lnTo>
                    <a:pt x="90" y="297"/>
                  </a:lnTo>
                  <a:lnTo>
                    <a:pt x="89" y="297"/>
                  </a:lnTo>
                  <a:lnTo>
                    <a:pt x="89" y="298"/>
                  </a:lnTo>
                  <a:lnTo>
                    <a:pt x="89" y="297"/>
                  </a:lnTo>
                  <a:lnTo>
                    <a:pt x="89" y="297"/>
                  </a:lnTo>
                  <a:lnTo>
                    <a:pt x="89" y="297"/>
                  </a:lnTo>
                  <a:lnTo>
                    <a:pt x="89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7" y="296"/>
                  </a:lnTo>
                  <a:lnTo>
                    <a:pt x="86" y="296"/>
                  </a:lnTo>
                  <a:lnTo>
                    <a:pt x="86" y="295"/>
                  </a:lnTo>
                  <a:lnTo>
                    <a:pt x="86" y="295"/>
                  </a:lnTo>
                  <a:lnTo>
                    <a:pt x="85" y="295"/>
                  </a:lnTo>
                  <a:lnTo>
                    <a:pt x="85" y="295"/>
                  </a:lnTo>
                  <a:lnTo>
                    <a:pt x="85" y="296"/>
                  </a:lnTo>
                  <a:lnTo>
                    <a:pt x="85" y="295"/>
                  </a:lnTo>
                  <a:lnTo>
                    <a:pt x="84" y="295"/>
                  </a:lnTo>
                  <a:lnTo>
                    <a:pt x="84" y="295"/>
                  </a:lnTo>
                  <a:lnTo>
                    <a:pt x="83" y="295"/>
                  </a:lnTo>
                  <a:lnTo>
                    <a:pt x="83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81" y="297"/>
                  </a:lnTo>
                  <a:lnTo>
                    <a:pt x="80" y="297"/>
                  </a:lnTo>
                  <a:lnTo>
                    <a:pt x="80" y="297"/>
                  </a:lnTo>
                  <a:lnTo>
                    <a:pt x="79" y="296"/>
                  </a:lnTo>
                  <a:lnTo>
                    <a:pt x="79" y="296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80" y="295"/>
                  </a:lnTo>
                  <a:lnTo>
                    <a:pt x="80" y="294"/>
                  </a:lnTo>
                  <a:lnTo>
                    <a:pt x="79" y="294"/>
                  </a:lnTo>
                  <a:lnTo>
                    <a:pt x="80" y="294"/>
                  </a:lnTo>
                  <a:lnTo>
                    <a:pt x="79" y="294"/>
                  </a:lnTo>
                  <a:lnTo>
                    <a:pt x="78" y="294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6" y="293"/>
                  </a:lnTo>
                  <a:lnTo>
                    <a:pt x="76" y="293"/>
                  </a:lnTo>
                  <a:lnTo>
                    <a:pt x="75" y="293"/>
                  </a:lnTo>
                  <a:lnTo>
                    <a:pt x="75" y="293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3" y="293"/>
                  </a:lnTo>
                  <a:lnTo>
                    <a:pt x="73" y="293"/>
                  </a:lnTo>
                  <a:lnTo>
                    <a:pt x="73" y="292"/>
                  </a:lnTo>
                  <a:lnTo>
                    <a:pt x="73" y="292"/>
                  </a:lnTo>
                  <a:lnTo>
                    <a:pt x="73" y="292"/>
                  </a:lnTo>
                  <a:lnTo>
                    <a:pt x="72" y="292"/>
                  </a:lnTo>
                  <a:lnTo>
                    <a:pt x="72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3"/>
                  </a:lnTo>
                  <a:lnTo>
                    <a:pt x="70" y="292"/>
                  </a:lnTo>
                  <a:lnTo>
                    <a:pt x="70" y="293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69" y="292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91"/>
                  </a:lnTo>
                  <a:lnTo>
                    <a:pt x="69" y="291"/>
                  </a:lnTo>
                  <a:lnTo>
                    <a:pt x="70" y="291"/>
                  </a:lnTo>
                  <a:lnTo>
                    <a:pt x="70" y="290"/>
                  </a:lnTo>
                  <a:lnTo>
                    <a:pt x="70" y="289"/>
                  </a:lnTo>
                  <a:lnTo>
                    <a:pt x="69" y="289"/>
                  </a:lnTo>
                  <a:lnTo>
                    <a:pt x="69" y="289"/>
                  </a:lnTo>
                  <a:lnTo>
                    <a:pt x="69" y="288"/>
                  </a:lnTo>
                  <a:lnTo>
                    <a:pt x="69" y="288"/>
                  </a:lnTo>
                  <a:lnTo>
                    <a:pt x="69" y="287"/>
                  </a:lnTo>
                  <a:lnTo>
                    <a:pt x="69" y="287"/>
                  </a:lnTo>
                  <a:lnTo>
                    <a:pt x="69" y="287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8" y="286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67" y="285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3"/>
                  </a:lnTo>
                  <a:lnTo>
                    <a:pt x="67" y="284"/>
                  </a:lnTo>
                  <a:lnTo>
                    <a:pt x="67" y="283"/>
                  </a:lnTo>
                  <a:lnTo>
                    <a:pt x="67" y="283"/>
                  </a:lnTo>
                  <a:lnTo>
                    <a:pt x="67" y="282"/>
                  </a:lnTo>
                  <a:lnTo>
                    <a:pt x="66" y="282"/>
                  </a:lnTo>
                  <a:lnTo>
                    <a:pt x="66" y="282"/>
                  </a:lnTo>
                  <a:lnTo>
                    <a:pt x="66" y="283"/>
                  </a:lnTo>
                  <a:lnTo>
                    <a:pt x="66" y="282"/>
                  </a:lnTo>
                  <a:lnTo>
                    <a:pt x="66" y="283"/>
                  </a:lnTo>
                  <a:lnTo>
                    <a:pt x="65" y="283"/>
                  </a:lnTo>
                  <a:lnTo>
                    <a:pt x="65" y="282"/>
                  </a:lnTo>
                  <a:lnTo>
                    <a:pt x="65" y="282"/>
                  </a:lnTo>
                  <a:lnTo>
                    <a:pt x="66" y="282"/>
                  </a:lnTo>
                  <a:lnTo>
                    <a:pt x="66" y="281"/>
                  </a:lnTo>
                  <a:lnTo>
                    <a:pt x="66" y="281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6"/>
                  </a:lnTo>
                  <a:lnTo>
                    <a:pt x="65" y="276"/>
                  </a:lnTo>
                  <a:lnTo>
                    <a:pt x="64" y="276"/>
                  </a:lnTo>
                  <a:lnTo>
                    <a:pt x="64" y="275"/>
                  </a:lnTo>
                  <a:lnTo>
                    <a:pt x="64" y="275"/>
                  </a:lnTo>
                  <a:lnTo>
                    <a:pt x="64" y="275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2" y="274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4" y="272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4" y="268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lnTo>
                    <a:pt x="64" y="266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4" y="263"/>
                  </a:lnTo>
                  <a:lnTo>
                    <a:pt x="64" y="262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58"/>
                  </a:lnTo>
                  <a:lnTo>
                    <a:pt x="63" y="258"/>
                  </a:lnTo>
                  <a:lnTo>
                    <a:pt x="64" y="257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0"/>
                  </a:lnTo>
                  <a:lnTo>
                    <a:pt x="69" y="249"/>
                  </a:lnTo>
                  <a:lnTo>
                    <a:pt x="68" y="249"/>
                  </a:lnTo>
                  <a:lnTo>
                    <a:pt x="69" y="249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9" y="245"/>
                  </a:lnTo>
                  <a:lnTo>
                    <a:pt x="69" y="246"/>
                  </a:lnTo>
                  <a:lnTo>
                    <a:pt x="70" y="246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69" y="247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70" y="248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72" y="245"/>
                  </a:lnTo>
                  <a:lnTo>
                    <a:pt x="73" y="245"/>
                  </a:lnTo>
                  <a:lnTo>
                    <a:pt x="73" y="245"/>
                  </a:lnTo>
                  <a:lnTo>
                    <a:pt x="73" y="245"/>
                  </a:lnTo>
                  <a:lnTo>
                    <a:pt x="74" y="245"/>
                  </a:lnTo>
                  <a:lnTo>
                    <a:pt x="74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6" y="245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75" y="244"/>
                  </a:lnTo>
                  <a:lnTo>
                    <a:pt x="76" y="244"/>
                  </a:lnTo>
                  <a:lnTo>
                    <a:pt x="76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9" y="243"/>
                  </a:lnTo>
                  <a:lnTo>
                    <a:pt x="80" y="243"/>
                  </a:lnTo>
                  <a:lnTo>
                    <a:pt x="80" y="243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1" y="244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3" y="244"/>
                  </a:lnTo>
                  <a:lnTo>
                    <a:pt x="83" y="244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6" y="244"/>
                  </a:lnTo>
                  <a:lnTo>
                    <a:pt x="85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3"/>
                  </a:lnTo>
                  <a:lnTo>
                    <a:pt x="87" y="243"/>
                  </a:lnTo>
                  <a:lnTo>
                    <a:pt x="87" y="24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88" y="245"/>
                  </a:lnTo>
                  <a:lnTo>
                    <a:pt x="88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90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8" y="245"/>
                  </a:lnTo>
                  <a:lnTo>
                    <a:pt x="88" y="245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87" y="244"/>
                  </a:lnTo>
                  <a:lnTo>
                    <a:pt x="87" y="243"/>
                  </a:lnTo>
                  <a:lnTo>
                    <a:pt x="86" y="243"/>
                  </a:lnTo>
                  <a:lnTo>
                    <a:pt x="86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2"/>
                  </a:lnTo>
                  <a:lnTo>
                    <a:pt x="84" y="243"/>
                  </a:lnTo>
                  <a:lnTo>
                    <a:pt x="84" y="242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4" y="241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2" y="241"/>
                  </a:lnTo>
                  <a:lnTo>
                    <a:pt x="82" y="240"/>
                  </a:lnTo>
                  <a:lnTo>
                    <a:pt x="82" y="240"/>
                  </a:lnTo>
                  <a:lnTo>
                    <a:pt x="81" y="240"/>
                  </a:lnTo>
                  <a:lnTo>
                    <a:pt x="81" y="240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80" y="241"/>
                  </a:lnTo>
                  <a:lnTo>
                    <a:pt x="79" y="241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7" y="240"/>
                  </a:lnTo>
                  <a:lnTo>
                    <a:pt x="77" y="241"/>
                  </a:lnTo>
                  <a:lnTo>
                    <a:pt x="77" y="240"/>
                  </a:lnTo>
                  <a:lnTo>
                    <a:pt x="76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6" y="240"/>
                  </a:lnTo>
                  <a:lnTo>
                    <a:pt x="75" y="240"/>
                  </a:lnTo>
                  <a:lnTo>
                    <a:pt x="75" y="239"/>
                  </a:lnTo>
                  <a:lnTo>
                    <a:pt x="75" y="240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4" y="239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73" y="237"/>
                  </a:lnTo>
                  <a:lnTo>
                    <a:pt x="72" y="237"/>
                  </a:lnTo>
                  <a:lnTo>
                    <a:pt x="72" y="237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4" y="237"/>
                  </a:lnTo>
                  <a:lnTo>
                    <a:pt x="73" y="237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5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4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4" y="234"/>
                  </a:lnTo>
                  <a:lnTo>
                    <a:pt x="74" y="233"/>
                  </a:lnTo>
                  <a:lnTo>
                    <a:pt x="74" y="233"/>
                  </a:lnTo>
                  <a:lnTo>
                    <a:pt x="73" y="233"/>
                  </a:lnTo>
                  <a:lnTo>
                    <a:pt x="74" y="233"/>
                  </a:lnTo>
                  <a:lnTo>
                    <a:pt x="74" y="232"/>
                  </a:lnTo>
                  <a:lnTo>
                    <a:pt x="74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2" y="234"/>
                  </a:lnTo>
                  <a:lnTo>
                    <a:pt x="71" y="234"/>
                  </a:lnTo>
                  <a:lnTo>
                    <a:pt x="72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5"/>
                  </a:lnTo>
                  <a:lnTo>
                    <a:pt x="71" y="234"/>
                  </a:lnTo>
                  <a:lnTo>
                    <a:pt x="71" y="235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8" y="236"/>
                  </a:lnTo>
                  <a:lnTo>
                    <a:pt x="69" y="236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8" y="233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1" y="231"/>
                  </a:lnTo>
                  <a:lnTo>
                    <a:pt x="71" y="230"/>
                  </a:lnTo>
                  <a:lnTo>
                    <a:pt x="72" y="230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3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5" y="228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7" y="227"/>
                  </a:lnTo>
                  <a:lnTo>
                    <a:pt x="77" y="226"/>
                  </a:lnTo>
                  <a:lnTo>
                    <a:pt x="78" y="226"/>
                  </a:lnTo>
                  <a:lnTo>
                    <a:pt x="78" y="226"/>
                  </a:lnTo>
                  <a:lnTo>
                    <a:pt x="78" y="225"/>
                  </a:lnTo>
                  <a:lnTo>
                    <a:pt x="79" y="225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1" y="223"/>
                  </a:lnTo>
                  <a:lnTo>
                    <a:pt x="81" y="222"/>
                  </a:lnTo>
                  <a:lnTo>
                    <a:pt x="82" y="222"/>
                  </a:lnTo>
                  <a:lnTo>
                    <a:pt x="82" y="222"/>
                  </a:lnTo>
                  <a:lnTo>
                    <a:pt x="82" y="221"/>
                  </a:lnTo>
                  <a:lnTo>
                    <a:pt x="83" y="221"/>
                  </a:lnTo>
                  <a:lnTo>
                    <a:pt x="84" y="219"/>
                  </a:lnTo>
                  <a:lnTo>
                    <a:pt x="84" y="219"/>
                  </a:lnTo>
                  <a:lnTo>
                    <a:pt x="85" y="218"/>
                  </a:lnTo>
                  <a:lnTo>
                    <a:pt x="85" y="218"/>
                  </a:lnTo>
                  <a:lnTo>
                    <a:pt x="85" y="218"/>
                  </a:lnTo>
                  <a:lnTo>
                    <a:pt x="86" y="218"/>
                  </a:lnTo>
                  <a:lnTo>
                    <a:pt x="86" y="217"/>
                  </a:lnTo>
                  <a:lnTo>
                    <a:pt x="86" y="217"/>
                  </a:lnTo>
                  <a:lnTo>
                    <a:pt x="86" y="216"/>
                  </a:lnTo>
                  <a:lnTo>
                    <a:pt x="87" y="216"/>
                  </a:lnTo>
                  <a:lnTo>
                    <a:pt x="87" y="216"/>
                  </a:lnTo>
                  <a:lnTo>
                    <a:pt x="88" y="215"/>
                  </a:lnTo>
                  <a:lnTo>
                    <a:pt x="89" y="215"/>
                  </a:lnTo>
                  <a:lnTo>
                    <a:pt x="89" y="214"/>
                  </a:lnTo>
                  <a:lnTo>
                    <a:pt x="89" y="214"/>
                  </a:lnTo>
                  <a:lnTo>
                    <a:pt x="89" y="214"/>
                  </a:lnTo>
                  <a:lnTo>
                    <a:pt x="90" y="214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1" y="212"/>
                  </a:lnTo>
                  <a:lnTo>
                    <a:pt x="92" y="212"/>
                  </a:lnTo>
                  <a:lnTo>
                    <a:pt x="92" y="212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0"/>
                  </a:lnTo>
                  <a:lnTo>
                    <a:pt x="94" y="210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07"/>
                  </a:lnTo>
                  <a:lnTo>
                    <a:pt x="95" y="206"/>
                  </a:lnTo>
                  <a:lnTo>
                    <a:pt x="96" y="206"/>
                  </a:lnTo>
                  <a:lnTo>
                    <a:pt x="96" y="205"/>
                  </a:lnTo>
                  <a:lnTo>
                    <a:pt x="96" y="204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4" y="201"/>
                  </a:lnTo>
                  <a:lnTo>
                    <a:pt x="94" y="200"/>
                  </a:lnTo>
                  <a:lnTo>
                    <a:pt x="93" y="200"/>
                  </a:lnTo>
                  <a:lnTo>
                    <a:pt x="93" y="200"/>
                  </a:lnTo>
                  <a:lnTo>
                    <a:pt x="93" y="200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1" y="199"/>
                  </a:lnTo>
                  <a:lnTo>
                    <a:pt x="90" y="199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88" y="197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5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4" y="194"/>
                  </a:lnTo>
                  <a:lnTo>
                    <a:pt x="84" y="193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0"/>
                  </a:lnTo>
                  <a:lnTo>
                    <a:pt x="87" y="190"/>
                  </a:lnTo>
                  <a:lnTo>
                    <a:pt x="88" y="190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88" y="188"/>
                  </a:lnTo>
                  <a:lnTo>
                    <a:pt x="88" y="188"/>
                  </a:lnTo>
                  <a:lnTo>
                    <a:pt x="88" y="187"/>
                  </a:lnTo>
                  <a:lnTo>
                    <a:pt x="88" y="187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6" y="186"/>
                  </a:lnTo>
                  <a:lnTo>
                    <a:pt x="87" y="186"/>
                  </a:lnTo>
                  <a:lnTo>
                    <a:pt x="86" y="185"/>
                  </a:lnTo>
                  <a:lnTo>
                    <a:pt x="85" y="185"/>
                  </a:lnTo>
                  <a:lnTo>
                    <a:pt x="85" y="185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3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4" y="181"/>
                  </a:lnTo>
                  <a:lnTo>
                    <a:pt x="85" y="181"/>
                  </a:lnTo>
                  <a:lnTo>
                    <a:pt x="84" y="180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4" y="179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2" y="179"/>
                  </a:lnTo>
                  <a:lnTo>
                    <a:pt x="82" y="179"/>
                  </a:lnTo>
                  <a:lnTo>
                    <a:pt x="81" y="179"/>
                  </a:lnTo>
                  <a:lnTo>
                    <a:pt x="81" y="178"/>
                  </a:lnTo>
                  <a:lnTo>
                    <a:pt x="81" y="178"/>
                  </a:lnTo>
                  <a:lnTo>
                    <a:pt x="81" y="177"/>
                  </a:lnTo>
                  <a:lnTo>
                    <a:pt x="81" y="177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3" y="175"/>
                  </a:lnTo>
                  <a:lnTo>
                    <a:pt x="83" y="174"/>
                  </a:lnTo>
                  <a:lnTo>
                    <a:pt x="82" y="174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2"/>
                  </a:lnTo>
                  <a:lnTo>
                    <a:pt x="82" y="171"/>
                  </a:lnTo>
                  <a:lnTo>
                    <a:pt x="82" y="171"/>
                  </a:lnTo>
                  <a:lnTo>
                    <a:pt x="82" y="170"/>
                  </a:lnTo>
                  <a:lnTo>
                    <a:pt x="82" y="169"/>
                  </a:lnTo>
                  <a:lnTo>
                    <a:pt x="83" y="168"/>
                  </a:lnTo>
                  <a:lnTo>
                    <a:pt x="82" y="168"/>
                  </a:lnTo>
                  <a:lnTo>
                    <a:pt x="81" y="167"/>
                  </a:lnTo>
                  <a:lnTo>
                    <a:pt x="83" y="167"/>
                  </a:lnTo>
                  <a:lnTo>
                    <a:pt x="83" y="167"/>
                  </a:lnTo>
                  <a:lnTo>
                    <a:pt x="84" y="167"/>
                  </a:lnTo>
                  <a:lnTo>
                    <a:pt x="85" y="167"/>
                  </a:lnTo>
                  <a:lnTo>
                    <a:pt x="85" y="167"/>
                  </a:lnTo>
                  <a:lnTo>
                    <a:pt x="85" y="166"/>
                  </a:lnTo>
                  <a:lnTo>
                    <a:pt x="85" y="165"/>
                  </a:lnTo>
                  <a:lnTo>
                    <a:pt x="84" y="164"/>
                  </a:lnTo>
                  <a:lnTo>
                    <a:pt x="84" y="163"/>
                  </a:lnTo>
                  <a:lnTo>
                    <a:pt x="84" y="163"/>
                  </a:lnTo>
                  <a:lnTo>
                    <a:pt x="84" y="162"/>
                  </a:lnTo>
                  <a:lnTo>
                    <a:pt x="83" y="161"/>
                  </a:lnTo>
                  <a:lnTo>
                    <a:pt x="83" y="160"/>
                  </a:lnTo>
                  <a:lnTo>
                    <a:pt x="82" y="159"/>
                  </a:lnTo>
                  <a:lnTo>
                    <a:pt x="81" y="159"/>
                  </a:lnTo>
                  <a:lnTo>
                    <a:pt x="81" y="158"/>
                  </a:lnTo>
                  <a:lnTo>
                    <a:pt x="81" y="157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79" y="155"/>
                  </a:lnTo>
                  <a:lnTo>
                    <a:pt x="79" y="154"/>
                  </a:lnTo>
                  <a:lnTo>
                    <a:pt x="78" y="153"/>
                  </a:lnTo>
                  <a:lnTo>
                    <a:pt x="78" y="152"/>
                  </a:lnTo>
                  <a:lnTo>
                    <a:pt x="77" y="152"/>
                  </a:lnTo>
                  <a:lnTo>
                    <a:pt x="77" y="152"/>
                  </a:lnTo>
                  <a:lnTo>
                    <a:pt x="77" y="151"/>
                  </a:lnTo>
                  <a:lnTo>
                    <a:pt x="76" y="151"/>
                  </a:lnTo>
                  <a:lnTo>
                    <a:pt x="76" y="150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7" y="148"/>
                  </a:lnTo>
                  <a:lnTo>
                    <a:pt x="79" y="146"/>
                  </a:lnTo>
                  <a:lnTo>
                    <a:pt x="80" y="145"/>
                  </a:lnTo>
                  <a:lnTo>
                    <a:pt x="80" y="145"/>
                  </a:lnTo>
                  <a:lnTo>
                    <a:pt x="80" y="144"/>
                  </a:lnTo>
                  <a:lnTo>
                    <a:pt x="81" y="144"/>
                  </a:lnTo>
                  <a:lnTo>
                    <a:pt x="80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3"/>
                  </a:lnTo>
                  <a:lnTo>
                    <a:pt x="82" y="143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3" y="141"/>
                  </a:lnTo>
                  <a:lnTo>
                    <a:pt x="84" y="140"/>
                  </a:lnTo>
                  <a:lnTo>
                    <a:pt x="84" y="139"/>
                  </a:lnTo>
                  <a:lnTo>
                    <a:pt x="81" y="137"/>
                  </a:lnTo>
                  <a:lnTo>
                    <a:pt x="78" y="134"/>
                  </a:lnTo>
                  <a:lnTo>
                    <a:pt x="73" y="132"/>
                  </a:lnTo>
                  <a:lnTo>
                    <a:pt x="73" y="131"/>
                  </a:lnTo>
                  <a:lnTo>
                    <a:pt x="71" y="127"/>
                  </a:lnTo>
                  <a:lnTo>
                    <a:pt x="72" y="126"/>
                  </a:lnTo>
                  <a:lnTo>
                    <a:pt x="73" y="125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73" y="122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72" y="122"/>
                  </a:lnTo>
                  <a:lnTo>
                    <a:pt x="74" y="120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9" y="116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1" y="116"/>
                  </a:lnTo>
                  <a:lnTo>
                    <a:pt x="81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3" y="114"/>
                  </a:lnTo>
                  <a:lnTo>
                    <a:pt x="83" y="115"/>
                  </a:lnTo>
                  <a:lnTo>
                    <a:pt x="84" y="115"/>
                  </a:lnTo>
                  <a:lnTo>
                    <a:pt x="84" y="115"/>
                  </a:lnTo>
                  <a:lnTo>
                    <a:pt x="84" y="114"/>
                  </a:lnTo>
                  <a:lnTo>
                    <a:pt x="85" y="114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5" y="112"/>
                  </a:lnTo>
                  <a:lnTo>
                    <a:pt x="85" y="112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6" y="111"/>
                  </a:lnTo>
                  <a:lnTo>
                    <a:pt x="86" y="111"/>
                  </a:lnTo>
                  <a:lnTo>
                    <a:pt x="87" y="112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0" y="113"/>
                  </a:lnTo>
                  <a:lnTo>
                    <a:pt x="90" y="113"/>
                  </a:lnTo>
                  <a:lnTo>
                    <a:pt x="90" y="112"/>
                  </a:lnTo>
                  <a:lnTo>
                    <a:pt x="91" y="11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2" y="111"/>
                  </a:lnTo>
                  <a:lnTo>
                    <a:pt x="91" y="111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3" y="109"/>
                  </a:lnTo>
                  <a:lnTo>
                    <a:pt x="93" y="109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3" y="110"/>
                  </a:lnTo>
                  <a:lnTo>
                    <a:pt x="93" y="109"/>
                  </a:lnTo>
                  <a:lnTo>
                    <a:pt x="94" y="109"/>
                  </a:lnTo>
                  <a:lnTo>
                    <a:pt x="94" y="110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5" y="111"/>
                  </a:lnTo>
                  <a:lnTo>
                    <a:pt x="96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2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3" y="112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7" y="111"/>
                  </a:lnTo>
                  <a:lnTo>
                    <a:pt x="96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8" y="111"/>
                  </a:lnTo>
                  <a:lnTo>
                    <a:pt x="98" y="111"/>
                  </a:lnTo>
                  <a:lnTo>
                    <a:pt x="99" y="111"/>
                  </a:lnTo>
                  <a:lnTo>
                    <a:pt x="98" y="111"/>
                  </a:lnTo>
                  <a:lnTo>
                    <a:pt x="97" y="110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8" y="109"/>
                  </a:lnTo>
                  <a:lnTo>
                    <a:pt x="98" y="108"/>
                  </a:lnTo>
                  <a:lnTo>
                    <a:pt x="99" y="108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1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9" y="108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100" y="107"/>
                  </a:lnTo>
                  <a:lnTo>
                    <a:pt x="99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8"/>
                  </a:lnTo>
                  <a:lnTo>
                    <a:pt x="102" y="108"/>
                  </a:lnTo>
                  <a:lnTo>
                    <a:pt x="103" y="108"/>
                  </a:lnTo>
                  <a:lnTo>
                    <a:pt x="102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4" y="108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7" y="109"/>
                  </a:lnTo>
                  <a:lnTo>
                    <a:pt x="107" y="109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09"/>
                  </a:lnTo>
                  <a:lnTo>
                    <a:pt x="109" y="110"/>
                  </a:lnTo>
                  <a:lnTo>
                    <a:pt x="108" y="110"/>
                  </a:lnTo>
                  <a:lnTo>
                    <a:pt x="109" y="110"/>
                  </a:lnTo>
                  <a:lnTo>
                    <a:pt x="108" y="110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8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5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103" y="112"/>
                  </a:lnTo>
                  <a:lnTo>
                    <a:pt x="103" y="111"/>
                  </a:lnTo>
                  <a:lnTo>
                    <a:pt x="102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09"/>
                  </a:lnTo>
                  <a:lnTo>
                    <a:pt x="101" y="110"/>
                  </a:lnTo>
                  <a:lnTo>
                    <a:pt x="100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2" y="112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3"/>
                  </a:lnTo>
                  <a:lnTo>
                    <a:pt x="104" y="113"/>
                  </a:lnTo>
                  <a:lnTo>
                    <a:pt x="104" y="114"/>
                  </a:lnTo>
                  <a:close/>
                  <a:moveTo>
                    <a:pt x="127" y="186"/>
                  </a:move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close/>
                  <a:moveTo>
                    <a:pt x="305" y="190"/>
                  </a:moveTo>
                  <a:lnTo>
                    <a:pt x="305" y="190"/>
                  </a:lnTo>
                  <a:lnTo>
                    <a:pt x="305" y="190"/>
                  </a:lnTo>
                  <a:close/>
                  <a:moveTo>
                    <a:pt x="317" y="167"/>
                  </a:moveTo>
                  <a:lnTo>
                    <a:pt x="318" y="167"/>
                  </a:lnTo>
                  <a:lnTo>
                    <a:pt x="318" y="167"/>
                  </a:lnTo>
                  <a:lnTo>
                    <a:pt x="318" y="167"/>
                  </a:lnTo>
                  <a:lnTo>
                    <a:pt x="317" y="167"/>
                  </a:lnTo>
                  <a:lnTo>
                    <a:pt x="317" y="167"/>
                  </a:lnTo>
                  <a:lnTo>
                    <a:pt x="317" y="167"/>
                  </a:lnTo>
                  <a:lnTo>
                    <a:pt x="317" y="168"/>
                  </a:lnTo>
                  <a:lnTo>
                    <a:pt x="316" y="168"/>
                  </a:lnTo>
                  <a:lnTo>
                    <a:pt x="317" y="168"/>
                  </a:lnTo>
                  <a:lnTo>
                    <a:pt x="317" y="167"/>
                  </a:lnTo>
                  <a:close/>
                  <a:moveTo>
                    <a:pt x="317" y="167"/>
                  </a:moveTo>
                  <a:lnTo>
                    <a:pt x="318" y="167"/>
                  </a:lnTo>
                  <a:lnTo>
                    <a:pt x="317" y="167"/>
                  </a:lnTo>
                  <a:close/>
                  <a:moveTo>
                    <a:pt x="354" y="148"/>
                  </a:moveTo>
                  <a:lnTo>
                    <a:pt x="353" y="148"/>
                  </a:lnTo>
                  <a:lnTo>
                    <a:pt x="354" y="148"/>
                  </a:lnTo>
                  <a:close/>
                  <a:moveTo>
                    <a:pt x="266" y="142"/>
                  </a:moveTo>
                  <a:lnTo>
                    <a:pt x="266" y="141"/>
                  </a:lnTo>
                  <a:lnTo>
                    <a:pt x="266" y="142"/>
                  </a:lnTo>
                  <a:lnTo>
                    <a:pt x="266" y="141"/>
                  </a:lnTo>
                  <a:lnTo>
                    <a:pt x="266" y="142"/>
                  </a:lnTo>
                  <a:close/>
                  <a:moveTo>
                    <a:pt x="321" y="130"/>
                  </a:moveTo>
                  <a:lnTo>
                    <a:pt x="320" y="130"/>
                  </a:lnTo>
                  <a:lnTo>
                    <a:pt x="321" y="130"/>
                  </a:lnTo>
                  <a:close/>
                  <a:moveTo>
                    <a:pt x="296" y="132"/>
                  </a:moveTo>
                  <a:lnTo>
                    <a:pt x="296" y="133"/>
                  </a:lnTo>
                  <a:lnTo>
                    <a:pt x="296" y="132"/>
                  </a:lnTo>
                  <a:close/>
                  <a:moveTo>
                    <a:pt x="189" y="204"/>
                  </a:move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close/>
                  <a:moveTo>
                    <a:pt x="189" y="204"/>
                  </a:moveTo>
                  <a:lnTo>
                    <a:pt x="188" y="204"/>
                  </a:lnTo>
                  <a:lnTo>
                    <a:pt x="188" y="203"/>
                  </a:lnTo>
                  <a:lnTo>
                    <a:pt x="188" y="204"/>
                  </a:lnTo>
                  <a:lnTo>
                    <a:pt x="189" y="204"/>
                  </a:lnTo>
                  <a:close/>
                  <a:moveTo>
                    <a:pt x="188" y="204"/>
                  </a:moveTo>
                  <a:lnTo>
                    <a:pt x="189" y="204"/>
                  </a:lnTo>
                  <a:lnTo>
                    <a:pt x="188" y="204"/>
                  </a:lnTo>
                  <a:close/>
                  <a:moveTo>
                    <a:pt x="188" y="203"/>
                  </a:moveTo>
                  <a:lnTo>
                    <a:pt x="188" y="203"/>
                  </a:lnTo>
                  <a:lnTo>
                    <a:pt x="188" y="203"/>
                  </a:lnTo>
                  <a:close/>
                  <a:moveTo>
                    <a:pt x="188" y="203"/>
                  </a:move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close/>
                  <a:moveTo>
                    <a:pt x="307" y="179"/>
                  </a:moveTo>
                  <a:lnTo>
                    <a:pt x="307" y="178"/>
                  </a:lnTo>
                  <a:lnTo>
                    <a:pt x="307" y="179"/>
                  </a:lnTo>
                  <a:close/>
                  <a:moveTo>
                    <a:pt x="300" y="163"/>
                  </a:moveTo>
                  <a:lnTo>
                    <a:pt x="300" y="163"/>
                  </a:lnTo>
                  <a:lnTo>
                    <a:pt x="300" y="163"/>
                  </a:lnTo>
                  <a:close/>
                  <a:moveTo>
                    <a:pt x="271" y="173"/>
                  </a:moveTo>
                  <a:lnTo>
                    <a:pt x="272" y="173"/>
                  </a:lnTo>
                  <a:lnTo>
                    <a:pt x="271" y="173"/>
                  </a:lnTo>
                  <a:close/>
                  <a:moveTo>
                    <a:pt x="252" y="170"/>
                  </a:moveTo>
                  <a:lnTo>
                    <a:pt x="253" y="170"/>
                  </a:lnTo>
                  <a:lnTo>
                    <a:pt x="252" y="170"/>
                  </a:lnTo>
                  <a:close/>
                  <a:moveTo>
                    <a:pt x="264" y="160"/>
                  </a:moveTo>
                  <a:lnTo>
                    <a:pt x="264" y="160"/>
                  </a:lnTo>
                  <a:lnTo>
                    <a:pt x="264" y="160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67" y="137"/>
                  </a:moveTo>
                  <a:lnTo>
                    <a:pt x="267" y="137"/>
                  </a:lnTo>
                  <a:lnTo>
                    <a:pt x="267" y="137"/>
                  </a:lnTo>
                  <a:close/>
                  <a:moveTo>
                    <a:pt x="274" y="129"/>
                  </a:move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close/>
                  <a:moveTo>
                    <a:pt x="200" y="150"/>
                  </a:moveTo>
                  <a:lnTo>
                    <a:pt x="201" y="150"/>
                  </a:lnTo>
                  <a:lnTo>
                    <a:pt x="200" y="150"/>
                  </a:lnTo>
                  <a:close/>
                  <a:moveTo>
                    <a:pt x="185" y="205"/>
                  </a:move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close/>
                  <a:moveTo>
                    <a:pt x="177" y="197"/>
                  </a:move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8" y="197"/>
                  </a:lnTo>
                  <a:lnTo>
                    <a:pt x="177" y="197"/>
                  </a:lnTo>
                  <a:close/>
                  <a:moveTo>
                    <a:pt x="285" y="95"/>
                  </a:moveTo>
                  <a:lnTo>
                    <a:pt x="285" y="95"/>
                  </a:lnTo>
                  <a:lnTo>
                    <a:pt x="285" y="95"/>
                  </a:lnTo>
                  <a:lnTo>
                    <a:pt x="285" y="95"/>
                  </a:lnTo>
                  <a:lnTo>
                    <a:pt x="285" y="95"/>
                  </a:lnTo>
                  <a:close/>
                  <a:moveTo>
                    <a:pt x="270" y="86"/>
                  </a:moveTo>
                  <a:lnTo>
                    <a:pt x="271" y="86"/>
                  </a:lnTo>
                  <a:lnTo>
                    <a:pt x="270" y="86"/>
                  </a:lnTo>
                  <a:lnTo>
                    <a:pt x="271" y="86"/>
                  </a:lnTo>
                  <a:lnTo>
                    <a:pt x="270" y="86"/>
                  </a:lnTo>
                  <a:lnTo>
                    <a:pt x="271" y="86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0" y="87"/>
                  </a:lnTo>
                  <a:lnTo>
                    <a:pt x="271" y="87"/>
                  </a:lnTo>
                  <a:lnTo>
                    <a:pt x="270" y="86"/>
                  </a:lnTo>
                  <a:lnTo>
                    <a:pt x="270" y="86"/>
                  </a:lnTo>
                  <a:lnTo>
                    <a:pt x="270" y="86"/>
                  </a:lnTo>
                  <a:close/>
                  <a:moveTo>
                    <a:pt x="270" y="85"/>
                  </a:moveTo>
                  <a:lnTo>
                    <a:pt x="270" y="85"/>
                  </a:lnTo>
                  <a:lnTo>
                    <a:pt x="271" y="85"/>
                  </a:lnTo>
                  <a:lnTo>
                    <a:pt x="270" y="85"/>
                  </a:lnTo>
                  <a:lnTo>
                    <a:pt x="271" y="85"/>
                  </a:lnTo>
                  <a:lnTo>
                    <a:pt x="270" y="85"/>
                  </a:lnTo>
                  <a:lnTo>
                    <a:pt x="270" y="85"/>
                  </a:lnTo>
                  <a:close/>
                  <a:moveTo>
                    <a:pt x="292" y="65"/>
                  </a:moveTo>
                  <a:lnTo>
                    <a:pt x="291" y="65"/>
                  </a:lnTo>
                  <a:lnTo>
                    <a:pt x="292" y="65"/>
                  </a:lnTo>
                  <a:lnTo>
                    <a:pt x="291" y="65"/>
                  </a:lnTo>
                  <a:lnTo>
                    <a:pt x="291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8" y="65"/>
                  </a:lnTo>
                  <a:lnTo>
                    <a:pt x="289" y="65"/>
                  </a:lnTo>
                  <a:lnTo>
                    <a:pt x="288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90" y="65"/>
                  </a:lnTo>
                  <a:lnTo>
                    <a:pt x="289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1" y="65"/>
                  </a:lnTo>
                  <a:lnTo>
                    <a:pt x="292" y="65"/>
                  </a:lnTo>
                  <a:lnTo>
                    <a:pt x="292" y="66"/>
                  </a:lnTo>
                  <a:lnTo>
                    <a:pt x="292" y="67"/>
                  </a:lnTo>
                  <a:lnTo>
                    <a:pt x="292" y="67"/>
                  </a:lnTo>
                  <a:lnTo>
                    <a:pt x="292" y="67"/>
                  </a:lnTo>
                  <a:lnTo>
                    <a:pt x="291" y="67"/>
                  </a:lnTo>
                  <a:lnTo>
                    <a:pt x="291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8"/>
                  </a:lnTo>
                  <a:lnTo>
                    <a:pt x="290" y="68"/>
                  </a:lnTo>
                  <a:lnTo>
                    <a:pt x="290" y="68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9" y="69"/>
                  </a:lnTo>
                  <a:lnTo>
                    <a:pt x="289" y="68"/>
                  </a:lnTo>
                  <a:lnTo>
                    <a:pt x="288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6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8" y="68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8" y="69"/>
                  </a:lnTo>
                  <a:lnTo>
                    <a:pt x="289" y="69"/>
                  </a:lnTo>
                  <a:lnTo>
                    <a:pt x="289" y="69"/>
                  </a:lnTo>
                  <a:lnTo>
                    <a:pt x="289" y="70"/>
                  </a:lnTo>
                  <a:lnTo>
                    <a:pt x="289" y="70"/>
                  </a:lnTo>
                  <a:lnTo>
                    <a:pt x="289" y="70"/>
                  </a:lnTo>
                  <a:lnTo>
                    <a:pt x="288" y="70"/>
                  </a:lnTo>
                  <a:lnTo>
                    <a:pt x="287" y="70"/>
                  </a:lnTo>
                  <a:lnTo>
                    <a:pt x="287" y="70"/>
                  </a:lnTo>
                  <a:lnTo>
                    <a:pt x="286" y="70"/>
                  </a:lnTo>
                  <a:lnTo>
                    <a:pt x="286" y="70"/>
                  </a:lnTo>
                  <a:lnTo>
                    <a:pt x="285" y="70"/>
                  </a:lnTo>
                  <a:lnTo>
                    <a:pt x="285" y="70"/>
                  </a:lnTo>
                  <a:lnTo>
                    <a:pt x="284" y="70"/>
                  </a:lnTo>
                  <a:lnTo>
                    <a:pt x="285" y="70"/>
                  </a:lnTo>
                  <a:lnTo>
                    <a:pt x="285" y="70"/>
                  </a:lnTo>
                  <a:lnTo>
                    <a:pt x="286" y="70"/>
                  </a:lnTo>
                  <a:lnTo>
                    <a:pt x="286" y="70"/>
                  </a:lnTo>
                  <a:lnTo>
                    <a:pt x="287" y="70"/>
                  </a:lnTo>
                  <a:lnTo>
                    <a:pt x="287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0"/>
                  </a:lnTo>
                  <a:lnTo>
                    <a:pt x="289" y="70"/>
                  </a:lnTo>
                  <a:lnTo>
                    <a:pt x="289" y="71"/>
                  </a:lnTo>
                  <a:lnTo>
                    <a:pt x="289" y="71"/>
                  </a:lnTo>
                  <a:lnTo>
                    <a:pt x="288" y="71"/>
                  </a:lnTo>
                  <a:lnTo>
                    <a:pt x="288" y="72"/>
                  </a:lnTo>
                  <a:lnTo>
                    <a:pt x="289" y="72"/>
                  </a:lnTo>
                  <a:lnTo>
                    <a:pt x="288" y="72"/>
                  </a:lnTo>
                  <a:lnTo>
                    <a:pt x="288" y="72"/>
                  </a:lnTo>
                  <a:lnTo>
                    <a:pt x="287" y="72"/>
                  </a:lnTo>
                  <a:lnTo>
                    <a:pt x="288" y="72"/>
                  </a:lnTo>
                  <a:lnTo>
                    <a:pt x="287" y="72"/>
                  </a:lnTo>
                  <a:lnTo>
                    <a:pt x="287" y="73"/>
                  </a:lnTo>
                  <a:lnTo>
                    <a:pt x="288" y="72"/>
                  </a:lnTo>
                  <a:lnTo>
                    <a:pt x="289" y="73"/>
                  </a:lnTo>
                  <a:lnTo>
                    <a:pt x="288" y="73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5"/>
                  </a:lnTo>
                  <a:lnTo>
                    <a:pt x="288" y="75"/>
                  </a:lnTo>
                  <a:lnTo>
                    <a:pt x="288" y="75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87" y="76"/>
                  </a:lnTo>
                  <a:lnTo>
                    <a:pt x="287" y="77"/>
                  </a:lnTo>
                  <a:lnTo>
                    <a:pt x="288" y="77"/>
                  </a:lnTo>
                  <a:lnTo>
                    <a:pt x="287" y="77"/>
                  </a:lnTo>
                  <a:lnTo>
                    <a:pt x="287" y="78"/>
                  </a:lnTo>
                  <a:lnTo>
                    <a:pt x="288" y="78"/>
                  </a:lnTo>
                  <a:lnTo>
                    <a:pt x="288" y="77"/>
                  </a:lnTo>
                  <a:lnTo>
                    <a:pt x="288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5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8" y="78"/>
                  </a:lnTo>
                  <a:lnTo>
                    <a:pt x="288" y="78"/>
                  </a:lnTo>
                  <a:lnTo>
                    <a:pt x="289" y="78"/>
                  </a:lnTo>
                  <a:lnTo>
                    <a:pt x="288" y="78"/>
                  </a:lnTo>
                  <a:lnTo>
                    <a:pt x="289" y="78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80"/>
                  </a:lnTo>
                  <a:lnTo>
                    <a:pt x="289" y="80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90" y="81"/>
                  </a:lnTo>
                  <a:lnTo>
                    <a:pt x="290" y="82"/>
                  </a:lnTo>
                  <a:lnTo>
                    <a:pt x="289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1" y="83"/>
                  </a:lnTo>
                  <a:lnTo>
                    <a:pt x="291" y="84"/>
                  </a:lnTo>
                  <a:lnTo>
                    <a:pt x="292" y="84"/>
                  </a:lnTo>
                  <a:lnTo>
                    <a:pt x="292" y="85"/>
                  </a:lnTo>
                  <a:lnTo>
                    <a:pt x="292" y="85"/>
                  </a:lnTo>
                  <a:lnTo>
                    <a:pt x="292" y="85"/>
                  </a:lnTo>
                  <a:lnTo>
                    <a:pt x="292" y="86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4" y="88"/>
                  </a:lnTo>
                  <a:lnTo>
                    <a:pt x="294" y="89"/>
                  </a:lnTo>
                  <a:lnTo>
                    <a:pt x="295" y="89"/>
                  </a:lnTo>
                  <a:lnTo>
                    <a:pt x="296" y="89"/>
                  </a:lnTo>
                  <a:lnTo>
                    <a:pt x="296" y="90"/>
                  </a:lnTo>
                  <a:lnTo>
                    <a:pt x="296" y="90"/>
                  </a:lnTo>
                  <a:lnTo>
                    <a:pt x="297" y="90"/>
                  </a:lnTo>
                  <a:lnTo>
                    <a:pt x="297" y="90"/>
                  </a:lnTo>
                  <a:lnTo>
                    <a:pt x="297" y="91"/>
                  </a:lnTo>
                  <a:lnTo>
                    <a:pt x="298" y="91"/>
                  </a:lnTo>
                  <a:lnTo>
                    <a:pt x="298" y="92"/>
                  </a:lnTo>
                  <a:lnTo>
                    <a:pt x="298" y="92"/>
                  </a:lnTo>
                  <a:lnTo>
                    <a:pt x="299" y="92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1" y="93"/>
                  </a:lnTo>
                  <a:lnTo>
                    <a:pt x="301" y="94"/>
                  </a:lnTo>
                  <a:lnTo>
                    <a:pt x="301" y="93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3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4" y="95"/>
                  </a:lnTo>
                  <a:lnTo>
                    <a:pt x="305" y="95"/>
                  </a:lnTo>
                  <a:lnTo>
                    <a:pt x="305" y="95"/>
                  </a:lnTo>
                  <a:lnTo>
                    <a:pt x="305" y="96"/>
                  </a:lnTo>
                  <a:lnTo>
                    <a:pt x="305" y="96"/>
                  </a:lnTo>
                  <a:lnTo>
                    <a:pt x="304" y="96"/>
                  </a:lnTo>
                  <a:lnTo>
                    <a:pt x="305" y="96"/>
                  </a:lnTo>
                  <a:lnTo>
                    <a:pt x="305" y="96"/>
                  </a:lnTo>
                  <a:lnTo>
                    <a:pt x="304" y="96"/>
                  </a:lnTo>
                  <a:lnTo>
                    <a:pt x="304" y="97"/>
                  </a:lnTo>
                  <a:lnTo>
                    <a:pt x="305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3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1" y="96"/>
                  </a:lnTo>
                  <a:lnTo>
                    <a:pt x="301" y="97"/>
                  </a:lnTo>
                  <a:lnTo>
                    <a:pt x="300" y="97"/>
                  </a:lnTo>
                  <a:lnTo>
                    <a:pt x="301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6"/>
                  </a:lnTo>
                  <a:lnTo>
                    <a:pt x="299" y="96"/>
                  </a:lnTo>
                  <a:lnTo>
                    <a:pt x="298" y="96"/>
                  </a:lnTo>
                  <a:lnTo>
                    <a:pt x="299" y="96"/>
                  </a:lnTo>
                  <a:lnTo>
                    <a:pt x="299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8"/>
                  </a:lnTo>
                  <a:lnTo>
                    <a:pt x="303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0" y="97"/>
                  </a:lnTo>
                  <a:lnTo>
                    <a:pt x="300" y="98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2" y="99"/>
                  </a:lnTo>
                  <a:lnTo>
                    <a:pt x="302" y="99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9"/>
                  </a:lnTo>
                  <a:lnTo>
                    <a:pt x="302" y="99"/>
                  </a:lnTo>
                  <a:lnTo>
                    <a:pt x="301" y="99"/>
                  </a:lnTo>
                  <a:lnTo>
                    <a:pt x="301" y="99"/>
                  </a:lnTo>
                  <a:lnTo>
                    <a:pt x="301" y="98"/>
                  </a:lnTo>
                  <a:lnTo>
                    <a:pt x="300" y="99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299" y="98"/>
                  </a:lnTo>
                  <a:lnTo>
                    <a:pt x="299" y="97"/>
                  </a:lnTo>
                  <a:lnTo>
                    <a:pt x="300" y="97"/>
                  </a:lnTo>
                  <a:lnTo>
                    <a:pt x="299" y="97"/>
                  </a:lnTo>
                  <a:lnTo>
                    <a:pt x="299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6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8" y="97"/>
                  </a:lnTo>
                  <a:lnTo>
                    <a:pt x="297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7" y="95"/>
                  </a:lnTo>
                  <a:lnTo>
                    <a:pt x="297" y="95"/>
                  </a:lnTo>
                  <a:lnTo>
                    <a:pt x="297" y="96"/>
                  </a:lnTo>
                  <a:lnTo>
                    <a:pt x="296" y="96"/>
                  </a:lnTo>
                  <a:lnTo>
                    <a:pt x="297" y="96"/>
                  </a:lnTo>
                  <a:lnTo>
                    <a:pt x="296" y="96"/>
                  </a:lnTo>
                  <a:lnTo>
                    <a:pt x="296" y="96"/>
                  </a:lnTo>
                  <a:lnTo>
                    <a:pt x="295" y="96"/>
                  </a:lnTo>
                  <a:lnTo>
                    <a:pt x="296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5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5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6" y="96"/>
                  </a:lnTo>
                  <a:lnTo>
                    <a:pt x="296" y="96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7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6"/>
                  </a:lnTo>
                  <a:lnTo>
                    <a:pt x="292" y="96"/>
                  </a:lnTo>
                  <a:lnTo>
                    <a:pt x="293" y="96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2" y="97"/>
                  </a:lnTo>
                  <a:lnTo>
                    <a:pt x="292" y="96"/>
                  </a:lnTo>
                  <a:lnTo>
                    <a:pt x="291" y="96"/>
                  </a:lnTo>
                  <a:lnTo>
                    <a:pt x="292" y="96"/>
                  </a:lnTo>
                  <a:lnTo>
                    <a:pt x="292" y="97"/>
                  </a:lnTo>
                  <a:lnTo>
                    <a:pt x="292" y="97"/>
                  </a:lnTo>
                  <a:lnTo>
                    <a:pt x="293" y="97"/>
                  </a:lnTo>
                  <a:lnTo>
                    <a:pt x="292" y="97"/>
                  </a:lnTo>
                  <a:lnTo>
                    <a:pt x="293" y="97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7"/>
                  </a:lnTo>
                  <a:lnTo>
                    <a:pt x="292" y="97"/>
                  </a:lnTo>
                  <a:lnTo>
                    <a:pt x="292" y="98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89" y="96"/>
                  </a:lnTo>
                  <a:lnTo>
                    <a:pt x="289" y="96"/>
                  </a:lnTo>
                  <a:lnTo>
                    <a:pt x="288" y="96"/>
                  </a:lnTo>
                  <a:lnTo>
                    <a:pt x="289" y="96"/>
                  </a:lnTo>
                  <a:lnTo>
                    <a:pt x="288" y="96"/>
                  </a:lnTo>
                  <a:lnTo>
                    <a:pt x="288" y="95"/>
                  </a:lnTo>
                  <a:lnTo>
                    <a:pt x="288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5"/>
                  </a:lnTo>
                  <a:lnTo>
                    <a:pt x="286" y="96"/>
                  </a:lnTo>
                  <a:lnTo>
                    <a:pt x="286" y="95"/>
                  </a:lnTo>
                  <a:lnTo>
                    <a:pt x="285" y="95"/>
                  </a:lnTo>
                  <a:lnTo>
                    <a:pt x="286" y="95"/>
                  </a:lnTo>
                  <a:lnTo>
                    <a:pt x="286" y="94"/>
                  </a:lnTo>
                  <a:lnTo>
                    <a:pt x="285" y="94"/>
                  </a:lnTo>
                  <a:lnTo>
                    <a:pt x="286" y="94"/>
                  </a:lnTo>
                  <a:lnTo>
                    <a:pt x="286" y="95"/>
                  </a:lnTo>
                  <a:lnTo>
                    <a:pt x="285" y="95"/>
                  </a:lnTo>
                  <a:lnTo>
                    <a:pt x="285" y="95"/>
                  </a:lnTo>
                  <a:lnTo>
                    <a:pt x="284" y="95"/>
                  </a:lnTo>
                  <a:lnTo>
                    <a:pt x="285" y="95"/>
                  </a:lnTo>
                  <a:lnTo>
                    <a:pt x="285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8" y="96"/>
                  </a:lnTo>
                  <a:lnTo>
                    <a:pt x="289" y="97"/>
                  </a:lnTo>
                  <a:lnTo>
                    <a:pt x="288" y="97"/>
                  </a:lnTo>
                  <a:lnTo>
                    <a:pt x="288" y="96"/>
                  </a:lnTo>
                  <a:lnTo>
                    <a:pt x="287" y="96"/>
                  </a:lnTo>
                  <a:lnTo>
                    <a:pt x="288" y="97"/>
                  </a:lnTo>
                  <a:lnTo>
                    <a:pt x="287" y="96"/>
                  </a:lnTo>
                  <a:lnTo>
                    <a:pt x="288" y="96"/>
                  </a:lnTo>
                  <a:lnTo>
                    <a:pt x="288" y="97"/>
                  </a:lnTo>
                  <a:lnTo>
                    <a:pt x="287" y="97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6" y="96"/>
                  </a:lnTo>
                  <a:lnTo>
                    <a:pt x="286" y="97"/>
                  </a:lnTo>
                  <a:lnTo>
                    <a:pt x="287" y="97"/>
                  </a:lnTo>
                  <a:lnTo>
                    <a:pt x="287" y="97"/>
                  </a:lnTo>
                  <a:lnTo>
                    <a:pt x="287" y="98"/>
                  </a:lnTo>
                  <a:lnTo>
                    <a:pt x="286" y="98"/>
                  </a:lnTo>
                  <a:lnTo>
                    <a:pt x="286" y="98"/>
                  </a:lnTo>
                  <a:lnTo>
                    <a:pt x="285" y="98"/>
                  </a:lnTo>
                  <a:lnTo>
                    <a:pt x="285" y="97"/>
                  </a:lnTo>
                  <a:lnTo>
                    <a:pt x="285" y="97"/>
                  </a:lnTo>
                  <a:lnTo>
                    <a:pt x="285" y="97"/>
                  </a:lnTo>
                  <a:lnTo>
                    <a:pt x="284" y="97"/>
                  </a:lnTo>
                  <a:lnTo>
                    <a:pt x="283" y="97"/>
                  </a:lnTo>
                  <a:lnTo>
                    <a:pt x="283" y="96"/>
                  </a:lnTo>
                  <a:lnTo>
                    <a:pt x="283" y="96"/>
                  </a:lnTo>
                  <a:lnTo>
                    <a:pt x="283" y="96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6"/>
                  </a:lnTo>
                  <a:lnTo>
                    <a:pt x="282" y="96"/>
                  </a:lnTo>
                  <a:lnTo>
                    <a:pt x="282" y="96"/>
                  </a:lnTo>
                  <a:lnTo>
                    <a:pt x="282" y="95"/>
                  </a:lnTo>
                  <a:lnTo>
                    <a:pt x="282" y="95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0" y="94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6"/>
                  </a:lnTo>
                  <a:lnTo>
                    <a:pt x="281" y="95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80" y="95"/>
                  </a:lnTo>
                  <a:lnTo>
                    <a:pt x="280" y="96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2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78" y="95"/>
                  </a:lnTo>
                  <a:lnTo>
                    <a:pt x="279" y="95"/>
                  </a:lnTo>
                  <a:lnTo>
                    <a:pt x="278" y="95"/>
                  </a:lnTo>
                  <a:lnTo>
                    <a:pt x="279" y="95"/>
                  </a:lnTo>
                  <a:lnTo>
                    <a:pt x="279" y="96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95"/>
                  </a:lnTo>
                  <a:lnTo>
                    <a:pt x="277" y="95"/>
                  </a:lnTo>
                  <a:lnTo>
                    <a:pt x="278" y="95"/>
                  </a:lnTo>
                  <a:lnTo>
                    <a:pt x="277" y="95"/>
                  </a:lnTo>
                  <a:lnTo>
                    <a:pt x="277" y="96"/>
                  </a:lnTo>
                  <a:lnTo>
                    <a:pt x="278" y="96"/>
                  </a:lnTo>
                  <a:lnTo>
                    <a:pt x="277" y="96"/>
                  </a:lnTo>
                  <a:lnTo>
                    <a:pt x="276" y="96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5" y="94"/>
                  </a:lnTo>
                  <a:lnTo>
                    <a:pt x="276" y="94"/>
                  </a:lnTo>
                  <a:lnTo>
                    <a:pt x="276" y="95"/>
                  </a:lnTo>
                  <a:lnTo>
                    <a:pt x="275" y="95"/>
                  </a:lnTo>
                  <a:lnTo>
                    <a:pt x="275" y="94"/>
                  </a:lnTo>
                  <a:lnTo>
                    <a:pt x="275" y="94"/>
                  </a:lnTo>
                  <a:lnTo>
                    <a:pt x="275" y="95"/>
                  </a:lnTo>
                  <a:lnTo>
                    <a:pt x="275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73" y="94"/>
                  </a:lnTo>
                  <a:lnTo>
                    <a:pt x="273" y="93"/>
                  </a:lnTo>
                  <a:lnTo>
                    <a:pt x="274" y="93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75" y="94"/>
                  </a:lnTo>
                  <a:lnTo>
                    <a:pt x="274" y="94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5" y="93"/>
                  </a:lnTo>
                  <a:lnTo>
                    <a:pt x="275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4" y="91"/>
                  </a:lnTo>
                  <a:lnTo>
                    <a:pt x="273" y="91"/>
                  </a:lnTo>
                  <a:lnTo>
                    <a:pt x="272" y="90"/>
                  </a:lnTo>
                  <a:lnTo>
                    <a:pt x="273" y="90"/>
                  </a:lnTo>
                  <a:lnTo>
                    <a:pt x="272" y="90"/>
                  </a:lnTo>
                  <a:lnTo>
                    <a:pt x="273" y="90"/>
                  </a:lnTo>
                  <a:lnTo>
                    <a:pt x="273" y="91"/>
                  </a:lnTo>
                  <a:lnTo>
                    <a:pt x="273" y="90"/>
                  </a:lnTo>
                  <a:lnTo>
                    <a:pt x="274" y="90"/>
                  </a:lnTo>
                  <a:lnTo>
                    <a:pt x="274" y="91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5" y="90"/>
                  </a:lnTo>
                  <a:lnTo>
                    <a:pt x="275" y="91"/>
                  </a:lnTo>
                  <a:lnTo>
                    <a:pt x="275" y="90"/>
                  </a:lnTo>
                  <a:lnTo>
                    <a:pt x="274" y="90"/>
                  </a:lnTo>
                  <a:lnTo>
                    <a:pt x="275" y="90"/>
                  </a:lnTo>
                  <a:lnTo>
                    <a:pt x="275" y="90"/>
                  </a:lnTo>
                  <a:lnTo>
                    <a:pt x="275" y="91"/>
                  </a:lnTo>
                  <a:lnTo>
                    <a:pt x="276" y="91"/>
                  </a:lnTo>
                  <a:lnTo>
                    <a:pt x="276" y="91"/>
                  </a:lnTo>
                  <a:lnTo>
                    <a:pt x="276" y="92"/>
                  </a:lnTo>
                  <a:lnTo>
                    <a:pt x="276" y="91"/>
                  </a:lnTo>
                  <a:lnTo>
                    <a:pt x="276" y="91"/>
                  </a:lnTo>
                  <a:lnTo>
                    <a:pt x="276" y="90"/>
                  </a:lnTo>
                  <a:lnTo>
                    <a:pt x="276" y="90"/>
                  </a:lnTo>
                  <a:lnTo>
                    <a:pt x="277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7" y="90"/>
                  </a:lnTo>
                  <a:lnTo>
                    <a:pt x="276" y="90"/>
                  </a:lnTo>
                  <a:lnTo>
                    <a:pt x="276" y="89"/>
                  </a:lnTo>
                  <a:lnTo>
                    <a:pt x="277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9" y="89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0" y="90"/>
                  </a:lnTo>
                  <a:lnTo>
                    <a:pt x="280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79" y="89"/>
                  </a:lnTo>
                  <a:lnTo>
                    <a:pt x="280" y="90"/>
                  </a:lnTo>
                  <a:lnTo>
                    <a:pt x="280" y="89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8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6" y="89"/>
                  </a:lnTo>
                  <a:lnTo>
                    <a:pt x="277" y="89"/>
                  </a:lnTo>
                  <a:lnTo>
                    <a:pt x="276" y="89"/>
                  </a:lnTo>
                  <a:lnTo>
                    <a:pt x="276" y="89"/>
                  </a:lnTo>
                  <a:lnTo>
                    <a:pt x="276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4" y="89"/>
                  </a:lnTo>
                  <a:lnTo>
                    <a:pt x="275" y="89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3" y="89"/>
                  </a:lnTo>
                  <a:lnTo>
                    <a:pt x="274" y="89"/>
                  </a:lnTo>
                  <a:lnTo>
                    <a:pt x="273" y="89"/>
                  </a:lnTo>
                  <a:lnTo>
                    <a:pt x="272" y="88"/>
                  </a:lnTo>
                  <a:lnTo>
                    <a:pt x="272" y="87"/>
                  </a:lnTo>
                  <a:lnTo>
                    <a:pt x="272" y="88"/>
                  </a:lnTo>
                  <a:lnTo>
                    <a:pt x="272" y="87"/>
                  </a:lnTo>
                  <a:lnTo>
                    <a:pt x="273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1" y="86"/>
                  </a:lnTo>
                  <a:lnTo>
                    <a:pt x="271" y="86"/>
                  </a:lnTo>
                  <a:lnTo>
                    <a:pt x="271" y="85"/>
                  </a:lnTo>
                  <a:lnTo>
                    <a:pt x="271" y="86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2" y="85"/>
                  </a:lnTo>
                  <a:lnTo>
                    <a:pt x="271" y="85"/>
                  </a:lnTo>
                  <a:lnTo>
                    <a:pt x="272" y="85"/>
                  </a:lnTo>
                  <a:lnTo>
                    <a:pt x="271" y="85"/>
                  </a:lnTo>
                  <a:lnTo>
                    <a:pt x="271" y="84"/>
                  </a:lnTo>
                  <a:lnTo>
                    <a:pt x="272" y="84"/>
                  </a:lnTo>
                  <a:lnTo>
                    <a:pt x="272" y="83"/>
                  </a:lnTo>
                  <a:lnTo>
                    <a:pt x="272" y="84"/>
                  </a:lnTo>
                  <a:lnTo>
                    <a:pt x="272" y="83"/>
                  </a:lnTo>
                  <a:lnTo>
                    <a:pt x="272" y="83"/>
                  </a:lnTo>
                  <a:lnTo>
                    <a:pt x="271" y="83"/>
                  </a:lnTo>
                  <a:lnTo>
                    <a:pt x="271" y="84"/>
                  </a:lnTo>
                  <a:lnTo>
                    <a:pt x="271" y="83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0" y="85"/>
                  </a:lnTo>
                  <a:lnTo>
                    <a:pt x="270" y="84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69" y="85"/>
                  </a:lnTo>
                  <a:lnTo>
                    <a:pt x="269" y="84"/>
                  </a:lnTo>
                  <a:lnTo>
                    <a:pt x="268" y="84"/>
                  </a:lnTo>
                  <a:lnTo>
                    <a:pt x="269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9" y="86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6" y="85"/>
                  </a:lnTo>
                  <a:lnTo>
                    <a:pt x="266" y="84"/>
                  </a:lnTo>
                  <a:lnTo>
                    <a:pt x="266" y="83"/>
                  </a:lnTo>
                  <a:lnTo>
                    <a:pt x="266" y="83"/>
                  </a:lnTo>
                  <a:lnTo>
                    <a:pt x="266" y="83"/>
                  </a:lnTo>
                  <a:lnTo>
                    <a:pt x="265" y="83"/>
                  </a:lnTo>
                  <a:lnTo>
                    <a:pt x="266" y="83"/>
                  </a:lnTo>
                  <a:lnTo>
                    <a:pt x="266" y="82"/>
                  </a:lnTo>
                  <a:lnTo>
                    <a:pt x="265" y="82"/>
                  </a:lnTo>
                  <a:lnTo>
                    <a:pt x="265" y="82"/>
                  </a:lnTo>
                  <a:lnTo>
                    <a:pt x="265" y="81"/>
                  </a:lnTo>
                  <a:lnTo>
                    <a:pt x="265" y="81"/>
                  </a:lnTo>
                  <a:lnTo>
                    <a:pt x="264" y="81"/>
                  </a:lnTo>
                  <a:lnTo>
                    <a:pt x="264" y="81"/>
                  </a:lnTo>
                  <a:lnTo>
                    <a:pt x="265" y="81"/>
                  </a:lnTo>
                  <a:lnTo>
                    <a:pt x="264" y="81"/>
                  </a:lnTo>
                  <a:lnTo>
                    <a:pt x="264" y="82"/>
                  </a:lnTo>
                  <a:lnTo>
                    <a:pt x="265" y="82"/>
                  </a:lnTo>
                  <a:lnTo>
                    <a:pt x="265" y="82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4"/>
                  </a:lnTo>
                  <a:lnTo>
                    <a:pt x="263" y="84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2"/>
                  </a:lnTo>
                  <a:lnTo>
                    <a:pt x="263" y="82"/>
                  </a:lnTo>
                  <a:lnTo>
                    <a:pt x="263" y="82"/>
                  </a:lnTo>
                  <a:lnTo>
                    <a:pt x="263" y="83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2" y="83"/>
                  </a:lnTo>
                  <a:lnTo>
                    <a:pt x="262" y="84"/>
                  </a:lnTo>
                  <a:lnTo>
                    <a:pt x="263" y="84"/>
                  </a:lnTo>
                  <a:lnTo>
                    <a:pt x="263" y="85"/>
                  </a:lnTo>
                  <a:lnTo>
                    <a:pt x="262" y="85"/>
                  </a:lnTo>
                  <a:lnTo>
                    <a:pt x="263" y="85"/>
                  </a:lnTo>
                  <a:lnTo>
                    <a:pt x="262" y="85"/>
                  </a:lnTo>
                  <a:lnTo>
                    <a:pt x="262" y="84"/>
                  </a:lnTo>
                  <a:lnTo>
                    <a:pt x="262" y="85"/>
                  </a:lnTo>
                  <a:lnTo>
                    <a:pt x="261" y="85"/>
                  </a:lnTo>
                  <a:lnTo>
                    <a:pt x="261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59" y="84"/>
                  </a:lnTo>
                  <a:lnTo>
                    <a:pt x="259" y="84"/>
                  </a:lnTo>
                  <a:lnTo>
                    <a:pt x="258" y="84"/>
                  </a:lnTo>
                  <a:lnTo>
                    <a:pt x="258" y="83"/>
                  </a:lnTo>
                  <a:lnTo>
                    <a:pt x="258" y="84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2"/>
                  </a:lnTo>
                  <a:lnTo>
                    <a:pt x="257" y="82"/>
                  </a:lnTo>
                  <a:lnTo>
                    <a:pt x="257" y="82"/>
                  </a:lnTo>
                  <a:lnTo>
                    <a:pt x="257" y="81"/>
                  </a:lnTo>
                  <a:lnTo>
                    <a:pt x="256" y="81"/>
                  </a:lnTo>
                  <a:lnTo>
                    <a:pt x="257" y="81"/>
                  </a:lnTo>
                  <a:lnTo>
                    <a:pt x="256" y="81"/>
                  </a:lnTo>
                  <a:lnTo>
                    <a:pt x="256" y="81"/>
                  </a:lnTo>
                  <a:lnTo>
                    <a:pt x="256" y="80"/>
                  </a:lnTo>
                  <a:lnTo>
                    <a:pt x="256" y="79"/>
                  </a:lnTo>
                  <a:lnTo>
                    <a:pt x="256" y="79"/>
                  </a:lnTo>
                  <a:lnTo>
                    <a:pt x="256" y="79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5"/>
                  </a:lnTo>
                  <a:lnTo>
                    <a:pt x="258" y="75"/>
                  </a:lnTo>
                  <a:lnTo>
                    <a:pt x="259" y="75"/>
                  </a:lnTo>
                  <a:lnTo>
                    <a:pt x="259" y="75"/>
                  </a:lnTo>
                  <a:lnTo>
                    <a:pt x="259" y="74"/>
                  </a:lnTo>
                  <a:lnTo>
                    <a:pt x="259" y="75"/>
                  </a:lnTo>
                  <a:lnTo>
                    <a:pt x="259" y="74"/>
                  </a:lnTo>
                  <a:lnTo>
                    <a:pt x="259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1" y="75"/>
                  </a:lnTo>
                  <a:lnTo>
                    <a:pt x="261" y="76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1" y="76"/>
                  </a:lnTo>
                  <a:lnTo>
                    <a:pt x="261" y="75"/>
                  </a:lnTo>
                  <a:lnTo>
                    <a:pt x="262" y="75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2" y="75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2" y="75"/>
                  </a:lnTo>
                  <a:lnTo>
                    <a:pt x="262" y="76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5"/>
                  </a:lnTo>
                  <a:lnTo>
                    <a:pt x="264" y="75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5" y="74"/>
                  </a:lnTo>
                  <a:lnTo>
                    <a:pt x="265" y="73"/>
                  </a:lnTo>
                  <a:lnTo>
                    <a:pt x="264" y="73"/>
                  </a:lnTo>
                  <a:lnTo>
                    <a:pt x="265" y="73"/>
                  </a:lnTo>
                  <a:lnTo>
                    <a:pt x="264" y="73"/>
                  </a:lnTo>
                  <a:lnTo>
                    <a:pt x="264" y="72"/>
                  </a:lnTo>
                  <a:lnTo>
                    <a:pt x="264" y="73"/>
                  </a:lnTo>
                  <a:lnTo>
                    <a:pt x="264" y="72"/>
                  </a:lnTo>
                  <a:lnTo>
                    <a:pt x="264" y="73"/>
                  </a:lnTo>
                  <a:lnTo>
                    <a:pt x="265" y="73"/>
                  </a:lnTo>
                  <a:lnTo>
                    <a:pt x="266" y="73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1"/>
                  </a:lnTo>
                  <a:lnTo>
                    <a:pt x="265" y="71"/>
                  </a:lnTo>
                  <a:lnTo>
                    <a:pt x="266" y="71"/>
                  </a:lnTo>
                  <a:lnTo>
                    <a:pt x="266" y="71"/>
                  </a:lnTo>
                  <a:lnTo>
                    <a:pt x="266" y="72"/>
                  </a:lnTo>
                  <a:lnTo>
                    <a:pt x="267" y="72"/>
                  </a:lnTo>
                  <a:lnTo>
                    <a:pt x="267" y="72"/>
                  </a:lnTo>
                  <a:lnTo>
                    <a:pt x="268" y="72"/>
                  </a:lnTo>
                  <a:lnTo>
                    <a:pt x="268" y="71"/>
                  </a:lnTo>
                  <a:lnTo>
                    <a:pt x="268" y="72"/>
                  </a:lnTo>
                  <a:lnTo>
                    <a:pt x="267" y="72"/>
                  </a:lnTo>
                  <a:lnTo>
                    <a:pt x="267" y="72"/>
                  </a:lnTo>
                  <a:lnTo>
                    <a:pt x="266" y="71"/>
                  </a:lnTo>
                  <a:lnTo>
                    <a:pt x="267" y="71"/>
                  </a:lnTo>
                  <a:lnTo>
                    <a:pt x="266" y="71"/>
                  </a:lnTo>
                  <a:lnTo>
                    <a:pt x="266" y="70"/>
                  </a:lnTo>
                  <a:lnTo>
                    <a:pt x="266" y="71"/>
                  </a:lnTo>
                  <a:lnTo>
                    <a:pt x="267" y="70"/>
                  </a:lnTo>
                  <a:lnTo>
                    <a:pt x="267" y="71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6" y="70"/>
                  </a:lnTo>
                  <a:lnTo>
                    <a:pt x="267" y="70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69"/>
                  </a:lnTo>
                  <a:lnTo>
                    <a:pt x="268" y="70"/>
                  </a:lnTo>
                  <a:lnTo>
                    <a:pt x="268" y="69"/>
                  </a:lnTo>
                  <a:lnTo>
                    <a:pt x="267" y="69"/>
                  </a:lnTo>
                  <a:lnTo>
                    <a:pt x="268" y="69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9" y="68"/>
                  </a:lnTo>
                  <a:lnTo>
                    <a:pt x="269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69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6" y="68"/>
                  </a:lnTo>
                  <a:lnTo>
                    <a:pt x="267" y="68"/>
                  </a:lnTo>
                  <a:lnTo>
                    <a:pt x="266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8" y="67"/>
                  </a:lnTo>
                  <a:lnTo>
                    <a:pt x="267" y="67"/>
                  </a:lnTo>
                  <a:lnTo>
                    <a:pt x="268" y="67"/>
                  </a:lnTo>
                  <a:lnTo>
                    <a:pt x="268" y="67"/>
                  </a:lnTo>
                  <a:lnTo>
                    <a:pt x="269" y="67"/>
                  </a:lnTo>
                  <a:lnTo>
                    <a:pt x="269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1" y="67"/>
                  </a:lnTo>
                  <a:lnTo>
                    <a:pt x="270" y="67"/>
                  </a:lnTo>
                  <a:lnTo>
                    <a:pt x="271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69" y="67"/>
                  </a:lnTo>
                  <a:lnTo>
                    <a:pt x="268" y="67"/>
                  </a:lnTo>
                  <a:lnTo>
                    <a:pt x="268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5" y="67"/>
                  </a:lnTo>
                  <a:lnTo>
                    <a:pt x="264" y="67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5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5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5" y="64"/>
                  </a:lnTo>
                  <a:lnTo>
                    <a:pt x="266" y="64"/>
                  </a:lnTo>
                  <a:lnTo>
                    <a:pt x="266" y="64"/>
                  </a:lnTo>
                  <a:lnTo>
                    <a:pt x="266" y="64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7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9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70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3" y="64"/>
                  </a:lnTo>
                  <a:lnTo>
                    <a:pt x="274" y="63"/>
                  </a:lnTo>
                  <a:lnTo>
                    <a:pt x="273" y="63"/>
                  </a:lnTo>
                  <a:lnTo>
                    <a:pt x="273" y="64"/>
                  </a:lnTo>
                  <a:lnTo>
                    <a:pt x="273" y="63"/>
                  </a:lnTo>
                  <a:lnTo>
                    <a:pt x="273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2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69" y="63"/>
                  </a:lnTo>
                  <a:lnTo>
                    <a:pt x="270" y="63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70" y="61"/>
                  </a:lnTo>
                  <a:lnTo>
                    <a:pt x="271" y="61"/>
                  </a:lnTo>
                  <a:lnTo>
                    <a:pt x="271" y="62"/>
                  </a:lnTo>
                  <a:lnTo>
                    <a:pt x="271" y="62"/>
                  </a:lnTo>
                  <a:lnTo>
                    <a:pt x="272" y="62"/>
                  </a:lnTo>
                  <a:lnTo>
                    <a:pt x="272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0" y="61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1" y="60"/>
                  </a:lnTo>
                  <a:lnTo>
                    <a:pt x="271" y="59"/>
                  </a:lnTo>
                  <a:lnTo>
                    <a:pt x="271" y="59"/>
                  </a:lnTo>
                  <a:lnTo>
                    <a:pt x="271" y="59"/>
                  </a:lnTo>
                  <a:lnTo>
                    <a:pt x="272" y="59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72" y="59"/>
                  </a:lnTo>
                  <a:lnTo>
                    <a:pt x="272" y="58"/>
                  </a:lnTo>
                  <a:lnTo>
                    <a:pt x="272" y="59"/>
                  </a:lnTo>
                  <a:lnTo>
                    <a:pt x="273" y="59"/>
                  </a:lnTo>
                  <a:lnTo>
                    <a:pt x="274" y="59"/>
                  </a:lnTo>
                  <a:lnTo>
                    <a:pt x="274" y="58"/>
                  </a:lnTo>
                  <a:lnTo>
                    <a:pt x="274" y="58"/>
                  </a:lnTo>
                  <a:lnTo>
                    <a:pt x="274" y="57"/>
                  </a:lnTo>
                  <a:lnTo>
                    <a:pt x="275" y="57"/>
                  </a:lnTo>
                  <a:lnTo>
                    <a:pt x="275" y="57"/>
                  </a:lnTo>
                  <a:lnTo>
                    <a:pt x="276" y="57"/>
                  </a:lnTo>
                  <a:lnTo>
                    <a:pt x="275" y="57"/>
                  </a:lnTo>
                  <a:lnTo>
                    <a:pt x="276" y="57"/>
                  </a:lnTo>
                  <a:lnTo>
                    <a:pt x="276" y="57"/>
                  </a:lnTo>
                  <a:lnTo>
                    <a:pt x="277" y="57"/>
                  </a:lnTo>
                  <a:lnTo>
                    <a:pt x="276" y="57"/>
                  </a:lnTo>
                  <a:lnTo>
                    <a:pt x="277" y="57"/>
                  </a:lnTo>
                  <a:lnTo>
                    <a:pt x="276" y="57"/>
                  </a:lnTo>
                  <a:lnTo>
                    <a:pt x="276" y="58"/>
                  </a:lnTo>
                  <a:lnTo>
                    <a:pt x="277" y="58"/>
                  </a:lnTo>
                  <a:lnTo>
                    <a:pt x="278" y="58"/>
                  </a:lnTo>
                  <a:lnTo>
                    <a:pt x="278" y="58"/>
                  </a:lnTo>
                  <a:lnTo>
                    <a:pt x="279" y="58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7"/>
                  </a:lnTo>
                  <a:lnTo>
                    <a:pt x="281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3" y="57"/>
                  </a:lnTo>
                  <a:lnTo>
                    <a:pt x="283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3" y="56"/>
                  </a:lnTo>
                  <a:lnTo>
                    <a:pt x="284" y="56"/>
                  </a:lnTo>
                  <a:lnTo>
                    <a:pt x="284" y="55"/>
                  </a:lnTo>
                  <a:lnTo>
                    <a:pt x="284" y="56"/>
                  </a:lnTo>
                  <a:lnTo>
                    <a:pt x="285" y="56"/>
                  </a:lnTo>
                  <a:lnTo>
                    <a:pt x="285" y="56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87" y="56"/>
                  </a:lnTo>
                  <a:lnTo>
                    <a:pt x="287" y="57"/>
                  </a:lnTo>
                  <a:lnTo>
                    <a:pt x="287" y="57"/>
                  </a:lnTo>
                  <a:lnTo>
                    <a:pt x="288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91" y="57"/>
                  </a:lnTo>
                  <a:lnTo>
                    <a:pt x="291" y="57"/>
                  </a:lnTo>
                  <a:lnTo>
                    <a:pt x="292" y="57"/>
                  </a:lnTo>
                  <a:lnTo>
                    <a:pt x="291" y="57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3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5" y="58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7" y="59"/>
                  </a:lnTo>
                  <a:lnTo>
                    <a:pt x="297" y="59"/>
                  </a:lnTo>
                  <a:lnTo>
                    <a:pt x="297" y="59"/>
                  </a:lnTo>
                  <a:lnTo>
                    <a:pt x="297" y="60"/>
                  </a:lnTo>
                  <a:lnTo>
                    <a:pt x="297" y="60"/>
                  </a:lnTo>
                  <a:lnTo>
                    <a:pt x="297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295" y="60"/>
                  </a:lnTo>
                  <a:lnTo>
                    <a:pt x="294" y="60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3" y="61"/>
                  </a:lnTo>
                  <a:lnTo>
                    <a:pt x="294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5" y="61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5" y="62"/>
                  </a:lnTo>
                  <a:lnTo>
                    <a:pt x="294" y="62"/>
                  </a:lnTo>
                  <a:lnTo>
                    <a:pt x="294" y="62"/>
                  </a:lnTo>
                  <a:lnTo>
                    <a:pt x="293" y="62"/>
                  </a:lnTo>
                  <a:lnTo>
                    <a:pt x="293" y="62"/>
                  </a:lnTo>
                  <a:lnTo>
                    <a:pt x="292" y="62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1" y="63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89" y="63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91" y="63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3" y="63"/>
                  </a:lnTo>
                  <a:lnTo>
                    <a:pt x="293" y="63"/>
                  </a:lnTo>
                  <a:lnTo>
                    <a:pt x="294" y="63"/>
                  </a:lnTo>
                  <a:lnTo>
                    <a:pt x="294" y="63"/>
                  </a:lnTo>
                  <a:lnTo>
                    <a:pt x="295" y="63"/>
                  </a:lnTo>
                  <a:lnTo>
                    <a:pt x="294" y="63"/>
                  </a:lnTo>
                  <a:lnTo>
                    <a:pt x="294" y="63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294" y="65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2" y="65"/>
                  </a:lnTo>
                  <a:close/>
                  <a:moveTo>
                    <a:pt x="298" y="52"/>
                  </a:moveTo>
                  <a:lnTo>
                    <a:pt x="298" y="51"/>
                  </a:lnTo>
                  <a:lnTo>
                    <a:pt x="298" y="52"/>
                  </a:lnTo>
                  <a:close/>
                  <a:moveTo>
                    <a:pt x="313" y="41"/>
                  </a:moveTo>
                  <a:lnTo>
                    <a:pt x="313" y="40"/>
                  </a:lnTo>
                  <a:lnTo>
                    <a:pt x="313" y="41"/>
                  </a:lnTo>
                  <a:lnTo>
                    <a:pt x="314" y="41"/>
                  </a:lnTo>
                  <a:lnTo>
                    <a:pt x="313" y="41"/>
                  </a:lnTo>
                  <a:close/>
                  <a:moveTo>
                    <a:pt x="397" y="4"/>
                  </a:moveTo>
                  <a:lnTo>
                    <a:pt x="397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7" y="5"/>
                  </a:lnTo>
                  <a:lnTo>
                    <a:pt x="397" y="4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7"/>
                  </a:lnTo>
                  <a:lnTo>
                    <a:pt x="396" y="7"/>
                  </a:lnTo>
                  <a:lnTo>
                    <a:pt x="395" y="7"/>
                  </a:lnTo>
                  <a:lnTo>
                    <a:pt x="396" y="7"/>
                  </a:lnTo>
                  <a:lnTo>
                    <a:pt x="397" y="7"/>
                  </a:lnTo>
                  <a:lnTo>
                    <a:pt x="396" y="7"/>
                  </a:lnTo>
                  <a:lnTo>
                    <a:pt x="397" y="7"/>
                  </a:lnTo>
                  <a:lnTo>
                    <a:pt x="397" y="8"/>
                  </a:lnTo>
                  <a:lnTo>
                    <a:pt x="396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4" y="8"/>
                  </a:lnTo>
                  <a:lnTo>
                    <a:pt x="395" y="8"/>
                  </a:lnTo>
                  <a:lnTo>
                    <a:pt x="394" y="8"/>
                  </a:lnTo>
                  <a:lnTo>
                    <a:pt x="395" y="8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3" y="9"/>
                  </a:lnTo>
                  <a:lnTo>
                    <a:pt x="393" y="9"/>
                  </a:lnTo>
                  <a:lnTo>
                    <a:pt x="393" y="10"/>
                  </a:lnTo>
                  <a:lnTo>
                    <a:pt x="393" y="11"/>
                  </a:lnTo>
                  <a:lnTo>
                    <a:pt x="392" y="11"/>
                  </a:lnTo>
                  <a:lnTo>
                    <a:pt x="391" y="11"/>
                  </a:lnTo>
                  <a:lnTo>
                    <a:pt x="392" y="11"/>
                  </a:lnTo>
                  <a:lnTo>
                    <a:pt x="392" y="11"/>
                  </a:lnTo>
                  <a:lnTo>
                    <a:pt x="391" y="11"/>
                  </a:lnTo>
                  <a:lnTo>
                    <a:pt x="391" y="11"/>
                  </a:lnTo>
                  <a:lnTo>
                    <a:pt x="391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1" y="12"/>
                  </a:lnTo>
                  <a:lnTo>
                    <a:pt x="391" y="12"/>
                  </a:lnTo>
                  <a:lnTo>
                    <a:pt x="391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8" y="12"/>
                  </a:lnTo>
                  <a:lnTo>
                    <a:pt x="387" y="12"/>
                  </a:lnTo>
                  <a:lnTo>
                    <a:pt x="387" y="13"/>
                  </a:lnTo>
                  <a:lnTo>
                    <a:pt x="387" y="13"/>
                  </a:lnTo>
                  <a:lnTo>
                    <a:pt x="386" y="13"/>
                  </a:lnTo>
                  <a:lnTo>
                    <a:pt x="387" y="13"/>
                  </a:lnTo>
                  <a:lnTo>
                    <a:pt x="386" y="13"/>
                  </a:lnTo>
                  <a:lnTo>
                    <a:pt x="386" y="13"/>
                  </a:lnTo>
                  <a:lnTo>
                    <a:pt x="386" y="13"/>
                  </a:lnTo>
                  <a:lnTo>
                    <a:pt x="385" y="13"/>
                  </a:lnTo>
                  <a:lnTo>
                    <a:pt x="385" y="13"/>
                  </a:lnTo>
                  <a:lnTo>
                    <a:pt x="384" y="13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1" y="15"/>
                  </a:lnTo>
                  <a:lnTo>
                    <a:pt x="380" y="15"/>
                  </a:lnTo>
                  <a:lnTo>
                    <a:pt x="380" y="15"/>
                  </a:lnTo>
                  <a:lnTo>
                    <a:pt x="379" y="15"/>
                  </a:lnTo>
                  <a:lnTo>
                    <a:pt x="379" y="15"/>
                  </a:lnTo>
                  <a:lnTo>
                    <a:pt x="378" y="15"/>
                  </a:lnTo>
                  <a:lnTo>
                    <a:pt x="378" y="15"/>
                  </a:lnTo>
                  <a:lnTo>
                    <a:pt x="378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4" y="16"/>
                  </a:lnTo>
                  <a:lnTo>
                    <a:pt x="374" y="17"/>
                  </a:lnTo>
                  <a:lnTo>
                    <a:pt x="374" y="17"/>
                  </a:lnTo>
                  <a:lnTo>
                    <a:pt x="373" y="17"/>
                  </a:lnTo>
                  <a:lnTo>
                    <a:pt x="372" y="17"/>
                  </a:lnTo>
                  <a:lnTo>
                    <a:pt x="372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0" y="17"/>
                  </a:lnTo>
                  <a:lnTo>
                    <a:pt x="369" y="17"/>
                  </a:lnTo>
                  <a:lnTo>
                    <a:pt x="369" y="17"/>
                  </a:lnTo>
                  <a:lnTo>
                    <a:pt x="368" y="18"/>
                  </a:lnTo>
                  <a:lnTo>
                    <a:pt x="368" y="18"/>
                  </a:lnTo>
                  <a:lnTo>
                    <a:pt x="367" y="18"/>
                  </a:lnTo>
                  <a:lnTo>
                    <a:pt x="367" y="19"/>
                  </a:lnTo>
                  <a:lnTo>
                    <a:pt x="366" y="19"/>
                  </a:lnTo>
                  <a:lnTo>
                    <a:pt x="366" y="19"/>
                  </a:lnTo>
                  <a:lnTo>
                    <a:pt x="366" y="19"/>
                  </a:lnTo>
                  <a:lnTo>
                    <a:pt x="365" y="19"/>
                  </a:lnTo>
                  <a:lnTo>
                    <a:pt x="365" y="19"/>
                  </a:lnTo>
                  <a:lnTo>
                    <a:pt x="365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3" y="19"/>
                  </a:lnTo>
                  <a:lnTo>
                    <a:pt x="363" y="19"/>
                  </a:lnTo>
                  <a:lnTo>
                    <a:pt x="363" y="20"/>
                  </a:lnTo>
                  <a:lnTo>
                    <a:pt x="362" y="20"/>
                  </a:lnTo>
                  <a:lnTo>
                    <a:pt x="361" y="20"/>
                  </a:lnTo>
                  <a:lnTo>
                    <a:pt x="360" y="20"/>
                  </a:lnTo>
                  <a:lnTo>
                    <a:pt x="360" y="20"/>
                  </a:lnTo>
                  <a:lnTo>
                    <a:pt x="360" y="20"/>
                  </a:lnTo>
                  <a:lnTo>
                    <a:pt x="359" y="20"/>
                  </a:lnTo>
                  <a:lnTo>
                    <a:pt x="359" y="20"/>
                  </a:lnTo>
                  <a:lnTo>
                    <a:pt x="358" y="20"/>
                  </a:lnTo>
                  <a:lnTo>
                    <a:pt x="357" y="20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6" y="21"/>
                  </a:lnTo>
                  <a:lnTo>
                    <a:pt x="356" y="21"/>
                  </a:lnTo>
                  <a:lnTo>
                    <a:pt x="356" y="22"/>
                  </a:lnTo>
                  <a:lnTo>
                    <a:pt x="355" y="22"/>
                  </a:lnTo>
                  <a:lnTo>
                    <a:pt x="355" y="22"/>
                  </a:lnTo>
                  <a:lnTo>
                    <a:pt x="356" y="22"/>
                  </a:lnTo>
                  <a:lnTo>
                    <a:pt x="355" y="21"/>
                  </a:lnTo>
                  <a:lnTo>
                    <a:pt x="354" y="21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53" y="20"/>
                  </a:lnTo>
                  <a:lnTo>
                    <a:pt x="354" y="20"/>
                  </a:lnTo>
                  <a:lnTo>
                    <a:pt x="353" y="20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54" y="21"/>
                  </a:lnTo>
                  <a:lnTo>
                    <a:pt x="353" y="21"/>
                  </a:lnTo>
                  <a:lnTo>
                    <a:pt x="354" y="21"/>
                  </a:lnTo>
                  <a:lnTo>
                    <a:pt x="353" y="21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2" y="22"/>
                  </a:lnTo>
                  <a:lnTo>
                    <a:pt x="352" y="22"/>
                  </a:lnTo>
                  <a:lnTo>
                    <a:pt x="351" y="23"/>
                  </a:lnTo>
                  <a:lnTo>
                    <a:pt x="350" y="23"/>
                  </a:lnTo>
                  <a:lnTo>
                    <a:pt x="350" y="23"/>
                  </a:lnTo>
                  <a:lnTo>
                    <a:pt x="349" y="23"/>
                  </a:lnTo>
                  <a:lnTo>
                    <a:pt x="349" y="23"/>
                  </a:lnTo>
                  <a:lnTo>
                    <a:pt x="348" y="23"/>
                  </a:lnTo>
                  <a:lnTo>
                    <a:pt x="348" y="23"/>
                  </a:lnTo>
                  <a:lnTo>
                    <a:pt x="348" y="23"/>
                  </a:lnTo>
                  <a:lnTo>
                    <a:pt x="347" y="23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4" y="24"/>
                  </a:lnTo>
                  <a:lnTo>
                    <a:pt x="343" y="24"/>
                  </a:lnTo>
                  <a:lnTo>
                    <a:pt x="343" y="25"/>
                  </a:lnTo>
                  <a:lnTo>
                    <a:pt x="343" y="25"/>
                  </a:lnTo>
                  <a:lnTo>
                    <a:pt x="343" y="24"/>
                  </a:lnTo>
                  <a:lnTo>
                    <a:pt x="343" y="25"/>
                  </a:lnTo>
                  <a:lnTo>
                    <a:pt x="343" y="24"/>
                  </a:lnTo>
                  <a:lnTo>
                    <a:pt x="342" y="24"/>
                  </a:lnTo>
                  <a:lnTo>
                    <a:pt x="342" y="24"/>
                  </a:lnTo>
                  <a:lnTo>
                    <a:pt x="341" y="24"/>
                  </a:lnTo>
                  <a:lnTo>
                    <a:pt x="341" y="24"/>
                  </a:lnTo>
                  <a:lnTo>
                    <a:pt x="340" y="24"/>
                  </a:lnTo>
                  <a:lnTo>
                    <a:pt x="340" y="25"/>
                  </a:lnTo>
                  <a:lnTo>
                    <a:pt x="340" y="26"/>
                  </a:lnTo>
                  <a:lnTo>
                    <a:pt x="340" y="25"/>
                  </a:lnTo>
                  <a:lnTo>
                    <a:pt x="341" y="25"/>
                  </a:lnTo>
                  <a:lnTo>
                    <a:pt x="341" y="26"/>
                  </a:lnTo>
                  <a:lnTo>
                    <a:pt x="340" y="26"/>
                  </a:lnTo>
                  <a:lnTo>
                    <a:pt x="339" y="26"/>
                  </a:lnTo>
                  <a:lnTo>
                    <a:pt x="339" y="26"/>
                  </a:lnTo>
                  <a:lnTo>
                    <a:pt x="339" y="26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7" y="27"/>
                  </a:lnTo>
                  <a:lnTo>
                    <a:pt x="337" y="28"/>
                  </a:lnTo>
                  <a:lnTo>
                    <a:pt x="337" y="28"/>
                  </a:lnTo>
                  <a:lnTo>
                    <a:pt x="336" y="28"/>
                  </a:lnTo>
                  <a:lnTo>
                    <a:pt x="336" y="27"/>
                  </a:lnTo>
                  <a:lnTo>
                    <a:pt x="336" y="27"/>
                  </a:lnTo>
                  <a:lnTo>
                    <a:pt x="335" y="27"/>
                  </a:lnTo>
                  <a:lnTo>
                    <a:pt x="336" y="27"/>
                  </a:lnTo>
                  <a:lnTo>
                    <a:pt x="335" y="27"/>
                  </a:lnTo>
                  <a:lnTo>
                    <a:pt x="335" y="26"/>
                  </a:lnTo>
                  <a:lnTo>
                    <a:pt x="335" y="26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4" y="27"/>
                  </a:lnTo>
                  <a:lnTo>
                    <a:pt x="334" y="28"/>
                  </a:lnTo>
                  <a:lnTo>
                    <a:pt x="334" y="28"/>
                  </a:lnTo>
                  <a:lnTo>
                    <a:pt x="334" y="28"/>
                  </a:lnTo>
                  <a:lnTo>
                    <a:pt x="333" y="28"/>
                  </a:lnTo>
                  <a:lnTo>
                    <a:pt x="333" y="28"/>
                  </a:lnTo>
                  <a:lnTo>
                    <a:pt x="333" y="29"/>
                  </a:lnTo>
                  <a:lnTo>
                    <a:pt x="332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1"/>
                  </a:lnTo>
                  <a:lnTo>
                    <a:pt x="331" y="31"/>
                  </a:lnTo>
                  <a:lnTo>
                    <a:pt x="330" y="31"/>
                  </a:lnTo>
                  <a:lnTo>
                    <a:pt x="330" y="31"/>
                  </a:lnTo>
                  <a:lnTo>
                    <a:pt x="330" y="31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29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7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6" y="32"/>
                  </a:lnTo>
                  <a:lnTo>
                    <a:pt x="327" y="31"/>
                  </a:lnTo>
                  <a:lnTo>
                    <a:pt x="326" y="31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5" y="31"/>
                  </a:lnTo>
                  <a:lnTo>
                    <a:pt x="324" y="31"/>
                  </a:lnTo>
                  <a:lnTo>
                    <a:pt x="324" y="32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6" y="33"/>
                  </a:lnTo>
                  <a:lnTo>
                    <a:pt x="326" y="32"/>
                  </a:lnTo>
                  <a:lnTo>
                    <a:pt x="327" y="33"/>
                  </a:lnTo>
                  <a:lnTo>
                    <a:pt x="326" y="33"/>
                  </a:lnTo>
                  <a:lnTo>
                    <a:pt x="327" y="33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8" y="33"/>
                  </a:lnTo>
                  <a:lnTo>
                    <a:pt x="328" y="33"/>
                  </a:lnTo>
                  <a:lnTo>
                    <a:pt x="329" y="32"/>
                  </a:lnTo>
                  <a:lnTo>
                    <a:pt x="330" y="33"/>
                  </a:lnTo>
                  <a:lnTo>
                    <a:pt x="330" y="33"/>
                  </a:lnTo>
                  <a:lnTo>
                    <a:pt x="329" y="33"/>
                  </a:lnTo>
                  <a:lnTo>
                    <a:pt x="329" y="34"/>
                  </a:lnTo>
                  <a:lnTo>
                    <a:pt x="328" y="34"/>
                  </a:lnTo>
                  <a:lnTo>
                    <a:pt x="328" y="34"/>
                  </a:lnTo>
                  <a:lnTo>
                    <a:pt x="327" y="34"/>
                  </a:lnTo>
                  <a:lnTo>
                    <a:pt x="327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7" y="34"/>
                  </a:lnTo>
                  <a:lnTo>
                    <a:pt x="327" y="35"/>
                  </a:lnTo>
                  <a:lnTo>
                    <a:pt x="327" y="35"/>
                  </a:lnTo>
                  <a:lnTo>
                    <a:pt x="326" y="35"/>
                  </a:lnTo>
                  <a:lnTo>
                    <a:pt x="326" y="35"/>
                  </a:lnTo>
                  <a:lnTo>
                    <a:pt x="325" y="35"/>
                  </a:lnTo>
                  <a:lnTo>
                    <a:pt x="324" y="36"/>
                  </a:lnTo>
                  <a:lnTo>
                    <a:pt x="324" y="36"/>
                  </a:lnTo>
                  <a:lnTo>
                    <a:pt x="323" y="36"/>
                  </a:lnTo>
                  <a:lnTo>
                    <a:pt x="323" y="35"/>
                  </a:lnTo>
                  <a:lnTo>
                    <a:pt x="323" y="35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21" y="35"/>
                  </a:lnTo>
                  <a:lnTo>
                    <a:pt x="320" y="35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19" y="34"/>
                  </a:lnTo>
                  <a:lnTo>
                    <a:pt x="320" y="34"/>
                  </a:lnTo>
                  <a:lnTo>
                    <a:pt x="319" y="34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20" y="35"/>
                  </a:lnTo>
                  <a:lnTo>
                    <a:pt x="321" y="35"/>
                  </a:lnTo>
                  <a:lnTo>
                    <a:pt x="321" y="35"/>
                  </a:lnTo>
                  <a:lnTo>
                    <a:pt x="322" y="35"/>
                  </a:lnTo>
                  <a:lnTo>
                    <a:pt x="321" y="35"/>
                  </a:lnTo>
                  <a:lnTo>
                    <a:pt x="320" y="35"/>
                  </a:lnTo>
                  <a:lnTo>
                    <a:pt x="321" y="35"/>
                  </a:lnTo>
                  <a:lnTo>
                    <a:pt x="322" y="35"/>
                  </a:lnTo>
                  <a:lnTo>
                    <a:pt x="322" y="36"/>
                  </a:lnTo>
                  <a:lnTo>
                    <a:pt x="322" y="36"/>
                  </a:lnTo>
                  <a:lnTo>
                    <a:pt x="323" y="36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4" y="37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1" y="38"/>
                  </a:lnTo>
                  <a:lnTo>
                    <a:pt x="321" y="37"/>
                  </a:lnTo>
                  <a:lnTo>
                    <a:pt x="320" y="37"/>
                  </a:lnTo>
                  <a:lnTo>
                    <a:pt x="320" y="37"/>
                  </a:lnTo>
                  <a:lnTo>
                    <a:pt x="320" y="37"/>
                  </a:lnTo>
                  <a:lnTo>
                    <a:pt x="319" y="37"/>
                  </a:lnTo>
                  <a:lnTo>
                    <a:pt x="319" y="36"/>
                  </a:lnTo>
                  <a:lnTo>
                    <a:pt x="319" y="36"/>
                  </a:lnTo>
                  <a:lnTo>
                    <a:pt x="318" y="36"/>
                  </a:lnTo>
                  <a:lnTo>
                    <a:pt x="318" y="35"/>
                  </a:lnTo>
                  <a:lnTo>
                    <a:pt x="318" y="35"/>
                  </a:lnTo>
                  <a:lnTo>
                    <a:pt x="318" y="36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9" y="37"/>
                  </a:lnTo>
                  <a:lnTo>
                    <a:pt x="318" y="37"/>
                  </a:lnTo>
                  <a:lnTo>
                    <a:pt x="319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7" y="37"/>
                  </a:lnTo>
                  <a:lnTo>
                    <a:pt x="317" y="37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9"/>
                  </a:lnTo>
                  <a:lnTo>
                    <a:pt x="318" y="38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7" y="39"/>
                  </a:lnTo>
                  <a:lnTo>
                    <a:pt x="318" y="39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317" y="40"/>
                  </a:lnTo>
                  <a:lnTo>
                    <a:pt x="316" y="40"/>
                  </a:lnTo>
                  <a:lnTo>
                    <a:pt x="316" y="40"/>
                  </a:lnTo>
                  <a:lnTo>
                    <a:pt x="315" y="40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4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2" y="39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1" y="3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2" y="39"/>
                  </a:lnTo>
                  <a:lnTo>
                    <a:pt x="312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0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11" y="40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4" y="41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3"/>
                  </a:lnTo>
                  <a:lnTo>
                    <a:pt x="315" y="43"/>
                  </a:lnTo>
                  <a:lnTo>
                    <a:pt x="314" y="43"/>
                  </a:lnTo>
                  <a:lnTo>
                    <a:pt x="313" y="43"/>
                  </a:lnTo>
                  <a:lnTo>
                    <a:pt x="314" y="43"/>
                  </a:lnTo>
                  <a:lnTo>
                    <a:pt x="315" y="43"/>
                  </a:lnTo>
                  <a:lnTo>
                    <a:pt x="315" y="44"/>
                  </a:lnTo>
                  <a:lnTo>
                    <a:pt x="314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4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13" y="44"/>
                  </a:lnTo>
                  <a:lnTo>
                    <a:pt x="313" y="45"/>
                  </a:lnTo>
                  <a:lnTo>
                    <a:pt x="312" y="45"/>
                  </a:lnTo>
                  <a:lnTo>
                    <a:pt x="312" y="44"/>
                  </a:lnTo>
                  <a:lnTo>
                    <a:pt x="313" y="44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13" y="45"/>
                  </a:lnTo>
                  <a:lnTo>
                    <a:pt x="313" y="45"/>
                  </a:lnTo>
                  <a:lnTo>
                    <a:pt x="313" y="4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0" y="45"/>
                  </a:lnTo>
                  <a:lnTo>
                    <a:pt x="310" y="45"/>
                  </a:lnTo>
                  <a:lnTo>
                    <a:pt x="310" y="46"/>
                  </a:lnTo>
                  <a:lnTo>
                    <a:pt x="310" y="45"/>
                  </a:lnTo>
                  <a:lnTo>
                    <a:pt x="310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10" y="46"/>
                  </a:lnTo>
                  <a:lnTo>
                    <a:pt x="310" y="46"/>
                  </a:lnTo>
                  <a:lnTo>
                    <a:pt x="310" y="46"/>
                  </a:lnTo>
                  <a:lnTo>
                    <a:pt x="311" y="46"/>
                  </a:lnTo>
                  <a:lnTo>
                    <a:pt x="311" y="47"/>
                  </a:lnTo>
                  <a:lnTo>
                    <a:pt x="311" y="46"/>
                  </a:lnTo>
                  <a:lnTo>
                    <a:pt x="310" y="46"/>
                  </a:lnTo>
                  <a:lnTo>
                    <a:pt x="310" y="47"/>
                  </a:lnTo>
                  <a:lnTo>
                    <a:pt x="309" y="47"/>
                  </a:lnTo>
                  <a:lnTo>
                    <a:pt x="310" y="47"/>
                  </a:lnTo>
                  <a:lnTo>
                    <a:pt x="309" y="47"/>
                  </a:lnTo>
                  <a:lnTo>
                    <a:pt x="309" y="47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306" y="46"/>
                  </a:lnTo>
                  <a:lnTo>
                    <a:pt x="307" y="46"/>
                  </a:lnTo>
                  <a:lnTo>
                    <a:pt x="306" y="45"/>
                  </a:lnTo>
                  <a:lnTo>
                    <a:pt x="306" y="45"/>
                  </a:lnTo>
                  <a:lnTo>
                    <a:pt x="305" y="45"/>
                  </a:lnTo>
                  <a:lnTo>
                    <a:pt x="306" y="45"/>
                  </a:lnTo>
                  <a:lnTo>
                    <a:pt x="305" y="45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5"/>
                  </a:lnTo>
                  <a:lnTo>
                    <a:pt x="305" y="45"/>
                  </a:lnTo>
                  <a:lnTo>
                    <a:pt x="305" y="45"/>
                  </a:lnTo>
                  <a:lnTo>
                    <a:pt x="304" y="45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5"/>
                  </a:lnTo>
                  <a:lnTo>
                    <a:pt x="303" y="45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2" y="45"/>
                  </a:lnTo>
                  <a:lnTo>
                    <a:pt x="302" y="45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3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5" y="46"/>
                  </a:lnTo>
                  <a:lnTo>
                    <a:pt x="305" y="46"/>
                  </a:lnTo>
                  <a:lnTo>
                    <a:pt x="305" y="46"/>
                  </a:lnTo>
                  <a:lnTo>
                    <a:pt x="306" y="46"/>
                  </a:lnTo>
                  <a:lnTo>
                    <a:pt x="306" y="47"/>
                  </a:lnTo>
                  <a:lnTo>
                    <a:pt x="306" y="46"/>
                  </a:lnTo>
                  <a:lnTo>
                    <a:pt x="306" y="47"/>
                  </a:lnTo>
                  <a:lnTo>
                    <a:pt x="307" y="47"/>
                  </a:lnTo>
                  <a:lnTo>
                    <a:pt x="307" y="47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08" y="48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07" y="49"/>
                  </a:lnTo>
                  <a:lnTo>
                    <a:pt x="307" y="49"/>
                  </a:lnTo>
                  <a:lnTo>
                    <a:pt x="308" y="49"/>
                  </a:lnTo>
                  <a:lnTo>
                    <a:pt x="307" y="49"/>
                  </a:lnTo>
                  <a:lnTo>
                    <a:pt x="307" y="49"/>
                  </a:lnTo>
                  <a:lnTo>
                    <a:pt x="308" y="50"/>
                  </a:lnTo>
                  <a:lnTo>
                    <a:pt x="308" y="50"/>
                  </a:lnTo>
                  <a:lnTo>
                    <a:pt x="307" y="50"/>
                  </a:lnTo>
                  <a:lnTo>
                    <a:pt x="307" y="50"/>
                  </a:lnTo>
                  <a:lnTo>
                    <a:pt x="307" y="51"/>
                  </a:lnTo>
                  <a:lnTo>
                    <a:pt x="306" y="51"/>
                  </a:lnTo>
                  <a:lnTo>
                    <a:pt x="306" y="50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5" y="49"/>
                  </a:lnTo>
                  <a:lnTo>
                    <a:pt x="304" y="49"/>
                  </a:lnTo>
                  <a:lnTo>
                    <a:pt x="304" y="49"/>
                  </a:lnTo>
                  <a:lnTo>
                    <a:pt x="303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300" y="49"/>
                  </a:lnTo>
                  <a:lnTo>
                    <a:pt x="300" y="49"/>
                  </a:lnTo>
                  <a:lnTo>
                    <a:pt x="299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7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9" y="49"/>
                  </a:lnTo>
                  <a:lnTo>
                    <a:pt x="300" y="49"/>
                  </a:lnTo>
                  <a:lnTo>
                    <a:pt x="299" y="49"/>
                  </a:lnTo>
                  <a:lnTo>
                    <a:pt x="300" y="49"/>
                  </a:lnTo>
                  <a:lnTo>
                    <a:pt x="300" y="49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3" y="49"/>
                  </a:lnTo>
                  <a:lnTo>
                    <a:pt x="303" y="50"/>
                  </a:lnTo>
                  <a:lnTo>
                    <a:pt x="304" y="50"/>
                  </a:lnTo>
                  <a:lnTo>
                    <a:pt x="303" y="50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305" y="50"/>
                  </a:lnTo>
                  <a:lnTo>
                    <a:pt x="305" y="51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05" y="53"/>
                  </a:lnTo>
                  <a:lnTo>
                    <a:pt x="305" y="53"/>
                  </a:lnTo>
                  <a:lnTo>
                    <a:pt x="304" y="53"/>
                  </a:lnTo>
                  <a:lnTo>
                    <a:pt x="304" y="53"/>
                  </a:lnTo>
                  <a:lnTo>
                    <a:pt x="304" y="53"/>
                  </a:lnTo>
                  <a:lnTo>
                    <a:pt x="303" y="53"/>
                  </a:lnTo>
                  <a:lnTo>
                    <a:pt x="304" y="53"/>
                  </a:lnTo>
                  <a:lnTo>
                    <a:pt x="303" y="53"/>
                  </a:lnTo>
                  <a:lnTo>
                    <a:pt x="302" y="53"/>
                  </a:lnTo>
                  <a:lnTo>
                    <a:pt x="302" y="53"/>
                  </a:lnTo>
                  <a:lnTo>
                    <a:pt x="301" y="53"/>
                  </a:lnTo>
                  <a:lnTo>
                    <a:pt x="301" y="53"/>
                  </a:lnTo>
                  <a:lnTo>
                    <a:pt x="300" y="53"/>
                  </a:lnTo>
                  <a:lnTo>
                    <a:pt x="300" y="52"/>
                  </a:lnTo>
                  <a:lnTo>
                    <a:pt x="300" y="52"/>
                  </a:lnTo>
                  <a:lnTo>
                    <a:pt x="299" y="52"/>
                  </a:lnTo>
                  <a:lnTo>
                    <a:pt x="299" y="52"/>
                  </a:lnTo>
                  <a:lnTo>
                    <a:pt x="298" y="52"/>
                  </a:lnTo>
                  <a:lnTo>
                    <a:pt x="298" y="51"/>
                  </a:lnTo>
                  <a:lnTo>
                    <a:pt x="298" y="51"/>
                  </a:lnTo>
                  <a:lnTo>
                    <a:pt x="298" y="52"/>
                  </a:lnTo>
                  <a:lnTo>
                    <a:pt x="298" y="52"/>
                  </a:lnTo>
                  <a:lnTo>
                    <a:pt x="298" y="52"/>
                  </a:lnTo>
                  <a:lnTo>
                    <a:pt x="299" y="52"/>
                  </a:lnTo>
                  <a:lnTo>
                    <a:pt x="299" y="53"/>
                  </a:lnTo>
                  <a:lnTo>
                    <a:pt x="300" y="53"/>
                  </a:lnTo>
                  <a:lnTo>
                    <a:pt x="299" y="53"/>
                  </a:lnTo>
                  <a:lnTo>
                    <a:pt x="298" y="53"/>
                  </a:lnTo>
                  <a:lnTo>
                    <a:pt x="299" y="53"/>
                  </a:lnTo>
                  <a:lnTo>
                    <a:pt x="298" y="53"/>
                  </a:lnTo>
                  <a:lnTo>
                    <a:pt x="299" y="53"/>
                  </a:lnTo>
                  <a:lnTo>
                    <a:pt x="300" y="53"/>
                  </a:lnTo>
                  <a:lnTo>
                    <a:pt x="300" y="53"/>
                  </a:lnTo>
                  <a:lnTo>
                    <a:pt x="300" y="53"/>
                  </a:lnTo>
                  <a:lnTo>
                    <a:pt x="301" y="53"/>
                  </a:lnTo>
                  <a:lnTo>
                    <a:pt x="300" y="53"/>
                  </a:lnTo>
                  <a:lnTo>
                    <a:pt x="301" y="53"/>
                  </a:lnTo>
                  <a:lnTo>
                    <a:pt x="301" y="54"/>
                  </a:lnTo>
                  <a:lnTo>
                    <a:pt x="302" y="54"/>
                  </a:lnTo>
                  <a:lnTo>
                    <a:pt x="302" y="55"/>
                  </a:lnTo>
                  <a:lnTo>
                    <a:pt x="302" y="55"/>
                  </a:lnTo>
                  <a:lnTo>
                    <a:pt x="302" y="55"/>
                  </a:lnTo>
                  <a:lnTo>
                    <a:pt x="302" y="56"/>
                  </a:lnTo>
                  <a:lnTo>
                    <a:pt x="301" y="56"/>
                  </a:lnTo>
                  <a:lnTo>
                    <a:pt x="301" y="56"/>
                  </a:lnTo>
                  <a:lnTo>
                    <a:pt x="301" y="57"/>
                  </a:lnTo>
                  <a:lnTo>
                    <a:pt x="301" y="56"/>
                  </a:lnTo>
                  <a:lnTo>
                    <a:pt x="301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9" y="57"/>
                  </a:lnTo>
                  <a:lnTo>
                    <a:pt x="299" y="56"/>
                  </a:lnTo>
                  <a:lnTo>
                    <a:pt x="298" y="56"/>
                  </a:lnTo>
                  <a:lnTo>
                    <a:pt x="299" y="57"/>
                  </a:lnTo>
                  <a:lnTo>
                    <a:pt x="299" y="56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7" y="58"/>
                  </a:lnTo>
                  <a:lnTo>
                    <a:pt x="297" y="58"/>
                  </a:lnTo>
                  <a:lnTo>
                    <a:pt x="296" y="58"/>
                  </a:lnTo>
                  <a:lnTo>
                    <a:pt x="296" y="58"/>
                  </a:lnTo>
                  <a:lnTo>
                    <a:pt x="295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3" y="58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6"/>
                  </a:lnTo>
                  <a:lnTo>
                    <a:pt x="293" y="57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1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1" y="57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8" y="57"/>
                  </a:lnTo>
                  <a:lnTo>
                    <a:pt x="287" y="57"/>
                  </a:lnTo>
                  <a:lnTo>
                    <a:pt x="287" y="57"/>
                  </a:lnTo>
                  <a:lnTo>
                    <a:pt x="287" y="56"/>
                  </a:lnTo>
                  <a:lnTo>
                    <a:pt x="287" y="56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5"/>
                  </a:lnTo>
                  <a:lnTo>
                    <a:pt x="285" y="56"/>
                  </a:lnTo>
                  <a:lnTo>
                    <a:pt x="285" y="55"/>
                  </a:lnTo>
                  <a:lnTo>
                    <a:pt x="284" y="55"/>
                  </a:lnTo>
                  <a:lnTo>
                    <a:pt x="283" y="55"/>
                  </a:lnTo>
                  <a:lnTo>
                    <a:pt x="283" y="55"/>
                  </a:lnTo>
                  <a:lnTo>
                    <a:pt x="283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0" y="56"/>
                  </a:lnTo>
                  <a:lnTo>
                    <a:pt x="280" y="57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78" y="56"/>
                  </a:lnTo>
                  <a:lnTo>
                    <a:pt x="278" y="57"/>
                  </a:lnTo>
                  <a:lnTo>
                    <a:pt x="278" y="56"/>
                  </a:lnTo>
                  <a:lnTo>
                    <a:pt x="277" y="57"/>
                  </a:lnTo>
                  <a:lnTo>
                    <a:pt x="277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9" y="56"/>
                  </a:lnTo>
                  <a:lnTo>
                    <a:pt x="278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5"/>
                  </a:lnTo>
                  <a:lnTo>
                    <a:pt x="280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0" y="55"/>
                  </a:lnTo>
                  <a:lnTo>
                    <a:pt x="279" y="55"/>
                  </a:lnTo>
                  <a:lnTo>
                    <a:pt x="279" y="55"/>
                  </a:lnTo>
                  <a:lnTo>
                    <a:pt x="279" y="55"/>
                  </a:lnTo>
                  <a:lnTo>
                    <a:pt x="278" y="55"/>
                  </a:lnTo>
                  <a:lnTo>
                    <a:pt x="279" y="55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3"/>
                  </a:lnTo>
                  <a:lnTo>
                    <a:pt x="280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2" y="52"/>
                  </a:lnTo>
                  <a:lnTo>
                    <a:pt x="283" y="52"/>
                  </a:lnTo>
                  <a:lnTo>
                    <a:pt x="283" y="52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6" y="52"/>
                  </a:lnTo>
                  <a:lnTo>
                    <a:pt x="286" y="51"/>
                  </a:lnTo>
                  <a:lnTo>
                    <a:pt x="286" y="51"/>
                  </a:lnTo>
                  <a:lnTo>
                    <a:pt x="286" y="52"/>
                  </a:lnTo>
                  <a:lnTo>
                    <a:pt x="287" y="51"/>
                  </a:lnTo>
                  <a:lnTo>
                    <a:pt x="287" y="51"/>
                  </a:lnTo>
                  <a:lnTo>
                    <a:pt x="287" y="52"/>
                  </a:lnTo>
                  <a:lnTo>
                    <a:pt x="288" y="52"/>
                  </a:lnTo>
                  <a:lnTo>
                    <a:pt x="289" y="52"/>
                  </a:lnTo>
                  <a:lnTo>
                    <a:pt x="288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8" y="52"/>
                  </a:lnTo>
                  <a:lnTo>
                    <a:pt x="288" y="51"/>
                  </a:lnTo>
                  <a:lnTo>
                    <a:pt x="287" y="51"/>
                  </a:lnTo>
                  <a:lnTo>
                    <a:pt x="287" y="51"/>
                  </a:lnTo>
                  <a:lnTo>
                    <a:pt x="286" y="51"/>
                  </a:lnTo>
                  <a:lnTo>
                    <a:pt x="286" y="51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7" y="50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284" y="51"/>
                  </a:lnTo>
                  <a:lnTo>
                    <a:pt x="284" y="52"/>
                  </a:lnTo>
                  <a:lnTo>
                    <a:pt x="283" y="52"/>
                  </a:lnTo>
                  <a:lnTo>
                    <a:pt x="283" y="51"/>
                  </a:lnTo>
                  <a:lnTo>
                    <a:pt x="284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2"/>
                  </a:lnTo>
                  <a:lnTo>
                    <a:pt x="282" y="52"/>
                  </a:lnTo>
                  <a:lnTo>
                    <a:pt x="282" y="52"/>
                  </a:lnTo>
                  <a:lnTo>
                    <a:pt x="282" y="51"/>
                  </a:lnTo>
                  <a:lnTo>
                    <a:pt x="281" y="51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79" y="52"/>
                  </a:lnTo>
                  <a:lnTo>
                    <a:pt x="279" y="52"/>
                  </a:lnTo>
                  <a:lnTo>
                    <a:pt x="279" y="53"/>
                  </a:lnTo>
                  <a:lnTo>
                    <a:pt x="278" y="53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77" y="53"/>
                  </a:lnTo>
                  <a:lnTo>
                    <a:pt x="277" y="52"/>
                  </a:lnTo>
                  <a:lnTo>
                    <a:pt x="277" y="53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5" y="52"/>
                  </a:lnTo>
                  <a:lnTo>
                    <a:pt x="275" y="51"/>
                  </a:lnTo>
                  <a:lnTo>
                    <a:pt x="275" y="51"/>
                  </a:lnTo>
                  <a:lnTo>
                    <a:pt x="274" y="51"/>
                  </a:lnTo>
                  <a:lnTo>
                    <a:pt x="274" y="50"/>
                  </a:lnTo>
                  <a:lnTo>
                    <a:pt x="274" y="50"/>
                  </a:lnTo>
                  <a:lnTo>
                    <a:pt x="275" y="50"/>
                  </a:lnTo>
                  <a:lnTo>
                    <a:pt x="275" y="50"/>
                  </a:lnTo>
                  <a:lnTo>
                    <a:pt x="275" y="50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77" y="50"/>
                  </a:lnTo>
                  <a:lnTo>
                    <a:pt x="277" y="49"/>
                  </a:lnTo>
                  <a:lnTo>
                    <a:pt x="277" y="49"/>
                  </a:lnTo>
                  <a:lnTo>
                    <a:pt x="278" y="49"/>
                  </a:lnTo>
                  <a:lnTo>
                    <a:pt x="278" y="49"/>
                  </a:lnTo>
                  <a:lnTo>
                    <a:pt x="278" y="48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80" y="48"/>
                  </a:lnTo>
                  <a:lnTo>
                    <a:pt x="281" y="48"/>
                  </a:lnTo>
                  <a:lnTo>
                    <a:pt x="280" y="48"/>
                  </a:lnTo>
                  <a:lnTo>
                    <a:pt x="281" y="48"/>
                  </a:lnTo>
                  <a:lnTo>
                    <a:pt x="281" y="48"/>
                  </a:lnTo>
                  <a:lnTo>
                    <a:pt x="282" y="48"/>
                  </a:lnTo>
                  <a:lnTo>
                    <a:pt x="282" y="48"/>
                  </a:lnTo>
                  <a:lnTo>
                    <a:pt x="282" y="48"/>
                  </a:lnTo>
                  <a:lnTo>
                    <a:pt x="282" y="47"/>
                  </a:lnTo>
                  <a:lnTo>
                    <a:pt x="282" y="47"/>
                  </a:lnTo>
                  <a:lnTo>
                    <a:pt x="282" y="48"/>
                  </a:lnTo>
                  <a:lnTo>
                    <a:pt x="282" y="47"/>
                  </a:lnTo>
                  <a:lnTo>
                    <a:pt x="282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4" y="48"/>
                  </a:lnTo>
                  <a:lnTo>
                    <a:pt x="285" y="48"/>
                  </a:lnTo>
                  <a:lnTo>
                    <a:pt x="284" y="48"/>
                  </a:lnTo>
                  <a:lnTo>
                    <a:pt x="283" y="48"/>
                  </a:lnTo>
                  <a:lnTo>
                    <a:pt x="284" y="48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2" y="47"/>
                  </a:lnTo>
                  <a:lnTo>
                    <a:pt x="282" y="47"/>
                  </a:lnTo>
                  <a:lnTo>
                    <a:pt x="281" y="47"/>
                  </a:lnTo>
                  <a:lnTo>
                    <a:pt x="281" y="46"/>
                  </a:lnTo>
                  <a:lnTo>
                    <a:pt x="281" y="47"/>
                  </a:lnTo>
                  <a:lnTo>
                    <a:pt x="281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4" y="45"/>
                  </a:lnTo>
                  <a:lnTo>
                    <a:pt x="285" y="45"/>
                  </a:lnTo>
                  <a:lnTo>
                    <a:pt x="285" y="44"/>
                  </a:lnTo>
                  <a:lnTo>
                    <a:pt x="285" y="44"/>
                  </a:lnTo>
                  <a:lnTo>
                    <a:pt x="285" y="45"/>
                  </a:lnTo>
                  <a:lnTo>
                    <a:pt x="285" y="4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86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8" y="45"/>
                  </a:lnTo>
                  <a:lnTo>
                    <a:pt x="289" y="45"/>
                  </a:lnTo>
                  <a:lnTo>
                    <a:pt x="289" y="45"/>
                  </a:lnTo>
                  <a:lnTo>
                    <a:pt x="289" y="45"/>
                  </a:lnTo>
                  <a:lnTo>
                    <a:pt x="290" y="45"/>
                  </a:lnTo>
                  <a:lnTo>
                    <a:pt x="290" y="45"/>
                  </a:lnTo>
                  <a:lnTo>
                    <a:pt x="291" y="45"/>
                  </a:lnTo>
                  <a:lnTo>
                    <a:pt x="291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6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1" y="45"/>
                  </a:lnTo>
                  <a:lnTo>
                    <a:pt x="291" y="45"/>
                  </a:lnTo>
                  <a:lnTo>
                    <a:pt x="290" y="45"/>
                  </a:lnTo>
                  <a:lnTo>
                    <a:pt x="290" y="45"/>
                  </a:lnTo>
                  <a:lnTo>
                    <a:pt x="289" y="45"/>
                  </a:lnTo>
                  <a:lnTo>
                    <a:pt x="290" y="44"/>
                  </a:lnTo>
                  <a:lnTo>
                    <a:pt x="289" y="44"/>
                  </a:lnTo>
                  <a:lnTo>
                    <a:pt x="290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8" y="44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7" y="43"/>
                  </a:lnTo>
                  <a:lnTo>
                    <a:pt x="287" y="44"/>
                  </a:lnTo>
                  <a:lnTo>
                    <a:pt x="286" y="43"/>
                  </a:lnTo>
                  <a:lnTo>
                    <a:pt x="286" y="43"/>
                  </a:lnTo>
                  <a:lnTo>
                    <a:pt x="285" y="43"/>
                  </a:lnTo>
                  <a:lnTo>
                    <a:pt x="286" y="43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7" y="42"/>
                  </a:lnTo>
                  <a:lnTo>
                    <a:pt x="286" y="42"/>
                  </a:lnTo>
                  <a:lnTo>
                    <a:pt x="286" y="43"/>
                  </a:lnTo>
                  <a:lnTo>
                    <a:pt x="287" y="43"/>
                  </a:lnTo>
                  <a:lnTo>
                    <a:pt x="287" y="42"/>
                  </a:lnTo>
                  <a:lnTo>
                    <a:pt x="287" y="42"/>
                  </a:lnTo>
                  <a:lnTo>
                    <a:pt x="288" y="42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90" y="42"/>
                  </a:lnTo>
                  <a:lnTo>
                    <a:pt x="290" y="43"/>
                  </a:lnTo>
                  <a:lnTo>
                    <a:pt x="290" y="43"/>
                  </a:lnTo>
                  <a:lnTo>
                    <a:pt x="290" y="42"/>
                  </a:lnTo>
                  <a:lnTo>
                    <a:pt x="291" y="42"/>
                  </a:lnTo>
                  <a:lnTo>
                    <a:pt x="290" y="42"/>
                  </a:lnTo>
                  <a:lnTo>
                    <a:pt x="291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89" y="41"/>
                  </a:lnTo>
                  <a:lnTo>
                    <a:pt x="288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8" y="41"/>
                  </a:lnTo>
                  <a:lnTo>
                    <a:pt x="289" y="41"/>
                  </a:lnTo>
                  <a:lnTo>
                    <a:pt x="289" y="41"/>
                  </a:lnTo>
                  <a:lnTo>
                    <a:pt x="289" y="40"/>
                  </a:lnTo>
                  <a:lnTo>
                    <a:pt x="289" y="41"/>
                  </a:lnTo>
                  <a:lnTo>
                    <a:pt x="289" y="40"/>
                  </a:lnTo>
                  <a:lnTo>
                    <a:pt x="290" y="40"/>
                  </a:lnTo>
                  <a:lnTo>
                    <a:pt x="290" y="40"/>
                  </a:lnTo>
                  <a:lnTo>
                    <a:pt x="291" y="40"/>
                  </a:lnTo>
                  <a:lnTo>
                    <a:pt x="292" y="40"/>
                  </a:lnTo>
                  <a:lnTo>
                    <a:pt x="292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4" y="40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5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40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98" y="40"/>
                  </a:lnTo>
                  <a:lnTo>
                    <a:pt x="298" y="41"/>
                  </a:lnTo>
                  <a:lnTo>
                    <a:pt x="299" y="41"/>
                  </a:lnTo>
                  <a:lnTo>
                    <a:pt x="300" y="41"/>
                  </a:lnTo>
                  <a:lnTo>
                    <a:pt x="299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299" y="40"/>
                  </a:lnTo>
                  <a:lnTo>
                    <a:pt x="298" y="40"/>
                  </a:lnTo>
                  <a:lnTo>
                    <a:pt x="298" y="40"/>
                  </a:lnTo>
                  <a:lnTo>
                    <a:pt x="298" y="39"/>
                  </a:lnTo>
                  <a:lnTo>
                    <a:pt x="297" y="39"/>
                  </a:lnTo>
                  <a:lnTo>
                    <a:pt x="297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5" y="39"/>
                  </a:lnTo>
                  <a:lnTo>
                    <a:pt x="296" y="39"/>
                  </a:lnTo>
                  <a:lnTo>
                    <a:pt x="295" y="39"/>
                  </a:lnTo>
                  <a:lnTo>
                    <a:pt x="294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2" y="39"/>
                  </a:lnTo>
                  <a:lnTo>
                    <a:pt x="292" y="39"/>
                  </a:lnTo>
                  <a:lnTo>
                    <a:pt x="291" y="39"/>
                  </a:lnTo>
                  <a:lnTo>
                    <a:pt x="290" y="39"/>
                  </a:lnTo>
                  <a:lnTo>
                    <a:pt x="290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89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1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3" y="37"/>
                  </a:lnTo>
                  <a:lnTo>
                    <a:pt x="293" y="37"/>
                  </a:lnTo>
                  <a:lnTo>
                    <a:pt x="294" y="37"/>
                  </a:lnTo>
                  <a:lnTo>
                    <a:pt x="294" y="37"/>
                  </a:lnTo>
                  <a:lnTo>
                    <a:pt x="295" y="37"/>
                  </a:lnTo>
                  <a:lnTo>
                    <a:pt x="295" y="36"/>
                  </a:lnTo>
                  <a:lnTo>
                    <a:pt x="296" y="36"/>
                  </a:lnTo>
                  <a:lnTo>
                    <a:pt x="296" y="36"/>
                  </a:lnTo>
                  <a:lnTo>
                    <a:pt x="296" y="37"/>
                  </a:lnTo>
                  <a:lnTo>
                    <a:pt x="297" y="37"/>
                  </a:lnTo>
                  <a:lnTo>
                    <a:pt x="296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9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0" y="36"/>
                  </a:lnTo>
                  <a:lnTo>
                    <a:pt x="300" y="37"/>
                  </a:lnTo>
                  <a:lnTo>
                    <a:pt x="300" y="36"/>
                  </a:lnTo>
                  <a:lnTo>
                    <a:pt x="300" y="36"/>
                  </a:lnTo>
                  <a:lnTo>
                    <a:pt x="299" y="36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37"/>
                  </a:lnTo>
                  <a:lnTo>
                    <a:pt x="297" y="36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6" y="35"/>
                  </a:lnTo>
                  <a:lnTo>
                    <a:pt x="295" y="35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3" y="35"/>
                  </a:lnTo>
                  <a:lnTo>
                    <a:pt x="293" y="35"/>
                  </a:lnTo>
                  <a:lnTo>
                    <a:pt x="293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1" y="35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3" y="34"/>
                  </a:lnTo>
                  <a:lnTo>
                    <a:pt x="293" y="34"/>
                  </a:lnTo>
                  <a:lnTo>
                    <a:pt x="293" y="34"/>
                  </a:lnTo>
                  <a:lnTo>
                    <a:pt x="294" y="34"/>
                  </a:lnTo>
                  <a:lnTo>
                    <a:pt x="294" y="33"/>
                  </a:lnTo>
                  <a:lnTo>
                    <a:pt x="295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5" y="33"/>
                  </a:lnTo>
                  <a:lnTo>
                    <a:pt x="295" y="33"/>
                  </a:lnTo>
                  <a:lnTo>
                    <a:pt x="296" y="33"/>
                  </a:lnTo>
                  <a:lnTo>
                    <a:pt x="295" y="33"/>
                  </a:lnTo>
                  <a:lnTo>
                    <a:pt x="294" y="33"/>
                  </a:lnTo>
                  <a:lnTo>
                    <a:pt x="295" y="33"/>
                  </a:lnTo>
                  <a:lnTo>
                    <a:pt x="295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1"/>
                  </a:lnTo>
                  <a:lnTo>
                    <a:pt x="296" y="32"/>
                  </a:lnTo>
                  <a:lnTo>
                    <a:pt x="296" y="31"/>
                  </a:lnTo>
                  <a:lnTo>
                    <a:pt x="295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3" y="31"/>
                  </a:lnTo>
                  <a:lnTo>
                    <a:pt x="293" y="31"/>
                  </a:lnTo>
                  <a:lnTo>
                    <a:pt x="293" y="32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292" y="31"/>
                  </a:lnTo>
                  <a:lnTo>
                    <a:pt x="292" y="31"/>
                  </a:lnTo>
                  <a:lnTo>
                    <a:pt x="292" y="31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1" y="31"/>
                  </a:lnTo>
                  <a:lnTo>
                    <a:pt x="290" y="31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4" y="28"/>
                  </a:lnTo>
                  <a:lnTo>
                    <a:pt x="293" y="29"/>
                  </a:lnTo>
                  <a:lnTo>
                    <a:pt x="294" y="30"/>
                  </a:lnTo>
                  <a:lnTo>
                    <a:pt x="294" y="29"/>
                  </a:lnTo>
                  <a:lnTo>
                    <a:pt x="294" y="29"/>
                  </a:lnTo>
                  <a:lnTo>
                    <a:pt x="295" y="29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6" y="31"/>
                  </a:lnTo>
                  <a:lnTo>
                    <a:pt x="296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29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298" y="28"/>
                  </a:lnTo>
                  <a:lnTo>
                    <a:pt x="299" y="28"/>
                  </a:lnTo>
                  <a:lnTo>
                    <a:pt x="300" y="28"/>
                  </a:lnTo>
                  <a:lnTo>
                    <a:pt x="299" y="28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299" y="27"/>
                  </a:lnTo>
                  <a:lnTo>
                    <a:pt x="298" y="27"/>
                  </a:lnTo>
                  <a:lnTo>
                    <a:pt x="298" y="27"/>
                  </a:lnTo>
                  <a:lnTo>
                    <a:pt x="299" y="26"/>
                  </a:lnTo>
                  <a:lnTo>
                    <a:pt x="300" y="26"/>
                  </a:lnTo>
                  <a:lnTo>
                    <a:pt x="300" y="26"/>
                  </a:lnTo>
                  <a:lnTo>
                    <a:pt x="301" y="26"/>
                  </a:lnTo>
                  <a:lnTo>
                    <a:pt x="301" y="26"/>
                  </a:lnTo>
                  <a:lnTo>
                    <a:pt x="302" y="26"/>
                  </a:lnTo>
                  <a:lnTo>
                    <a:pt x="302" y="26"/>
                  </a:lnTo>
                  <a:lnTo>
                    <a:pt x="303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5" y="26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6" y="27"/>
                  </a:lnTo>
                  <a:lnTo>
                    <a:pt x="305" y="27"/>
                  </a:lnTo>
                  <a:lnTo>
                    <a:pt x="306" y="27"/>
                  </a:lnTo>
                  <a:lnTo>
                    <a:pt x="307" y="27"/>
                  </a:lnTo>
                  <a:lnTo>
                    <a:pt x="307" y="27"/>
                  </a:lnTo>
                  <a:lnTo>
                    <a:pt x="308" y="27"/>
                  </a:lnTo>
                  <a:lnTo>
                    <a:pt x="308" y="26"/>
                  </a:lnTo>
                  <a:lnTo>
                    <a:pt x="307" y="26"/>
                  </a:lnTo>
                  <a:lnTo>
                    <a:pt x="307" y="26"/>
                  </a:lnTo>
                  <a:lnTo>
                    <a:pt x="307" y="26"/>
                  </a:lnTo>
                  <a:lnTo>
                    <a:pt x="307" y="25"/>
                  </a:lnTo>
                  <a:lnTo>
                    <a:pt x="307" y="25"/>
                  </a:lnTo>
                  <a:lnTo>
                    <a:pt x="307" y="25"/>
                  </a:lnTo>
                  <a:lnTo>
                    <a:pt x="307" y="24"/>
                  </a:lnTo>
                  <a:lnTo>
                    <a:pt x="306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7" y="23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9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2" y="22"/>
                  </a:lnTo>
                  <a:lnTo>
                    <a:pt x="311" y="22"/>
                  </a:lnTo>
                  <a:lnTo>
                    <a:pt x="312" y="22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08" y="22"/>
                  </a:lnTo>
                  <a:lnTo>
                    <a:pt x="309" y="22"/>
                  </a:lnTo>
                  <a:lnTo>
                    <a:pt x="309" y="21"/>
                  </a:lnTo>
                  <a:lnTo>
                    <a:pt x="310" y="21"/>
                  </a:lnTo>
                  <a:lnTo>
                    <a:pt x="311" y="21"/>
                  </a:lnTo>
                  <a:lnTo>
                    <a:pt x="311" y="21"/>
                  </a:lnTo>
                  <a:lnTo>
                    <a:pt x="312" y="21"/>
                  </a:lnTo>
                  <a:lnTo>
                    <a:pt x="312" y="20"/>
                  </a:lnTo>
                  <a:lnTo>
                    <a:pt x="312" y="21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7" y="18"/>
                  </a:lnTo>
                  <a:lnTo>
                    <a:pt x="316" y="18"/>
                  </a:lnTo>
                  <a:lnTo>
                    <a:pt x="317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9" y="18"/>
                  </a:lnTo>
                  <a:lnTo>
                    <a:pt x="319" y="18"/>
                  </a:lnTo>
                  <a:lnTo>
                    <a:pt x="319" y="17"/>
                  </a:lnTo>
                  <a:lnTo>
                    <a:pt x="320" y="18"/>
                  </a:lnTo>
                  <a:lnTo>
                    <a:pt x="320" y="17"/>
                  </a:lnTo>
                  <a:lnTo>
                    <a:pt x="319" y="17"/>
                  </a:lnTo>
                  <a:lnTo>
                    <a:pt x="320" y="17"/>
                  </a:lnTo>
                  <a:lnTo>
                    <a:pt x="320" y="17"/>
                  </a:lnTo>
                  <a:lnTo>
                    <a:pt x="320" y="17"/>
                  </a:lnTo>
                  <a:lnTo>
                    <a:pt x="321" y="17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3" y="17"/>
                  </a:lnTo>
                  <a:lnTo>
                    <a:pt x="322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24" y="16"/>
                  </a:lnTo>
                  <a:lnTo>
                    <a:pt x="325" y="16"/>
                  </a:lnTo>
                  <a:lnTo>
                    <a:pt x="326" y="16"/>
                  </a:lnTo>
                  <a:lnTo>
                    <a:pt x="326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8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8" y="16"/>
                  </a:lnTo>
                  <a:lnTo>
                    <a:pt x="327" y="16"/>
                  </a:lnTo>
                  <a:lnTo>
                    <a:pt x="324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6" y="16"/>
                  </a:lnTo>
                  <a:lnTo>
                    <a:pt x="326" y="16"/>
                  </a:lnTo>
                  <a:lnTo>
                    <a:pt x="326" y="15"/>
                  </a:lnTo>
                  <a:lnTo>
                    <a:pt x="325" y="16"/>
                  </a:lnTo>
                  <a:lnTo>
                    <a:pt x="325" y="15"/>
                  </a:lnTo>
                  <a:lnTo>
                    <a:pt x="326" y="15"/>
                  </a:lnTo>
                  <a:lnTo>
                    <a:pt x="326" y="15"/>
                  </a:lnTo>
                  <a:lnTo>
                    <a:pt x="327" y="15"/>
                  </a:lnTo>
                  <a:lnTo>
                    <a:pt x="327" y="15"/>
                  </a:lnTo>
                  <a:lnTo>
                    <a:pt x="327" y="14"/>
                  </a:lnTo>
                  <a:lnTo>
                    <a:pt x="328" y="14"/>
                  </a:lnTo>
                  <a:lnTo>
                    <a:pt x="328" y="14"/>
                  </a:lnTo>
                  <a:lnTo>
                    <a:pt x="329" y="14"/>
                  </a:lnTo>
                  <a:lnTo>
                    <a:pt x="330" y="14"/>
                  </a:lnTo>
                  <a:lnTo>
                    <a:pt x="330" y="14"/>
                  </a:lnTo>
                  <a:lnTo>
                    <a:pt x="331" y="14"/>
                  </a:lnTo>
                  <a:lnTo>
                    <a:pt x="331" y="15"/>
                  </a:lnTo>
                  <a:lnTo>
                    <a:pt x="330" y="15"/>
                  </a:lnTo>
                  <a:lnTo>
                    <a:pt x="330" y="15"/>
                  </a:lnTo>
                  <a:lnTo>
                    <a:pt x="330" y="15"/>
                  </a:lnTo>
                  <a:lnTo>
                    <a:pt x="329" y="15"/>
                  </a:lnTo>
                  <a:lnTo>
                    <a:pt x="329" y="16"/>
                  </a:lnTo>
                  <a:lnTo>
                    <a:pt x="328" y="16"/>
                  </a:lnTo>
                  <a:lnTo>
                    <a:pt x="329" y="16"/>
                  </a:lnTo>
                  <a:lnTo>
                    <a:pt x="328" y="16"/>
                  </a:lnTo>
                  <a:lnTo>
                    <a:pt x="329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1" y="16"/>
                  </a:lnTo>
                  <a:lnTo>
                    <a:pt x="330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5"/>
                  </a:lnTo>
                  <a:lnTo>
                    <a:pt x="332" y="15"/>
                  </a:lnTo>
                  <a:lnTo>
                    <a:pt x="333" y="15"/>
                  </a:lnTo>
                  <a:lnTo>
                    <a:pt x="333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3" y="15"/>
                  </a:lnTo>
                  <a:lnTo>
                    <a:pt x="334" y="15"/>
                  </a:lnTo>
                  <a:lnTo>
                    <a:pt x="334" y="14"/>
                  </a:lnTo>
                  <a:lnTo>
                    <a:pt x="334" y="14"/>
                  </a:lnTo>
                  <a:lnTo>
                    <a:pt x="334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2" y="13"/>
                  </a:lnTo>
                  <a:lnTo>
                    <a:pt x="333" y="13"/>
                  </a:lnTo>
                  <a:lnTo>
                    <a:pt x="332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4" y="11"/>
                  </a:lnTo>
                  <a:lnTo>
                    <a:pt x="334" y="11"/>
                  </a:lnTo>
                  <a:lnTo>
                    <a:pt x="334" y="12"/>
                  </a:lnTo>
                  <a:lnTo>
                    <a:pt x="335" y="12"/>
                  </a:lnTo>
                  <a:lnTo>
                    <a:pt x="335" y="11"/>
                  </a:lnTo>
                  <a:lnTo>
                    <a:pt x="335" y="11"/>
                  </a:lnTo>
                  <a:lnTo>
                    <a:pt x="336" y="11"/>
                  </a:lnTo>
                  <a:lnTo>
                    <a:pt x="337" y="11"/>
                  </a:lnTo>
                  <a:lnTo>
                    <a:pt x="336" y="11"/>
                  </a:lnTo>
                  <a:lnTo>
                    <a:pt x="337" y="11"/>
                  </a:lnTo>
                  <a:lnTo>
                    <a:pt x="337" y="12"/>
                  </a:lnTo>
                  <a:lnTo>
                    <a:pt x="337" y="11"/>
                  </a:lnTo>
                  <a:lnTo>
                    <a:pt x="338" y="11"/>
                  </a:lnTo>
                  <a:lnTo>
                    <a:pt x="338" y="11"/>
                  </a:lnTo>
                  <a:lnTo>
                    <a:pt x="339" y="11"/>
                  </a:lnTo>
                  <a:lnTo>
                    <a:pt x="338" y="11"/>
                  </a:lnTo>
                  <a:lnTo>
                    <a:pt x="339" y="11"/>
                  </a:lnTo>
                  <a:lnTo>
                    <a:pt x="338" y="12"/>
                  </a:lnTo>
                  <a:lnTo>
                    <a:pt x="338" y="11"/>
                  </a:lnTo>
                  <a:lnTo>
                    <a:pt x="338" y="12"/>
                  </a:lnTo>
                  <a:lnTo>
                    <a:pt x="339" y="12"/>
                  </a:lnTo>
                  <a:lnTo>
                    <a:pt x="339" y="11"/>
                  </a:lnTo>
                  <a:lnTo>
                    <a:pt x="339" y="12"/>
                  </a:lnTo>
                  <a:lnTo>
                    <a:pt x="340" y="12"/>
                  </a:lnTo>
                  <a:lnTo>
                    <a:pt x="341" y="12"/>
                  </a:lnTo>
                  <a:lnTo>
                    <a:pt x="341" y="12"/>
                  </a:lnTo>
                  <a:lnTo>
                    <a:pt x="342" y="12"/>
                  </a:lnTo>
                  <a:lnTo>
                    <a:pt x="342" y="12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4" y="12"/>
                  </a:lnTo>
                  <a:lnTo>
                    <a:pt x="344" y="12"/>
                  </a:lnTo>
                  <a:lnTo>
                    <a:pt x="343" y="13"/>
                  </a:lnTo>
                  <a:lnTo>
                    <a:pt x="344" y="13"/>
                  </a:lnTo>
                  <a:lnTo>
                    <a:pt x="343" y="13"/>
                  </a:lnTo>
                  <a:lnTo>
                    <a:pt x="344" y="13"/>
                  </a:lnTo>
                  <a:lnTo>
                    <a:pt x="345" y="13"/>
                  </a:lnTo>
                  <a:lnTo>
                    <a:pt x="344" y="13"/>
                  </a:lnTo>
                  <a:lnTo>
                    <a:pt x="344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6" y="13"/>
                  </a:lnTo>
                  <a:lnTo>
                    <a:pt x="345" y="12"/>
                  </a:lnTo>
                  <a:lnTo>
                    <a:pt x="346" y="12"/>
                  </a:lnTo>
                  <a:lnTo>
                    <a:pt x="346" y="13"/>
                  </a:lnTo>
                  <a:lnTo>
                    <a:pt x="346" y="12"/>
                  </a:lnTo>
                  <a:lnTo>
                    <a:pt x="346" y="12"/>
                  </a:lnTo>
                  <a:lnTo>
                    <a:pt x="347" y="12"/>
                  </a:lnTo>
                  <a:lnTo>
                    <a:pt x="347" y="12"/>
                  </a:lnTo>
                  <a:lnTo>
                    <a:pt x="346" y="12"/>
                  </a:lnTo>
                  <a:lnTo>
                    <a:pt x="347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7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8" y="13"/>
                  </a:lnTo>
                  <a:lnTo>
                    <a:pt x="348" y="12"/>
                  </a:lnTo>
                  <a:lnTo>
                    <a:pt x="348" y="13"/>
                  </a:lnTo>
                  <a:lnTo>
                    <a:pt x="349" y="13"/>
                  </a:lnTo>
                  <a:lnTo>
                    <a:pt x="349" y="12"/>
                  </a:lnTo>
                  <a:lnTo>
                    <a:pt x="349" y="13"/>
                  </a:lnTo>
                  <a:lnTo>
                    <a:pt x="349" y="13"/>
                  </a:lnTo>
                  <a:lnTo>
                    <a:pt x="349" y="1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51" y="12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53" y="12"/>
                  </a:lnTo>
                  <a:lnTo>
                    <a:pt x="353" y="12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5" y="11"/>
                  </a:lnTo>
                  <a:lnTo>
                    <a:pt x="356" y="11"/>
                  </a:lnTo>
                  <a:lnTo>
                    <a:pt x="356" y="11"/>
                  </a:lnTo>
                  <a:lnTo>
                    <a:pt x="357" y="11"/>
                  </a:lnTo>
                  <a:lnTo>
                    <a:pt x="357" y="11"/>
                  </a:lnTo>
                  <a:lnTo>
                    <a:pt x="357" y="11"/>
                  </a:lnTo>
                  <a:lnTo>
                    <a:pt x="358" y="11"/>
                  </a:lnTo>
                  <a:lnTo>
                    <a:pt x="359" y="11"/>
                  </a:lnTo>
                  <a:lnTo>
                    <a:pt x="359" y="11"/>
                  </a:lnTo>
                  <a:lnTo>
                    <a:pt x="360" y="11"/>
                  </a:lnTo>
                  <a:lnTo>
                    <a:pt x="360" y="12"/>
                  </a:lnTo>
                  <a:lnTo>
                    <a:pt x="360" y="11"/>
                  </a:lnTo>
                  <a:lnTo>
                    <a:pt x="359" y="11"/>
                  </a:lnTo>
                  <a:lnTo>
                    <a:pt x="359" y="11"/>
                  </a:lnTo>
                  <a:lnTo>
                    <a:pt x="360" y="11"/>
                  </a:lnTo>
                  <a:lnTo>
                    <a:pt x="360" y="10"/>
                  </a:lnTo>
                  <a:lnTo>
                    <a:pt x="360" y="11"/>
                  </a:lnTo>
                  <a:lnTo>
                    <a:pt x="360" y="11"/>
                  </a:lnTo>
                  <a:lnTo>
                    <a:pt x="360" y="11"/>
                  </a:lnTo>
                  <a:lnTo>
                    <a:pt x="361" y="11"/>
                  </a:lnTo>
                  <a:lnTo>
                    <a:pt x="361" y="10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3" y="10"/>
                  </a:lnTo>
                  <a:lnTo>
                    <a:pt x="363" y="10"/>
                  </a:lnTo>
                  <a:lnTo>
                    <a:pt x="363" y="11"/>
                  </a:lnTo>
                  <a:lnTo>
                    <a:pt x="364" y="11"/>
                  </a:lnTo>
                  <a:lnTo>
                    <a:pt x="364" y="10"/>
                  </a:lnTo>
                  <a:lnTo>
                    <a:pt x="363" y="10"/>
                  </a:lnTo>
                  <a:lnTo>
                    <a:pt x="363" y="10"/>
                  </a:lnTo>
                  <a:lnTo>
                    <a:pt x="363" y="9"/>
                  </a:lnTo>
                  <a:lnTo>
                    <a:pt x="363" y="9"/>
                  </a:lnTo>
                  <a:lnTo>
                    <a:pt x="363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8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6" y="8"/>
                  </a:lnTo>
                  <a:lnTo>
                    <a:pt x="366" y="9"/>
                  </a:lnTo>
                  <a:lnTo>
                    <a:pt x="367" y="9"/>
                  </a:lnTo>
                  <a:lnTo>
                    <a:pt x="367" y="8"/>
                  </a:lnTo>
                  <a:lnTo>
                    <a:pt x="367" y="9"/>
                  </a:lnTo>
                  <a:lnTo>
                    <a:pt x="367" y="8"/>
                  </a:lnTo>
                  <a:lnTo>
                    <a:pt x="368" y="8"/>
                  </a:lnTo>
                  <a:lnTo>
                    <a:pt x="368" y="8"/>
                  </a:lnTo>
                  <a:lnTo>
                    <a:pt x="368" y="8"/>
                  </a:lnTo>
                  <a:lnTo>
                    <a:pt x="368" y="7"/>
                  </a:lnTo>
                  <a:lnTo>
                    <a:pt x="369" y="7"/>
                  </a:lnTo>
                  <a:lnTo>
                    <a:pt x="369" y="7"/>
                  </a:lnTo>
                  <a:lnTo>
                    <a:pt x="370" y="7"/>
                  </a:lnTo>
                  <a:lnTo>
                    <a:pt x="371" y="7"/>
                  </a:lnTo>
                  <a:lnTo>
                    <a:pt x="371" y="8"/>
                  </a:lnTo>
                  <a:lnTo>
                    <a:pt x="372" y="8"/>
                  </a:lnTo>
                  <a:lnTo>
                    <a:pt x="372" y="8"/>
                  </a:lnTo>
                  <a:lnTo>
                    <a:pt x="373" y="8"/>
                  </a:lnTo>
                  <a:lnTo>
                    <a:pt x="373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5" y="8"/>
                  </a:lnTo>
                  <a:lnTo>
                    <a:pt x="374" y="7"/>
                  </a:lnTo>
                  <a:lnTo>
                    <a:pt x="375" y="7"/>
                  </a:lnTo>
                  <a:lnTo>
                    <a:pt x="375" y="7"/>
                  </a:lnTo>
                  <a:lnTo>
                    <a:pt x="375" y="7"/>
                  </a:lnTo>
                  <a:lnTo>
                    <a:pt x="374" y="7"/>
                  </a:lnTo>
                  <a:lnTo>
                    <a:pt x="374" y="7"/>
                  </a:lnTo>
                  <a:lnTo>
                    <a:pt x="373" y="7"/>
                  </a:lnTo>
                  <a:lnTo>
                    <a:pt x="374" y="6"/>
                  </a:lnTo>
                  <a:lnTo>
                    <a:pt x="373" y="6"/>
                  </a:lnTo>
                  <a:lnTo>
                    <a:pt x="374" y="6"/>
                  </a:lnTo>
                  <a:lnTo>
                    <a:pt x="373" y="6"/>
                  </a:lnTo>
                  <a:lnTo>
                    <a:pt x="373" y="6"/>
                  </a:lnTo>
                  <a:lnTo>
                    <a:pt x="372" y="6"/>
                  </a:lnTo>
                  <a:lnTo>
                    <a:pt x="372" y="6"/>
                  </a:lnTo>
                  <a:lnTo>
                    <a:pt x="372" y="5"/>
                  </a:lnTo>
                  <a:lnTo>
                    <a:pt x="371" y="5"/>
                  </a:lnTo>
                  <a:lnTo>
                    <a:pt x="372" y="5"/>
                  </a:lnTo>
                  <a:lnTo>
                    <a:pt x="372" y="5"/>
                  </a:lnTo>
                  <a:lnTo>
                    <a:pt x="373" y="4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5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78" y="3"/>
                  </a:lnTo>
                  <a:lnTo>
                    <a:pt x="379" y="3"/>
                  </a:lnTo>
                  <a:lnTo>
                    <a:pt x="379" y="2"/>
                  </a:lnTo>
                  <a:lnTo>
                    <a:pt x="379" y="3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80" y="2"/>
                  </a:lnTo>
                  <a:lnTo>
                    <a:pt x="381" y="2"/>
                  </a:lnTo>
                  <a:lnTo>
                    <a:pt x="381" y="1"/>
                  </a:lnTo>
                  <a:lnTo>
                    <a:pt x="380" y="1"/>
                  </a:lnTo>
                  <a:lnTo>
                    <a:pt x="381" y="1"/>
                  </a:lnTo>
                  <a:lnTo>
                    <a:pt x="382" y="1"/>
                  </a:lnTo>
                  <a:lnTo>
                    <a:pt x="381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3" y="1"/>
                  </a:lnTo>
                  <a:lnTo>
                    <a:pt x="383" y="1"/>
                  </a:lnTo>
                  <a:lnTo>
                    <a:pt x="383" y="1"/>
                  </a:lnTo>
                  <a:lnTo>
                    <a:pt x="384" y="1"/>
                  </a:lnTo>
                  <a:lnTo>
                    <a:pt x="385" y="1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90" y="0"/>
                  </a:lnTo>
                  <a:lnTo>
                    <a:pt x="390" y="1"/>
                  </a:lnTo>
                  <a:lnTo>
                    <a:pt x="39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1" y="1"/>
                  </a:lnTo>
                  <a:lnTo>
                    <a:pt x="391" y="1"/>
                  </a:lnTo>
                  <a:lnTo>
                    <a:pt x="392" y="1"/>
                  </a:lnTo>
                  <a:lnTo>
                    <a:pt x="393" y="1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3" y="1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4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5" y="2"/>
                  </a:lnTo>
                  <a:lnTo>
                    <a:pt x="395" y="2"/>
                  </a:lnTo>
                  <a:lnTo>
                    <a:pt x="395" y="3"/>
                  </a:lnTo>
                  <a:lnTo>
                    <a:pt x="395" y="3"/>
                  </a:lnTo>
                  <a:lnTo>
                    <a:pt x="395" y="3"/>
                  </a:lnTo>
                  <a:lnTo>
                    <a:pt x="396" y="4"/>
                  </a:lnTo>
                  <a:lnTo>
                    <a:pt x="397" y="4"/>
                  </a:lnTo>
                  <a:lnTo>
                    <a:pt x="397" y="4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98"/>
            <p:cNvSpPr>
              <a:spLocks noEditPoints="1"/>
            </p:cNvSpPr>
            <p:nvPr/>
          </p:nvSpPr>
          <p:spPr bwMode="auto">
            <a:xfrm>
              <a:off x="5968020" y="3049379"/>
              <a:ext cx="471223" cy="705449"/>
            </a:xfrm>
            <a:custGeom>
              <a:avLst/>
              <a:gdLst>
                <a:gd name="T0" fmla="*/ 223 w 361"/>
                <a:gd name="T1" fmla="*/ 497 h 512"/>
                <a:gd name="T2" fmla="*/ 224 w 361"/>
                <a:gd name="T3" fmla="*/ 496 h 512"/>
                <a:gd name="T4" fmla="*/ 232 w 361"/>
                <a:gd name="T5" fmla="*/ 491 h 512"/>
                <a:gd name="T6" fmla="*/ 155 w 361"/>
                <a:gd name="T7" fmla="*/ 476 h 512"/>
                <a:gd name="T8" fmla="*/ 83 w 361"/>
                <a:gd name="T9" fmla="*/ 319 h 512"/>
                <a:gd name="T10" fmla="*/ 68 w 361"/>
                <a:gd name="T11" fmla="*/ 314 h 512"/>
                <a:gd name="T12" fmla="*/ 69 w 361"/>
                <a:gd name="T13" fmla="*/ 310 h 512"/>
                <a:gd name="T14" fmla="*/ 185 w 361"/>
                <a:gd name="T15" fmla="*/ 282 h 512"/>
                <a:gd name="T16" fmla="*/ 152 w 361"/>
                <a:gd name="T17" fmla="*/ 270 h 512"/>
                <a:gd name="T18" fmla="*/ 174 w 361"/>
                <a:gd name="T19" fmla="*/ 262 h 512"/>
                <a:gd name="T20" fmla="*/ 173 w 361"/>
                <a:gd name="T21" fmla="*/ 262 h 512"/>
                <a:gd name="T22" fmla="*/ 124 w 361"/>
                <a:gd name="T23" fmla="*/ 261 h 512"/>
                <a:gd name="T24" fmla="*/ 164 w 361"/>
                <a:gd name="T25" fmla="*/ 258 h 512"/>
                <a:gd name="T26" fmla="*/ 162 w 361"/>
                <a:gd name="T27" fmla="*/ 258 h 512"/>
                <a:gd name="T28" fmla="*/ 125 w 361"/>
                <a:gd name="T29" fmla="*/ 257 h 512"/>
                <a:gd name="T30" fmla="*/ 189 w 361"/>
                <a:gd name="T31" fmla="*/ 257 h 512"/>
                <a:gd name="T32" fmla="*/ 165 w 361"/>
                <a:gd name="T33" fmla="*/ 255 h 512"/>
                <a:gd name="T34" fmla="*/ 122 w 361"/>
                <a:gd name="T35" fmla="*/ 253 h 512"/>
                <a:gd name="T36" fmla="*/ 120 w 361"/>
                <a:gd name="T37" fmla="*/ 251 h 512"/>
                <a:gd name="T38" fmla="*/ 126 w 361"/>
                <a:gd name="T39" fmla="*/ 252 h 512"/>
                <a:gd name="T40" fmla="*/ 265 w 361"/>
                <a:gd name="T41" fmla="*/ 249 h 512"/>
                <a:gd name="T42" fmla="*/ 261 w 361"/>
                <a:gd name="T43" fmla="*/ 247 h 512"/>
                <a:gd name="T44" fmla="*/ 298 w 361"/>
                <a:gd name="T45" fmla="*/ 244 h 512"/>
                <a:gd name="T46" fmla="*/ 120 w 361"/>
                <a:gd name="T47" fmla="*/ 243 h 512"/>
                <a:gd name="T48" fmla="*/ 282 w 361"/>
                <a:gd name="T49" fmla="*/ 240 h 512"/>
                <a:gd name="T50" fmla="*/ 189 w 361"/>
                <a:gd name="T51" fmla="*/ 238 h 512"/>
                <a:gd name="T52" fmla="*/ 294 w 361"/>
                <a:gd name="T53" fmla="*/ 235 h 512"/>
                <a:gd name="T54" fmla="*/ 289 w 361"/>
                <a:gd name="T55" fmla="*/ 234 h 512"/>
                <a:gd name="T56" fmla="*/ 108 w 361"/>
                <a:gd name="T57" fmla="*/ 232 h 512"/>
                <a:gd name="T58" fmla="*/ 107 w 361"/>
                <a:gd name="T59" fmla="*/ 230 h 512"/>
                <a:gd name="T60" fmla="*/ 197 w 361"/>
                <a:gd name="T61" fmla="*/ 225 h 512"/>
                <a:gd name="T62" fmla="*/ 260 w 361"/>
                <a:gd name="T63" fmla="*/ 222 h 512"/>
                <a:gd name="T64" fmla="*/ 260 w 361"/>
                <a:gd name="T65" fmla="*/ 216 h 512"/>
                <a:gd name="T66" fmla="*/ 264 w 361"/>
                <a:gd name="T67" fmla="*/ 214 h 512"/>
                <a:gd name="T68" fmla="*/ 273 w 361"/>
                <a:gd name="T69" fmla="*/ 211 h 512"/>
                <a:gd name="T70" fmla="*/ 266 w 361"/>
                <a:gd name="T71" fmla="*/ 209 h 512"/>
                <a:gd name="T72" fmla="*/ 275 w 361"/>
                <a:gd name="T73" fmla="*/ 207 h 512"/>
                <a:gd name="T74" fmla="*/ 248 w 361"/>
                <a:gd name="T75" fmla="*/ 206 h 512"/>
                <a:gd name="T76" fmla="*/ 235 w 361"/>
                <a:gd name="T77" fmla="*/ 201 h 512"/>
                <a:gd name="T78" fmla="*/ 305 w 361"/>
                <a:gd name="T79" fmla="*/ 199 h 512"/>
                <a:gd name="T80" fmla="*/ 286 w 361"/>
                <a:gd name="T81" fmla="*/ 198 h 512"/>
                <a:gd name="T82" fmla="*/ 132 w 361"/>
                <a:gd name="T83" fmla="*/ 195 h 512"/>
                <a:gd name="T84" fmla="*/ 104 w 361"/>
                <a:gd name="T85" fmla="*/ 192 h 512"/>
                <a:gd name="T86" fmla="*/ 105 w 361"/>
                <a:gd name="T87" fmla="*/ 191 h 512"/>
                <a:gd name="T88" fmla="*/ 94 w 361"/>
                <a:gd name="T89" fmla="*/ 184 h 512"/>
                <a:gd name="T90" fmla="*/ 293 w 361"/>
                <a:gd name="T91" fmla="*/ 174 h 512"/>
                <a:gd name="T92" fmla="*/ 294 w 361"/>
                <a:gd name="T93" fmla="*/ 172 h 512"/>
                <a:gd name="T94" fmla="*/ 269 w 361"/>
                <a:gd name="T95" fmla="*/ 166 h 512"/>
                <a:gd name="T96" fmla="*/ 275 w 361"/>
                <a:gd name="T97" fmla="*/ 165 h 512"/>
                <a:gd name="T98" fmla="*/ 267 w 361"/>
                <a:gd name="T99" fmla="*/ 162 h 512"/>
                <a:gd name="T100" fmla="*/ 260 w 361"/>
                <a:gd name="T101" fmla="*/ 159 h 512"/>
                <a:gd name="T102" fmla="*/ 273 w 361"/>
                <a:gd name="T103" fmla="*/ 131 h 512"/>
                <a:gd name="T104" fmla="*/ 316 w 361"/>
                <a:gd name="T105" fmla="*/ 116 h 512"/>
                <a:gd name="T106" fmla="*/ 313 w 361"/>
                <a:gd name="T107" fmla="*/ 93 h 512"/>
                <a:gd name="T108" fmla="*/ 311 w 361"/>
                <a:gd name="T109" fmla="*/ 31 h 512"/>
                <a:gd name="T110" fmla="*/ 295 w 361"/>
                <a:gd name="T111" fmla="*/ 27 h 512"/>
                <a:gd name="T112" fmla="*/ 277 w 361"/>
                <a:gd name="T113" fmla="*/ 23 h 512"/>
                <a:gd name="T114" fmla="*/ 263 w 361"/>
                <a:gd name="T115" fmla="*/ 22 h 512"/>
                <a:gd name="T116" fmla="*/ 278 w 361"/>
                <a:gd name="T117" fmla="*/ 20 h 512"/>
                <a:gd name="T118" fmla="*/ 313 w 361"/>
                <a:gd name="T119" fmla="*/ 17 h 512"/>
                <a:gd name="T120" fmla="*/ 311 w 361"/>
                <a:gd name="T121" fmla="*/ 10 h 512"/>
                <a:gd name="T122" fmla="*/ 322 w 361"/>
                <a:gd name="T123" fmla="*/ 6 h 512"/>
                <a:gd name="T124" fmla="*/ 310 w 361"/>
                <a:gd name="T125" fmla="*/ 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" h="512">
                  <a:moveTo>
                    <a:pt x="223" y="512"/>
                  </a:moveTo>
                  <a:lnTo>
                    <a:pt x="224" y="512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1"/>
                  </a:lnTo>
                  <a:lnTo>
                    <a:pt x="223" y="511"/>
                  </a:lnTo>
                  <a:lnTo>
                    <a:pt x="223" y="512"/>
                  </a:lnTo>
                  <a:close/>
                  <a:moveTo>
                    <a:pt x="221" y="506"/>
                  </a:moveTo>
                  <a:lnTo>
                    <a:pt x="222" y="506"/>
                  </a:lnTo>
                  <a:lnTo>
                    <a:pt x="222" y="507"/>
                  </a:lnTo>
                  <a:lnTo>
                    <a:pt x="221" y="507"/>
                  </a:lnTo>
                  <a:lnTo>
                    <a:pt x="221" y="506"/>
                  </a:lnTo>
                  <a:close/>
                  <a:moveTo>
                    <a:pt x="221" y="506"/>
                  </a:moveTo>
                  <a:lnTo>
                    <a:pt x="221" y="507"/>
                  </a:lnTo>
                  <a:lnTo>
                    <a:pt x="221" y="507"/>
                  </a:lnTo>
                  <a:lnTo>
                    <a:pt x="221" y="506"/>
                  </a:lnTo>
                  <a:lnTo>
                    <a:pt x="221" y="506"/>
                  </a:lnTo>
                  <a:close/>
                  <a:moveTo>
                    <a:pt x="220" y="502"/>
                  </a:moveTo>
                  <a:lnTo>
                    <a:pt x="220" y="502"/>
                  </a:lnTo>
                  <a:lnTo>
                    <a:pt x="220" y="501"/>
                  </a:lnTo>
                  <a:lnTo>
                    <a:pt x="220" y="502"/>
                  </a:lnTo>
                  <a:lnTo>
                    <a:pt x="220" y="502"/>
                  </a:lnTo>
                  <a:close/>
                  <a:moveTo>
                    <a:pt x="228" y="500"/>
                  </a:moveTo>
                  <a:lnTo>
                    <a:pt x="228" y="500"/>
                  </a:lnTo>
                  <a:lnTo>
                    <a:pt x="228" y="500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1" y="498"/>
                  </a:move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7"/>
                  </a:lnTo>
                  <a:lnTo>
                    <a:pt x="223" y="498"/>
                  </a:lnTo>
                  <a:close/>
                  <a:moveTo>
                    <a:pt x="226" y="497"/>
                  </a:moveTo>
                  <a:lnTo>
                    <a:pt x="226" y="497"/>
                  </a:lnTo>
                  <a:lnTo>
                    <a:pt x="226" y="498"/>
                  </a:lnTo>
                  <a:lnTo>
                    <a:pt x="226" y="498"/>
                  </a:lnTo>
                  <a:lnTo>
                    <a:pt x="225" y="498"/>
                  </a:lnTo>
                  <a:lnTo>
                    <a:pt x="225" y="497"/>
                  </a:lnTo>
                  <a:lnTo>
                    <a:pt x="226" y="497"/>
                  </a:lnTo>
                  <a:close/>
                  <a:moveTo>
                    <a:pt x="223" y="497"/>
                  </a:moveTo>
                  <a:lnTo>
                    <a:pt x="223" y="497"/>
                  </a:lnTo>
                  <a:lnTo>
                    <a:pt x="223" y="497"/>
                  </a:lnTo>
                  <a:close/>
                  <a:moveTo>
                    <a:pt x="226" y="496"/>
                  </a:moveTo>
                  <a:lnTo>
                    <a:pt x="226" y="497"/>
                  </a:lnTo>
                  <a:lnTo>
                    <a:pt x="226" y="497"/>
                  </a:lnTo>
                  <a:lnTo>
                    <a:pt x="226" y="496"/>
                  </a:lnTo>
                  <a:lnTo>
                    <a:pt x="226" y="497"/>
                  </a:lnTo>
                  <a:lnTo>
                    <a:pt x="226" y="497"/>
                  </a:lnTo>
                  <a:lnTo>
                    <a:pt x="226" y="496"/>
                  </a:lnTo>
                  <a:close/>
                  <a:moveTo>
                    <a:pt x="223" y="497"/>
                  </a:moveTo>
                  <a:lnTo>
                    <a:pt x="223" y="496"/>
                  </a:lnTo>
                  <a:lnTo>
                    <a:pt x="223" y="497"/>
                  </a:lnTo>
                  <a:close/>
                  <a:moveTo>
                    <a:pt x="226" y="496"/>
                  </a:move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close/>
                  <a:moveTo>
                    <a:pt x="224" y="496"/>
                  </a:moveTo>
                  <a:lnTo>
                    <a:pt x="223" y="496"/>
                  </a:lnTo>
                  <a:lnTo>
                    <a:pt x="224" y="496"/>
                  </a:lnTo>
                  <a:lnTo>
                    <a:pt x="223" y="496"/>
                  </a:lnTo>
                  <a:lnTo>
                    <a:pt x="223" y="497"/>
                  </a:lnTo>
                  <a:lnTo>
                    <a:pt x="224" y="497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3" y="498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3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close/>
                  <a:moveTo>
                    <a:pt x="223" y="496"/>
                  </a:moveTo>
                  <a:lnTo>
                    <a:pt x="223" y="496"/>
                  </a:lnTo>
                  <a:lnTo>
                    <a:pt x="223" y="496"/>
                  </a:lnTo>
                  <a:close/>
                  <a:moveTo>
                    <a:pt x="223" y="496"/>
                  </a:moveTo>
                  <a:lnTo>
                    <a:pt x="222" y="496"/>
                  </a:lnTo>
                  <a:lnTo>
                    <a:pt x="223" y="496"/>
                  </a:lnTo>
                  <a:lnTo>
                    <a:pt x="222" y="496"/>
                  </a:lnTo>
                  <a:lnTo>
                    <a:pt x="223" y="496"/>
                  </a:lnTo>
                  <a:lnTo>
                    <a:pt x="222" y="496"/>
                  </a:lnTo>
                  <a:lnTo>
                    <a:pt x="223" y="496"/>
                  </a:lnTo>
                  <a:close/>
                  <a:moveTo>
                    <a:pt x="224" y="496"/>
                  </a:move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7"/>
                  </a:lnTo>
                  <a:lnTo>
                    <a:pt x="224" y="497"/>
                  </a:lnTo>
                  <a:lnTo>
                    <a:pt x="224" y="496"/>
                  </a:lnTo>
                  <a:lnTo>
                    <a:pt x="224" y="496"/>
                  </a:lnTo>
                  <a:close/>
                  <a:moveTo>
                    <a:pt x="227" y="495"/>
                  </a:moveTo>
                  <a:lnTo>
                    <a:pt x="228" y="495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7" y="495"/>
                  </a:lnTo>
                  <a:close/>
                  <a:moveTo>
                    <a:pt x="224" y="495"/>
                  </a:moveTo>
                  <a:lnTo>
                    <a:pt x="223" y="495"/>
                  </a:lnTo>
                  <a:lnTo>
                    <a:pt x="224" y="495"/>
                  </a:lnTo>
                  <a:close/>
                  <a:moveTo>
                    <a:pt x="228" y="494"/>
                  </a:moveTo>
                  <a:lnTo>
                    <a:pt x="228" y="495"/>
                  </a:lnTo>
                  <a:lnTo>
                    <a:pt x="228" y="494"/>
                  </a:lnTo>
                  <a:lnTo>
                    <a:pt x="227" y="494"/>
                  </a:lnTo>
                  <a:lnTo>
                    <a:pt x="228" y="494"/>
                  </a:lnTo>
                  <a:close/>
                  <a:moveTo>
                    <a:pt x="223" y="495"/>
                  </a:moveTo>
                  <a:lnTo>
                    <a:pt x="223" y="494"/>
                  </a:lnTo>
                  <a:lnTo>
                    <a:pt x="223" y="494"/>
                  </a:lnTo>
                  <a:lnTo>
                    <a:pt x="223" y="495"/>
                  </a:lnTo>
                  <a:close/>
                  <a:moveTo>
                    <a:pt x="228" y="494"/>
                  </a:moveTo>
                  <a:lnTo>
                    <a:pt x="228" y="494"/>
                  </a:lnTo>
                  <a:lnTo>
                    <a:pt x="228" y="494"/>
                  </a:lnTo>
                  <a:close/>
                  <a:moveTo>
                    <a:pt x="228" y="494"/>
                  </a:moveTo>
                  <a:lnTo>
                    <a:pt x="228" y="494"/>
                  </a:lnTo>
                  <a:lnTo>
                    <a:pt x="228" y="494"/>
                  </a:lnTo>
                  <a:lnTo>
                    <a:pt x="228" y="494"/>
                  </a:lnTo>
                  <a:lnTo>
                    <a:pt x="228" y="494"/>
                  </a:lnTo>
                  <a:close/>
                  <a:moveTo>
                    <a:pt x="226" y="494"/>
                  </a:moveTo>
                  <a:lnTo>
                    <a:pt x="226" y="494"/>
                  </a:lnTo>
                  <a:lnTo>
                    <a:pt x="226" y="494"/>
                  </a:lnTo>
                  <a:close/>
                  <a:moveTo>
                    <a:pt x="227" y="493"/>
                  </a:moveTo>
                  <a:lnTo>
                    <a:pt x="227" y="493"/>
                  </a:lnTo>
                  <a:lnTo>
                    <a:pt x="227" y="493"/>
                  </a:lnTo>
                  <a:close/>
                  <a:moveTo>
                    <a:pt x="227" y="493"/>
                  </a:moveTo>
                  <a:lnTo>
                    <a:pt x="227" y="493"/>
                  </a:lnTo>
                  <a:lnTo>
                    <a:pt x="226" y="493"/>
                  </a:lnTo>
                  <a:lnTo>
                    <a:pt x="227" y="493"/>
                  </a:lnTo>
                  <a:lnTo>
                    <a:pt x="227" y="493"/>
                  </a:lnTo>
                  <a:close/>
                  <a:moveTo>
                    <a:pt x="228" y="493"/>
                  </a:moveTo>
                  <a:lnTo>
                    <a:pt x="228" y="493"/>
                  </a:lnTo>
                  <a:lnTo>
                    <a:pt x="228" y="493"/>
                  </a:lnTo>
                  <a:close/>
                  <a:moveTo>
                    <a:pt x="227" y="492"/>
                  </a:moveTo>
                  <a:lnTo>
                    <a:pt x="227" y="493"/>
                  </a:lnTo>
                  <a:lnTo>
                    <a:pt x="227" y="493"/>
                  </a:lnTo>
                  <a:lnTo>
                    <a:pt x="227" y="493"/>
                  </a:lnTo>
                  <a:lnTo>
                    <a:pt x="227" y="493"/>
                  </a:lnTo>
                  <a:lnTo>
                    <a:pt x="227" y="492"/>
                  </a:lnTo>
                  <a:lnTo>
                    <a:pt x="227" y="493"/>
                  </a:lnTo>
                  <a:lnTo>
                    <a:pt x="227" y="492"/>
                  </a:lnTo>
                  <a:lnTo>
                    <a:pt x="227" y="492"/>
                  </a:lnTo>
                  <a:close/>
                  <a:moveTo>
                    <a:pt x="223" y="491"/>
                  </a:moveTo>
                  <a:lnTo>
                    <a:pt x="223" y="492"/>
                  </a:lnTo>
                  <a:lnTo>
                    <a:pt x="223" y="491"/>
                  </a:lnTo>
                  <a:lnTo>
                    <a:pt x="222" y="491"/>
                  </a:lnTo>
                  <a:lnTo>
                    <a:pt x="223" y="491"/>
                  </a:lnTo>
                  <a:close/>
                  <a:moveTo>
                    <a:pt x="232" y="491"/>
                  </a:move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close/>
                  <a:moveTo>
                    <a:pt x="223" y="491"/>
                  </a:moveTo>
                  <a:lnTo>
                    <a:pt x="223" y="491"/>
                  </a:lnTo>
                  <a:lnTo>
                    <a:pt x="222" y="491"/>
                  </a:lnTo>
                  <a:lnTo>
                    <a:pt x="221" y="491"/>
                  </a:lnTo>
                  <a:lnTo>
                    <a:pt x="222" y="490"/>
                  </a:lnTo>
                  <a:lnTo>
                    <a:pt x="222" y="491"/>
                  </a:lnTo>
                  <a:lnTo>
                    <a:pt x="222" y="490"/>
                  </a:lnTo>
                  <a:lnTo>
                    <a:pt x="223" y="490"/>
                  </a:lnTo>
                  <a:lnTo>
                    <a:pt x="223" y="491"/>
                  </a:lnTo>
                  <a:close/>
                  <a:moveTo>
                    <a:pt x="232" y="490"/>
                  </a:moveTo>
                  <a:lnTo>
                    <a:pt x="232" y="490"/>
                  </a:lnTo>
                  <a:lnTo>
                    <a:pt x="232" y="490"/>
                  </a:lnTo>
                  <a:lnTo>
                    <a:pt x="232" y="490"/>
                  </a:lnTo>
                  <a:lnTo>
                    <a:pt x="232" y="490"/>
                  </a:lnTo>
                  <a:close/>
                  <a:moveTo>
                    <a:pt x="234" y="489"/>
                  </a:moveTo>
                  <a:lnTo>
                    <a:pt x="234" y="490"/>
                  </a:lnTo>
                  <a:lnTo>
                    <a:pt x="234" y="489"/>
                  </a:lnTo>
                  <a:close/>
                  <a:moveTo>
                    <a:pt x="238" y="489"/>
                  </a:moveTo>
                  <a:lnTo>
                    <a:pt x="238" y="489"/>
                  </a:lnTo>
                  <a:lnTo>
                    <a:pt x="238" y="490"/>
                  </a:lnTo>
                  <a:lnTo>
                    <a:pt x="238" y="490"/>
                  </a:lnTo>
                  <a:lnTo>
                    <a:pt x="238" y="489"/>
                  </a:lnTo>
                  <a:close/>
                  <a:moveTo>
                    <a:pt x="237" y="489"/>
                  </a:moveTo>
                  <a:lnTo>
                    <a:pt x="237" y="489"/>
                  </a:lnTo>
                  <a:lnTo>
                    <a:pt x="237" y="489"/>
                  </a:lnTo>
                  <a:lnTo>
                    <a:pt x="237" y="490"/>
                  </a:lnTo>
                  <a:lnTo>
                    <a:pt x="237" y="489"/>
                  </a:lnTo>
                  <a:close/>
                  <a:moveTo>
                    <a:pt x="233" y="488"/>
                  </a:moveTo>
                  <a:lnTo>
                    <a:pt x="233" y="489"/>
                  </a:lnTo>
                  <a:lnTo>
                    <a:pt x="233" y="488"/>
                  </a:lnTo>
                  <a:close/>
                  <a:moveTo>
                    <a:pt x="234" y="488"/>
                  </a:move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5" y="489"/>
                  </a:lnTo>
                  <a:lnTo>
                    <a:pt x="235" y="489"/>
                  </a:lnTo>
                  <a:lnTo>
                    <a:pt x="235" y="490"/>
                  </a:lnTo>
                  <a:lnTo>
                    <a:pt x="235" y="489"/>
                  </a:lnTo>
                  <a:lnTo>
                    <a:pt x="235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8"/>
                  </a:lnTo>
                  <a:close/>
                  <a:moveTo>
                    <a:pt x="235" y="486"/>
                  </a:moveTo>
                  <a:lnTo>
                    <a:pt x="236" y="486"/>
                  </a:lnTo>
                  <a:lnTo>
                    <a:pt x="235" y="486"/>
                  </a:lnTo>
                  <a:close/>
                  <a:moveTo>
                    <a:pt x="148" y="480"/>
                  </a:moveTo>
                  <a:lnTo>
                    <a:pt x="148" y="480"/>
                  </a:lnTo>
                  <a:lnTo>
                    <a:pt x="148" y="480"/>
                  </a:lnTo>
                  <a:close/>
                  <a:moveTo>
                    <a:pt x="155" y="476"/>
                  </a:moveTo>
                  <a:lnTo>
                    <a:pt x="155" y="476"/>
                  </a:lnTo>
                  <a:lnTo>
                    <a:pt x="155" y="476"/>
                  </a:lnTo>
                  <a:lnTo>
                    <a:pt x="156" y="476"/>
                  </a:lnTo>
                  <a:lnTo>
                    <a:pt x="155" y="476"/>
                  </a:lnTo>
                  <a:close/>
                  <a:moveTo>
                    <a:pt x="157" y="475"/>
                  </a:moveTo>
                  <a:lnTo>
                    <a:pt x="157" y="476"/>
                  </a:lnTo>
                  <a:lnTo>
                    <a:pt x="157" y="475"/>
                  </a:lnTo>
                  <a:close/>
                  <a:moveTo>
                    <a:pt x="156" y="475"/>
                  </a:moveTo>
                  <a:lnTo>
                    <a:pt x="156" y="475"/>
                  </a:lnTo>
                  <a:lnTo>
                    <a:pt x="157" y="475"/>
                  </a:lnTo>
                  <a:lnTo>
                    <a:pt x="157" y="476"/>
                  </a:lnTo>
                  <a:lnTo>
                    <a:pt x="156" y="476"/>
                  </a:lnTo>
                  <a:lnTo>
                    <a:pt x="156" y="476"/>
                  </a:lnTo>
                  <a:lnTo>
                    <a:pt x="155" y="476"/>
                  </a:lnTo>
                  <a:lnTo>
                    <a:pt x="155" y="475"/>
                  </a:lnTo>
                  <a:lnTo>
                    <a:pt x="156" y="475"/>
                  </a:lnTo>
                  <a:close/>
                  <a:moveTo>
                    <a:pt x="155" y="475"/>
                  </a:moveTo>
                  <a:lnTo>
                    <a:pt x="155" y="475"/>
                  </a:lnTo>
                  <a:lnTo>
                    <a:pt x="155" y="475"/>
                  </a:lnTo>
                  <a:close/>
                  <a:moveTo>
                    <a:pt x="156" y="475"/>
                  </a:moveTo>
                  <a:lnTo>
                    <a:pt x="156" y="475"/>
                  </a:lnTo>
                  <a:lnTo>
                    <a:pt x="155" y="475"/>
                  </a:lnTo>
                  <a:lnTo>
                    <a:pt x="155" y="476"/>
                  </a:lnTo>
                  <a:lnTo>
                    <a:pt x="155" y="475"/>
                  </a:lnTo>
                  <a:lnTo>
                    <a:pt x="155" y="475"/>
                  </a:lnTo>
                  <a:lnTo>
                    <a:pt x="156" y="475"/>
                  </a:lnTo>
                  <a:close/>
                  <a:moveTo>
                    <a:pt x="159" y="475"/>
                  </a:moveTo>
                  <a:lnTo>
                    <a:pt x="160" y="475"/>
                  </a:lnTo>
                  <a:lnTo>
                    <a:pt x="159" y="475"/>
                  </a:lnTo>
                  <a:close/>
                  <a:moveTo>
                    <a:pt x="0" y="386"/>
                  </a:moveTo>
                  <a:lnTo>
                    <a:pt x="0" y="386"/>
                  </a:lnTo>
                  <a:lnTo>
                    <a:pt x="0" y="386"/>
                  </a:lnTo>
                  <a:close/>
                  <a:moveTo>
                    <a:pt x="1" y="386"/>
                  </a:moveTo>
                  <a:lnTo>
                    <a:pt x="1" y="386"/>
                  </a:lnTo>
                  <a:lnTo>
                    <a:pt x="1" y="386"/>
                  </a:lnTo>
                  <a:close/>
                  <a:moveTo>
                    <a:pt x="3" y="386"/>
                  </a:moveTo>
                  <a:lnTo>
                    <a:pt x="3" y="386"/>
                  </a:lnTo>
                  <a:lnTo>
                    <a:pt x="3" y="386"/>
                  </a:lnTo>
                  <a:close/>
                  <a:moveTo>
                    <a:pt x="2" y="386"/>
                  </a:moveTo>
                  <a:lnTo>
                    <a:pt x="3" y="386"/>
                  </a:lnTo>
                  <a:lnTo>
                    <a:pt x="2" y="386"/>
                  </a:lnTo>
                  <a:close/>
                  <a:moveTo>
                    <a:pt x="56" y="321"/>
                  </a:move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close/>
                  <a:moveTo>
                    <a:pt x="58" y="321"/>
                  </a:moveTo>
                  <a:lnTo>
                    <a:pt x="58" y="320"/>
                  </a:lnTo>
                  <a:lnTo>
                    <a:pt x="59" y="320"/>
                  </a:lnTo>
                  <a:lnTo>
                    <a:pt x="59" y="321"/>
                  </a:lnTo>
                  <a:lnTo>
                    <a:pt x="58" y="321"/>
                  </a:lnTo>
                  <a:close/>
                  <a:moveTo>
                    <a:pt x="83" y="320"/>
                  </a:moveTo>
                  <a:lnTo>
                    <a:pt x="82" y="320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3" y="319"/>
                  </a:lnTo>
                  <a:lnTo>
                    <a:pt x="83" y="320"/>
                  </a:lnTo>
                  <a:close/>
                  <a:moveTo>
                    <a:pt x="83" y="319"/>
                  </a:moveTo>
                  <a:lnTo>
                    <a:pt x="83" y="319"/>
                  </a:lnTo>
                  <a:lnTo>
                    <a:pt x="83" y="319"/>
                  </a:lnTo>
                  <a:close/>
                  <a:moveTo>
                    <a:pt x="83" y="319"/>
                  </a:moveTo>
                  <a:lnTo>
                    <a:pt x="83" y="319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3" y="319"/>
                  </a:lnTo>
                  <a:close/>
                  <a:moveTo>
                    <a:pt x="80" y="318"/>
                  </a:moveTo>
                  <a:lnTo>
                    <a:pt x="80" y="319"/>
                  </a:lnTo>
                  <a:lnTo>
                    <a:pt x="80" y="318"/>
                  </a:lnTo>
                  <a:lnTo>
                    <a:pt x="79" y="319"/>
                  </a:lnTo>
                  <a:lnTo>
                    <a:pt x="80" y="319"/>
                  </a:lnTo>
                  <a:lnTo>
                    <a:pt x="81" y="318"/>
                  </a:lnTo>
                  <a:lnTo>
                    <a:pt x="80" y="318"/>
                  </a:lnTo>
                  <a:close/>
                  <a:moveTo>
                    <a:pt x="65" y="318"/>
                  </a:moveTo>
                  <a:lnTo>
                    <a:pt x="65" y="319"/>
                  </a:lnTo>
                  <a:lnTo>
                    <a:pt x="65" y="318"/>
                  </a:lnTo>
                  <a:close/>
                  <a:moveTo>
                    <a:pt x="68" y="318"/>
                  </a:moveTo>
                  <a:lnTo>
                    <a:pt x="68" y="319"/>
                  </a:lnTo>
                  <a:lnTo>
                    <a:pt x="68" y="318"/>
                  </a:lnTo>
                  <a:lnTo>
                    <a:pt x="68" y="319"/>
                  </a:lnTo>
                  <a:lnTo>
                    <a:pt x="68" y="318"/>
                  </a:lnTo>
                  <a:close/>
                  <a:moveTo>
                    <a:pt x="63" y="318"/>
                  </a:moveTo>
                  <a:lnTo>
                    <a:pt x="63" y="319"/>
                  </a:lnTo>
                  <a:lnTo>
                    <a:pt x="64" y="319"/>
                  </a:lnTo>
                  <a:lnTo>
                    <a:pt x="64" y="319"/>
                  </a:lnTo>
                  <a:lnTo>
                    <a:pt x="64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8"/>
                  </a:lnTo>
                  <a:close/>
                  <a:moveTo>
                    <a:pt x="56" y="317"/>
                  </a:moveTo>
                  <a:lnTo>
                    <a:pt x="57" y="318"/>
                  </a:lnTo>
                  <a:lnTo>
                    <a:pt x="57" y="319"/>
                  </a:lnTo>
                  <a:lnTo>
                    <a:pt x="56" y="319"/>
                  </a:lnTo>
                  <a:lnTo>
                    <a:pt x="56" y="318"/>
                  </a:lnTo>
                  <a:lnTo>
                    <a:pt x="56" y="317"/>
                  </a:lnTo>
                  <a:close/>
                  <a:moveTo>
                    <a:pt x="69" y="314"/>
                  </a:move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1" y="315"/>
                  </a:lnTo>
                  <a:lnTo>
                    <a:pt x="70" y="315"/>
                  </a:lnTo>
                  <a:lnTo>
                    <a:pt x="70" y="315"/>
                  </a:lnTo>
                  <a:lnTo>
                    <a:pt x="69" y="315"/>
                  </a:lnTo>
                  <a:lnTo>
                    <a:pt x="69" y="314"/>
                  </a:lnTo>
                  <a:lnTo>
                    <a:pt x="69" y="314"/>
                  </a:lnTo>
                  <a:lnTo>
                    <a:pt x="69" y="314"/>
                  </a:lnTo>
                  <a:close/>
                  <a:moveTo>
                    <a:pt x="68" y="314"/>
                  </a:moveTo>
                  <a:lnTo>
                    <a:pt x="69" y="314"/>
                  </a:lnTo>
                  <a:lnTo>
                    <a:pt x="69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close/>
                  <a:moveTo>
                    <a:pt x="63" y="313"/>
                  </a:moveTo>
                  <a:lnTo>
                    <a:pt x="63" y="313"/>
                  </a:lnTo>
                  <a:lnTo>
                    <a:pt x="63" y="313"/>
                  </a:lnTo>
                  <a:close/>
                  <a:moveTo>
                    <a:pt x="68" y="313"/>
                  </a:move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9" y="314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8" y="313"/>
                  </a:lnTo>
                  <a:close/>
                  <a:moveTo>
                    <a:pt x="64" y="313"/>
                  </a:moveTo>
                  <a:lnTo>
                    <a:pt x="64" y="312"/>
                  </a:lnTo>
                  <a:lnTo>
                    <a:pt x="64" y="313"/>
                  </a:lnTo>
                  <a:close/>
                  <a:moveTo>
                    <a:pt x="64" y="312"/>
                  </a:moveTo>
                  <a:lnTo>
                    <a:pt x="64" y="313"/>
                  </a:lnTo>
                  <a:lnTo>
                    <a:pt x="64" y="312"/>
                  </a:lnTo>
                  <a:close/>
                  <a:moveTo>
                    <a:pt x="70" y="312"/>
                  </a:moveTo>
                  <a:lnTo>
                    <a:pt x="70" y="312"/>
                  </a:lnTo>
                  <a:lnTo>
                    <a:pt x="70" y="312"/>
                  </a:lnTo>
                  <a:lnTo>
                    <a:pt x="70" y="313"/>
                  </a:lnTo>
                  <a:lnTo>
                    <a:pt x="70" y="313"/>
                  </a:lnTo>
                  <a:lnTo>
                    <a:pt x="70" y="312"/>
                  </a:lnTo>
                  <a:lnTo>
                    <a:pt x="69" y="312"/>
                  </a:lnTo>
                  <a:lnTo>
                    <a:pt x="70" y="312"/>
                  </a:lnTo>
                  <a:close/>
                  <a:moveTo>
                    <a:pt x="69" y="311"/>
                  </a:moveTo>
                  <a:lnTo>
                    <a:pt x="70" y="312"/>
                  </a:lnTo>
                  <a:lnTo>
                    <a:pt x="69" y="311"/>
                  </a:lnTo>
                  <a:close/>
                  <a:moveTo>
                    <a:pt x="68" y="311"/>
                  </a:moveTo>
                  <a:lnTo>
                    <a:pt x="68" y="312"/>
                  </a:lnTo>
                  <a:lnTo>
                    <a:pt x="68" y="311"/>
                  </a:lnTo>
                  <a:lnTo>
                    <a:pt x="68" y="311"/>
                  </a:lnTo>
                  <a:close/>
                  <a:moveTo>
                    <a:pt x="70" y="311"/>
                  </a:moveTo>
                  <a:lnTo>
                    <a:pt x="70" y="310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0" y="311"/>
                  </a:lnTo>
                  <a:close/>
                  <a:moveTo>
                    <a:pt x="70" y="310"/>
                  </a:moveTo>
                  <a:lnTo>
                    <a:pt x="70" y="311"/>
                  </a:lnTo>
                  <a:lnTo>
                    <a:pt x="70" y="310"/>
                  </a:lnTo>
                  <a:lnTo>
                    <a:pt x="70" y="311"/>
                  </a:lnTo>
                  <a:lnTo>
                    <a:pt x="70" y="311"/>
                  </a:lnTo>
                  <a:lnTo>
                    <a:pt x="70" y="311"/>
                  </a:lnTo>
                  <a:lnTo>
                    <a:pt x="70" y="312"/>
                  </a:lnTo>
                  <a:lnTo>
                    <a:pt x="70" y="311"/>
                  </a:lnTo>
                  <a:lnTo>
                    <a:pt x="70" y="312"/>
                  </a:lnTo>
                  <a:lnTo>
                    <a:pt x="70" y="311"/>
                  </a:lnTo>
                  <a:lnTo>
                    <a:pt x="69" y="311"/>
                  </a:lnTo>
                  <a:lnTo>
                    <a:pt x="70" y="311"/>
                  </a:lnTo>
                  <a:lnTo>
                    <a:pt x="69" y="311"/>
                  </a:lnTo>
                  <a:lnTo>
                    <a:pt x="70" y="311"/>
                  </a:lnTo>
                  <a:lnTo>
                    <a:pt x="70" y="310"/>
                  </a:lnTo>
                  <a:lnTo>
                    <a:pt x="69" y="310"/>
                  </a:lnTo>
                  <a:lnTo>
                    <a:pt x="70" y="310"/>
                  </a:lnTo>
                  <a:close/>
                  <a:moveTo>
                    <a:pt x="70" y="310"/>
                  </a:moveTo>
                  <a:lnTo>
                    <a:pt x="69" y="310"/>
                  </a:lnTo>
                  <a:lnTo>
                    <a:pt x="70" y="310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lnTo>
                    <a:pt x="69" y="310"/>
                  </a:lnTo>
                  <a:close/>
                  <a:moveTo>
                    <a:pt x="70" y="310"/>
                  </a:moveTo>
                  <a:lnTo>
                    <a:pt x="70" y="310"/>
                  </a:lnTo>
                  <a:lnTo>
                    <a:pt x="70" y="310"/>
                  </a:lnTo>
                  <a:close/>
                  <a:moveTo>
                    <a:pt x="71" y="309"/>
                  </a:moveTo>
                  <a:lnTo>
                    <a:pt x="70" y="309"/>
                  </a:lnTo>
                  <a:lnTo>
                    <a:pt x="70" y="309"/>
                  </a:lnTo>
                  <a:lnTo>
                    <a:pt x="71" y="309"/>
                  </a:lnTo>
                  <a:close/>
                  <a:moveTo>
                    <a:pt x="184" y="291"/>
                  </a:moveTo>
                  <a:lnTo>
                    <a:pt x="184" y="291"/>
                  </a:lnTo>
                  <a:lnTo>
                    <a:pt x="184" y="291"/>
                  </a:lnTo>
                  <a:close/>
                  <a:moveTo>
                    <a:pt x="185" y="291"/>
                  </a:moveTo>
                  <a:lnTo>
                    <a:pt x="185" y="291"/>
                  </a:lnTo>
                  <a:lnTo>
                    <a:pt x="185" y="291"/>
                  </a:lnTo>
                  <a:close/>
                  <a:moveTo>
                    <a:pt x="185" y="291"/>
                  </a:moveTo>
                  <a:lnTo>
                    <a:pt x="185" y="291"/>
                  </a:lnTo>
                  <a:lnTo>
                    <a:pt x="185" y="291"/>
                  </a:lnTo>
                  <a:close/>
                  <a:moveTo>
                    <a:pt x="184" y="290"/>
                  </a:moveTo>
                  <a:lnTo>
                    <a:pt x="185" y="290"/>
                  </a:lnTo>
                  <a:lnTo>
                    <a:pt x="184" y="290"/>
                  </a:lnTo>
                  <a:close/>
                  <a:moveTo>
                    <a:pt x="186" y="288"/>
                  </a:moveTo>
                  <a:lnTo>
                    <a:pt x="186" y="289"/>
                  </a:lnTo>
                  <a:lnTo>
                    <a:pt x="186" y="288"/>
                  </a:lnTo>
                  <a:close/>
                  <a:moveTo>
                    <a:pt x="186" y="288"/>
                  </a:moveTo>
                  <a:lnTo>
                    <a:pt x="186" y="288"/>
                  </a:lnTo>
                  <a:lnTo>
                    <a:pt x="186" y="288"/>
                  </a:lnTo>
                  <a:close/>
                  <a:moveTo>
                    <a:pt x="197" y="288"/>
                  </a:moveTo>
                  <a:lnTo>
                    <a:pt x="197" y="288"/>
                  </a:lnTo>
                  <a:lnTo>
                    <a:pt x="197" y="288"/>
                  </a:lnTo>
                  <a:close/>
                  <a:moveTo>
                    <a:pt x="185" y="288"/>
                  </a:moveTo>
                  <a:lnTo>
                    <a:pt x="185" y="287"/>
                  </a:lnTo>
                  <a:lnTo>
                    <a:pt x="185" y="288"/>
                  </a:lnTo>
                  <a:close/>
                  <a:moveTo>
                    <a:pt x="193" y="287"/>
                  </a:moveTo>
                  <a:lnTo>
                    <a:pt x="193" y="287"/>
                  </a:lnTo>
                  <a:lnTo>
                    <a:pt x="193" y="287"/>
                  </a:lnTo>
                  <a:close/>
                  <a:moveTo>
                    <a:pt x="193" y="287"/>
                  </a:move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close/>
                  <a:moveTo>
                    <a:pt x="191" y="286"/>
                  </a:moveTo>
                  <a:lnTo>
                    <a:pt x="191" y="286"/>
                  </a:lnTo>
                  <a:lnTo>
                    <a:pt x="191" y="286"/>
                  </a:lnTo>
                  <a:close/>
                  <a:moveTo>
                    <a:pt x="190" y="285"/>
                  </a:moveTo>
                  <a:lnTo>
                    <a:pt x="191" y="285"/>
                  </a:lnTo>
                  <a:lnTo>
                    <a:pt x="191" y="286"/>
                  </a:lnTo>
                  <a:lnTo>
                    <a:pt x="190" y="285"/>
                  </a:lnTo>
                  <a:close/>
                  <a:moveTo>
                    <a:pt x="190" y="284"/>
                  </a:moveTo>
                  <a:lnTo>
                    <a:pt x="190" y="285"/>
                  </a:lnTo>
                  <a:lnTo>
                    <a:pt x="190" y="284"/>
                  </a:lnTo>
                  <a:lnTo>
                    <a:pt x="190" y="284"/>
                  </a:lnTo>
                  <a:close/>
                  <a:moveTo>
                    <a:pt x="294" y="284"/>
                  </a:moveTo>
                  <a:lnTo>
                    <a:pt x="294" y="284"/>
                  </a:lnTo>
                  <a:lnTo>
                    <a:pt x="294" y="284"/>
                  </a:lnTo>
                  <a:close/>
                  <a:moveTo>
                    <a:pt x="186" y="283"/>
                  </a:moveTo>
                  <a:lnTo>
                    <a:pt x="186" y="283"/>
                  </a:lnTo>
                  <a:lnTo>
                    <a:pt x="186" y="283"/>
                  </a:lnTo>
                  <a:close/>
                  <a:moveTo>
                    <a:pt x="185" y="281"/>
                  </a:moveTo>
                  <a:lnTo>
                    <a:pt x="185" y="282"/>
                  </a:lnTo>
                  <a:lnTo>
                    <a:pt x="185" y="281"/>
                  </a:lnTo>
                  <a:lnTo>
                    <a:pt x="185" y="282"/>
                  </a:lnTo>
                  <a:lnTo>
                    <a:pt x="185" y="281"/>
                  </a:lnTo>
                  <a:lnTo>
                    <a:pt x="185" y="282"/>
                  </a:lnTo>
                  <a:lnTo>
                    <a:pt x="185" y="281"/>
                  </a:lnTo>
                  <a:close/>
                  <a:moveTo>
                    <a:pt x="183" y="281"/>
                  </a:moveTo>
                  <a:lnTo>
                    <a:pt x="184" y="281"/>
                  </a:lnTo>
                  <a:lnTo>
                    <a:pt x="184" y="281"/>
                  </a:lnTo>
                  <a:lnTo>
                    <a:pt x="183" y="281"/>
                  </a:lnTo>
                  <a:lnTo>
                    <a:pt x="183" y="281"/>
                  </a:lnTo>
                  <a:lnTo>
                    <a:pt x="183" y="281"/>
                  </a:lnTo>
                  <a:close/>
                  <a:moveTo>
                    <a:pt x="291" y="280"/>
                  </a:moveTo>
                  <a:lnTo>
                    <a:pt x="291" y="280"/>
                  </a:lnTo>
                  <a:lnTo>
                    <a:pt x="291" y="280"/>
                  </a:lnTo>
                  <a:close/>
                  <a:moveTo>
                    <a:pt x="182" y="280"/>
                  </a:moveTo>
                  <a:lnTo>
                    <a:pt x="182" y="280"/>
                  </a:lnTo>
                  <a:lnTo>
                    <a:pt x="182" y="280"/>
                  </a:lnTo>
                  <a:lnTo>
                    <a:pt x="182" y="280"/>
                  </a:lnTo>
                  <a:close/>
                  <a:moveTo>
                    <a:pt x="182" y="279"/>
                  </a:moveTo>
                  <a:lnTo>
                    <a:pt x="182" y="279"/>
                  </a:lnTo>
                  <a:lnTo>
                    <a:pt x="182" y="279"/>
                  </a:lnTo>
                  <a:close/>
                  <a:moveTo>
                    <a:pt x="177" y="274"/>
                  </a:moveTo>
                  <a:lnTo>
                    <a:pt x="177" y="275"/>
                  </a:lnTo>
                  <a:lnTo>
                    <a:pt x="177" y="274"/>
                  </a:lnTo>
                  <a:close/>
                  <a:moveTo>
                    <a:pt x="176" y="273"/>
                  </a:moveTo>
                  <a:lnTo>
                    <a:pt x="176" y="274"/>
                  </a:lnTo>
                  <a:lnTo>
                    <a:pt x="176" y="273"/>
                  </a:lnTo>
                  <a:lnTo>
                    <a:pt x="176" y="274"/>
                  </a:lnTo>
                  <a:lnTo>
                    <a:pt x="176" y="273"/>
                  </a:lnTo>
                  <a:lnTo>
                    <a:pt x="176" y="273"/>
                  </a:lnTo>
                  <a:lnTo>
                    <a:pt x="176" y="273"/>
                  </a:lnTo>
                  <a:close/>
                  <a:moveTo>
                    <a:pt x="176" y="274"/>
                  </a:moveTo>
                  <a:lnTo>
                    <a:pt x="176" y="273"/>
                  </a:lnTo>
                  <a:lnTo>
                    <a:pt x="176" y="274"/>
                  </a:lnTo>
                  <a:close/>
                  <a:moveTo>
                    <a:pt x="176" y="273"/>
                  </a:moveTo>
                  <a:lnTo>
                    <a:pt x="176" y="273"/>
                  </a:lnTo>
                  <a:lnTo>
                    <a:pt x="176" y="273"/>
                  </a:lnTo>
                  <a:close/>
                  <a:moveTo>
                    <a:pt x="177" y="272"/>
                  </a:moveTo>
                  <a:lnTo>
                    <a:pt x="176" y="272"/>
                  </a:lnTo>
                  <a:lnTo>
                    <a:pt x="177" y="272"/>
                  </a:lnTo>
                  <a:close/>
                  <a:moveTo>
                    <a:pt x="176" y="271"/>
                  </a:moveTo>
                  <a:lnTo>
                    <a:pt x="176" y="272"/>
                  </a:lnTo>
                  <a:lnTo>
                    <a:pt x="176" y="271"/>
                  </a:lnTo>
                  <a:close/>
                  <a:moveTo>
                    <a:pt x="176" y="272"/>
                  </a:moveTo>
                  <a:lnTo>
                    <a:pt x="176" y="272"/>
                  </a:lnTo>
                  <a:lnTo>
                    <a:pt x="176" y="272"/>
                  </a:lnTo>
                  <a:lnTo>
                    <a:pt x="176" y="271"/>
                  </a:lnTo>
                  <a:lnTo>
                    <a:pt x="176" y="271"/>
                  </a:lnTo>
                  <a:lnTo>
                    <a:pt x="176" y="272"/>
                  </a:lnTo>
                  <a:close/>
                  <a:moveTo>
                    <a:pt x="294" y="271"/>
                  </a:moveTo>
                  <a:lnTo>
                    <a:pt x="295" y="271"/>
                  </a:lnTo>
                  <a:lnTo>
                    <a:pt x="294" y="271"/>
                  </a:lnTo>
                  <a:close/>
                  <a:moveTo>
                    <a:pt x="174" y="270"/>
                  </a:moveTo>
                  <a:lnTo>
                    <a:pt x="174" y="270"/>
                  </a:lnTo>
                  <a:lnTo>
                    <a:pt x="174" y="270"/>
                  </a:lnTo>
                  <a:close/>
                  <a:moveTo>
                    <a:pt x="295" y="270"/>
                  </a:moveTo>
                  <a:lnTo>
                    <a:pt x="295" y="269"/>
                  </a:lnTo>
                  <a:lnTo>
                    <a:pt x="295" y="270"/>
                  </a:lnTo>
                  <a:close/>
                  <a:moveTo>
                    <a:pt x="153" y="271"/>
                  </a:moveTo>
                  <a:lnTo>
                    <a:pt x="153" y="271"/>
                  </a:lnTo>
                  <a:lnTo>
                    <a:pt x="153" y="272"/>
                  </a:lnTo>
                  <a:lnTo>
                    <a:pt x="152" y="272"/>
                  </a:lnTo>
                  <a:lnTo>
                    <a:pt x="152" y="271"/>
                  </a:lnTo>
                  <a:lnTo>
                    <a:pt x="152" y="271"/>
                  </a:lnTo>
                  <a:lnTo>
                    <a:pt x="151" y="271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2" y="270"/>
                  </a:lnTo>
                  <a:lnTo>
                    <a:pt x="152" y="269"/>
                  </a:lnTo>
                  <a:lnTo>
                    <a:pt x="152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1"/>
                  </a:lnTo>
                  <a:close/>
                  <a:moveTo>
                    <a:pt x="302" y="266"/>
                  </a:moveTo>
                  <a:lnTo>
                    <a:pt x="302" y="267"/>
                  </a:lnTo>
                  <a:lnTo>
                    <a:pt x="302" y="266"/>
                  </a:lnTo>
                  <a:lnTo>
                    <a:pt x="302" y="266"/>
                  </a:lnTo>
                  <a:close/>
                  <a:moveTo>
                    <a:pt x="135" y="265"/>
                  </a:moveTo>
                  <a:lnTo>
                    <a:pt x="135" y="266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close/>
                  <a:moveTo>
                    <a:pt x="140" y="264"/>
                  </a:moveTo>
                  <a:lnTo>
                    <a:pt x="140" y="265"/>
                  </a:lnTo>
                  <a:lnTo>
                    <a:pt x="141" y="265"/>
                  </a:lnTo>
                  <a:lnTo>
                    <a:pt x="140" y="265"/>
                  </a:lnTo>
                  <a:lnTo>
                    <a:pt x="140" y="264"/>
                  </a:lnTo>
                  <a:close/>
                  <a:moveTo>
                    <a:pt x="134" y="264"/>
                  </a:moveTo>
                  <a:lnTo>
                    <a:pt x="134" y="265"/>
                  </a:lnTo>
                  <a:lnTo>
                    <a:pt x="134" y="264"/>
                  </a:lnTo>
                  <a:lnTo>
                    <a:pt x="134" y="265"/>
                  </a:lnTo>
                  <a:lnTo>
                    <a:pt x="134" y="264"/>
                  </a:lnTo>
                  <a:close/>
                  <a:moveTo>
                    <a:pt x="302" y="264"/>
                  </a:moveTo>
                  <a:lnTo>
                    <a:pt x="303" y="264"/>
                  </a:lnTo>
                  <a:lnTo>
                    <a:pt x="302" y="264"/>
                  </a:lnTo>
                  <a:close/>
                  <a:moveTo>
                    <a:pt x="175" y="264"/>
                  </a:moveTo>
                  <a:lnTo>
                    <a:pt x="176" y="264"/>
                  </a:lnTo>
                  <a:lnTo>
                    <a:pt x="175" y="264"/>
                  </a:lnTo>
                  <a:close/>
                  <a:moveTo>
                    <a:pt x="176" y="264"/>
                  </a:move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close/>
                  <a:moveTo>
                    <a:pt x="138" y="264"/>
                  </a:moveTo>
                  <a:lnTo>
                    <a:pt x="138" y="264"/>
                  </a:lnTo>
                  <a:lnTo>
                    <a:pt x="138" y="264"/>
                  </a:lnTo>
                  <a:close/>
                  <a:moveTo>
                    <a:pt x="135" y="263"/>
                  </a:moveTo>
                  <a:lnTo>
                    <a:pt x="135" y="264"/>
                  </a:lnTo>
                  <a:lnTo>
                    <a:pt x="135" y="263"/>
                  </a:lnTo>
                  <a:close/>
                  <a:moveTo>
                    <a:pt x="175" y="263"/>
                  </a:moveTo>
                  <a:lnTo>
                    <a:pt x="176" y="263"/>
                  </a:lnTo>
                  <a:lnTo>
                    <a:pt x="175" y="263"/>
                  </a:lnTo>
                  <a:close/>
                  <a:moveTo>
                    <a:pt x="134" y="262"/>
                  </a:moveTo>
                  <a:lnTo>
                    <a:pt x="134" y="262"/>
                  </a:lnTo>
                  <a:lnTo>
                    <a:pt x="134" y="263"/>
                  </a:lnTo>
                  <a:lnTo>
                    <a:pt x="135" y="263"/>
                  </a:lnTo>
                  <a:lnTo>
                    <a:pt x="134" y="263"/>
                  </a:lnTo>
                  <a:lnTo>
                    <a:pt x="135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2"/>
                  </a:lnTo>
                  <a:close/>
                  <a:moveTo>
                    <a:pt x="175" y="262"/>
                  </a:moveTo>
                  <a:lnTo>
                    <a:pt x="174" y="262"/>
                  </a:lnTo>
                  <a:lnTo>
                    <a:pt x="175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6" y="263"/>
                  </a:lnTo>
                  <a:lnTo>
                    <a:pt x="176" y="263"/>
                  </a:lnTo>
                  <a:lnTo>
                    <a:pt x="175" y="263"/>
                  </a:lnTo>
                  <a:lnTo>
                    <a:pt x="176" y="263"/>
                  </a:lnTo>
                  <a:lnTo>
                    <a:pt x="175" y="263"/>
                  </a:lnTo>
                  <a:lnTo>
                    <a:pt x="175" y="263"/>
                  </a:lnTo>
                  <a:lnTo>
                    <a:pt x="175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3" y="262"/>
                  </a:moveTo>
                  <a:lnTo>
                    <a:pt x="133" y="262"/>
                  </a:lnTo>
                  <a:lnTo>
                    <a:pt x="133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2" y="262"/>
                  </a:moveTo>
                  <a:lnTo>
                    <a:pt x="133" y="262"/>
                  </a:lnTo>
                  <a:lnTo>
                    <a:pt x="132" y="262"/>
                  </a:lnTo>
                  <a:close/>
                  <a:moveTo>
                    <a:pt x="173" y="262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3" y="262"/>
                  </a:lnTo>
                  <a:close/>
                  <a:moveTo>
                    <a:pt x="174" y="262"/>
                  </a:move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1" y="261"/>
                  </a:moveTo>
                  <a:lnTo>
                    <a:pt x="131" y="262"/>
                  </a:lnTo>
                  <a:lnTo>
                    <a:pt x="131" y="261"/>
                  </a:lnTo>
                  <a:close/>
                  <a:moveTo>
                    <a:pt x="174" y="261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3" y="262"/>
                  </a:ln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4" y="261"/>
                  </a:lnTo>
                  <a:close/>
                  <a:moveTo>
                    <a:pt x="133" y="261"/>
                  </a:moveTo>
                  <a:lnTo>
                    <a:pt x="133" y="261"/>
                  </a:lnTo>
                  <a:lnTo>
                    <a:pt x="133" y="261"/>
                  </a:lnTo>
                  <a:close/>
                  <a:moveTo>
                    <a:pt x="174" y="261"/>
                  </a:moveTo>
                  <a:lnTo>
                    <a:pt x="174" y="261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3" y="261"/>
                  </a:lnTo>
                  <a:lnTo>
                    <a:pt x="174" y="261"/>
                  </a:lnTo>
                  <a:close/>
                  <a:moveTo>
                    <a:pt x="128" y="261"/>
                  </a:moveTo>
                  <a:lnTo>
                    <a:pt x="128" y="262"/>
                  </a:lnTo>
                  <a:lnTo>
                    <a:pt x="128" y="261"/>
                  </a:lnTo>
                  <a:close/>
                  <a:moveTo>
                    <a:pt x="171" y="261"/>
                  </a:moveTo>
                  <a:lnTo>
                    <a:pt x="171" y="261"/>
                  </a:lnTo>
                  <a:lnTo>
                    <a:pt x="171" y="261"/>
                  </a:lnTo>
                  <a:close/>
                  <a:moveTo>
                    <a:pt x="172" y="261"/>
                  </a:moveTo>
                  <a:lnTo>
                    <a:pt x="171" y="261"/>
                  </a:lnTo>
                  <a:lnTo>
                    <a:pt x="172" y="261"/>
                  </a:lnTo>
                  <a:close/>
                  <a:moveTo>
                    <a:pt x="171" y="261"/>
                  </a:moveTo>
                  <a:lnTo>
                    <a:pt x="170" y="261"/>
                  </a:lnTo>
                  <a:lnTo>
                    <a:pt x="171" y="261"/>
                  </a:lnTo>
                  <a:lnTo>
                    <a:pt x="170" y="261"/>
                  </a:lnTo>
                  <a:lnTo>
                    <a:pt x="171" y="261"/>
                  </a:lnTo>
                  <a:close/>
                  <a:moveTo>
                    <a:pt x="130" y="261"/>
                  </a:moveTo>
                  <a:lnTo>
                    <a:pt x="130" y="261"/>
                  </a:lnTo>
                  <a:lnTo>
                    <a:pt x="130" y="261"/>
                  </a:lnTo>
                  <a:close/>
                  <a:moveTo>
                    <a:pt x="169" y="261"/>
                  </a:moveTo>
                  <a:lnTo>
                    <a:pt x="169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9" y="261"/>
                  </a:lnTo>
                  <a:close/>
                  <a:moveTo>
                    <a:pt x="130" y="261"/>
                  </a:moveTo>
                  <a:lnTo>
                    <a:pt x="130" y="261"/>
                  </a:lnTo>
                  <a:lnTo>
                    <a:pt x="130" y="261"/>
                  </a:lnTo>
                  <a:close/>
                  <a:moveTo>
                    <a:pt x="304" y="261"/>
                  </a:moveTo>
                  <a:lnTo>
                    <a:pt x="303" y="261"/>
                  </a:lnTo>
                  <a:lnTo>
                    <a:pt x="304" y="261"/>
                  </a:lnTo>
                  <a:close/>
                  <a:moveTo>
                    <a:pt x="169" y="261"/>
                  </a:moveTo>
                  <a:lnTo>
                    <a:pt x="168" y="261"/>
                  </a:lnTo>
                  <a:lnTo>
                    <a:pt x="169" y="261"/>
                  </a:lnTo>
                  <a:close/>
                  <a:moveTo>
                    <a:pt x="127" y="261"/>
                  </a:moveTo>
                  <a:lnTo>
                    <a:pt x="127" y="261"/>
                  </a:lnTo>
                  <a:lnTo>
                    <a:pt x="127" y="261"/>
                  </a:lnTo>
                  <a:close/>
                  <a:moveTo>
                    <a:pt x="128" y="261"/>
                  </a:moveTo>
                  <a:lnTo>
                    <a:pt x="129" y="261"/>
                  </a:lnTo>
                  <a:lnTo>
                    <a:pt x="129" y="261"/>
                  </a:lnTo>
                  <a:lnTo>
                    <a:pt x="129" y="262"/>
                  </a:lnTo>
                  <a:lnTo>
                    <a:pt x="128" y="262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8" y="261"/>
                  </a:lnTo>
                  <a:close/>
                  <a:moveTo>
                    <a:pt x="123" y="261"/>
                  </a:moveTo>
                  <a:lnTo>
                    <a:pt x="123" y="260"/>
                  </a:lnTo>
                  <a:lnTo>
                    <a:pt x="123" y="261"/>
                  </a:lnTo>
                  <a:close/>
                  <a:moveTo>
                    <a:pt x="127" y="261"/>
                  </a:moveTo>
                  <a:lnTo>
                    <a:pt x="127" y="260"/>
                  </a:lnTo>
                  <a:lnTo>
                    <a:pt x="127" y="261"/>
                  </a:lnTo>
                  <a:close/>
                  <a:moveTo>
                    <a:pt x="124" y="260"/>
                  </a:moveTo>
                  <a:lnTo>
                    <a:pt x="124" y="261"/>
                  </a:lnTo>
                  <a:lnTo>
                    <a:pt x="124" y="260"/>
                  </a:lnTo>
                  <a:close/>
                  <a:moveTo>
                    <a:pt x="168" y="261"/>
                  </a:moveTo>
                  <a:lnTo>
                    <a:pt x="168" y="260"/>
                  </a:lnTo>
                  <a:lnTo>
                    <a:pt x="168" y="260"/>
                  </a:lnTo>
                  <a:lnTo>
                    <a:pt x="168" y="261"/>
                  </a:lnTo>
                  <a:close/>
                  <a:moveTo>
                    <a:pt x="126" y="260"/>
                  </a:moveTo>
                  <a:lnTo>
                    <a:pt x="126" y="261"/>
                  </a:lnTo>
                  <a:lnTo>
                    <a:pt x="125" y="261"/>
                  </a:lnTo>
                  <a:lnTo>
                    <a:pt x="125" y="260"/>
                  </a:lnTo>
                  <a:lnTo>
                    <a:pt x="126" y="260"/>
                  </a:lnTo>
                  <a:close/>
                  <a:moveTo>
                    <a:pt x="169" y="260"/>
                  </a:moveTo>
                  <a:lnTo>
                    <a:pt x="169" y="261"/>
                  </a:lnTo>
                  <a:lnTo>
                    <a:pt x="168" y="261"/>
                  </a:lnTo>
                  <a:lnTo>
                    <a:pt x="168" y="260"/>
                  </a:lnTo>
                  <a:lnTo>
                    <a:pt x="169" y="260"/>
                  </a:lnTo>
                  <a:close/>
                  <a:moveTo>
                    <a:pt x="126" y="260"/>
                  </a:moveTo>
                  <a:lnTo>
                    <a:pt x="126" y="260"/>
                  </a:lnTo>
                  <a:lnTo>
                    <a:pt x="126" y="260"/>
                  </a:lnTo>
                  <a:close/>
                  <a:moveTo>
                    <a:pt x="168" y="260"/>
                  </a:move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1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close/>
                  <a:moveTo>
                    <a:pt x="166" y="259"/>
                  </a:moveTo>
                  <a:lnTo>
                    <a:pt x="166" y="260"/>
                  </a:lnTo>
                  <a:lnTo>
                    <a:pt x="167" y="260"/>
                  </a:lnTo>
                  <a:lnTo>
                    <a:pt x="166" y="260"/>
                  </a:lnTo>
                  <a:lnTo>
                    <a:pt x="166" y="259"/>
                  </a:lnTo>
                  <a:close/>
                  <a:moveTo>
                    <a:pt x="187" y="260"/>
                  </a:moveTo>
                  <a:lnTo>
                    <a:pt x="187" y="259"/>
                  </a:lnTo>
                  <a:lnTo>
                    <a:pt x="187" y="259"/>
                  </a:lnTo>
                  <a:lnTo>
                    <a:pt x="187" y="260"/>
                  </a:lnTo>
                  <a:lnTo>
                    <a:pt x="187" y="260"/>
                  </a:lnTo>
                  <a:close/>
                  <a:moveTo>
                    <a:pt x="187" y="259"/>
                  </a:moveTo>
                  <a:lnTo>
                    <a:pt x="187" y="259"/>
                  </a:lnTo>
                  <a:lnTo>
                    <a:pt x="187" y="259"/>
                  </a:lnTo>
                  <a:close/>
                  <a:moveTo>
                    <a:pt x="166" y="259"/>
                  </a:moveTo>
                  <a:lnTo>
                    <a:pt x="167" y="259"/>
                  </a:lnTo>
                  <a:lnTo>
                    <a:pt x="166" y="259"/>
                  </a:lnTo>
                  <a:close/>
                  <a:moveTo>
                    <a:pt x="165" y="259"/>
                  </a:moveTo>
                  <a:lnTo>
                    <a:pt x="164" y="259"/>
                  </a:lnTo>
                  <a:lnTo>
                    <a:pt x="165" y="259"/>
                  </a:lnTo>
                  <a:lnTo>
                    <a:pt x="165" y="258"/>
                  </a:lnTo>
                  <a:lnTo>
                    <a:pt x="165" y="259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close/>
                  <a:moveTo>
                    <a:pt x="163" y="258"/>
                  </a:moveTo>
                  <a:lnTo>
                    <a:pt x="163" y="258"/>
                  </a:lnTo>
                  <a:lnTo>
                    <a:pt x="163" y="258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3" y="258"/>
                  </a:lnTo>
                  <a:lnTo>
                    <a:pt x="163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lnTo>
                    <a:pt x="165" y="258"/>
                  </a:lnTo>
                  <a:lnTo>
                    <a:pt x="165" y="258"/>
                  </a:lnTo>
                  <a:lnTo>
                    <a:pt x="164" y="258"/>
                  </a:lnTo>
                  <a:close/>
                  <a:moveTo>
                    <a:pt x="160" y="258"/>
                  </a:moveTo>
                  <a:lnTo>
                    <a:pt x="160" y="258"/>
                  </a:lnTo>
                  <a:lnTo>
                    <a:pt x="160" y="258"/>
                  </a:lnTo>
                  <a:close/>
                  <a:moveTo>
                    <a:pt x="164" y="258"/>
                  </a:move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3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close/>
                  <a:moveTo>
                    <a:pt x="165" y="257"/>
                  </a:moveTo>
                  <a:lnTo>
                    <a:pt x="165" y="258"/>
                  </a:lnTo>
                  <a:lnTo>
                    <a:pt x="165" y="258"/>
                  </a:lnTo>
                  <a:lnTo>
                    <a:pt x="165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5" y="257"/>
                  </a:lnTo>
                  <a:close/>
                  <a:moveTo>
                    <a:pt x="162" y="257"/>
                  </a:moveTo>
                  <a:lnTo>
                    <a:pt x="162" y="258"/>
                  </a:lnTo>
                  <a:lnTo>
                    <a:pt x="162" y="257"/>
                  </a:lnTo>
                  <a:lnTo>
                    <a:pt x="162" y="258"/>
                  </a:lnTo>
                  <a:lnTo>
                    <a:pt x="162" y="257"/>
                  </a:lnTo>
                  <a:close/>
                  <a:moveTo>
                    <a:pt x="166" y="258"/>
                  </a:moveTo>
                  <a:lnTo>
                    <a:pt x="166" y="257"/>
                  </a:lnTo>
                  <a:lnTo>
                    <a:pt x="166" y="258"/>
                  </a:lnTo>
                  <a:close/>
                  <a:moveTo>
                    <a:pt x="164" y="257"/>
                  </a:moveTo>
                  <a:lnTo>
                    <a:pt x="164" y="258"/>
                  </a:lnTo>
                  <a:lnTo>
                    <a:pt x="164" y="257"/>
                  </a:lnTo>
                  <a:lnTo>
                    <a:pt x="164" y="257"/>
                  </a:lnTo>
                  <a:lnTo>
                    <a:pt x="164" y="257"/>
                  </a:lnTo>
                  <a:close/>
                  <a:moveTo>
                    <a:pt x="161" y="257"/>
                  </a:moveTo>
                  <a:lnTo>
                    <a:pt x="161" y="257"/>
                  </a:lnTo>
                  <a:lnTo>
                    <a:pt x="161" y="257"/>
                  </a:lnTo>
                  <a:close/>
                  <a:moveTo>
                    <a:pt x="163" y="257"/>
                  </a:moveTo>
                  <a:lnTo>
                    <a:pt x="164" y="257"/>
                  </a:lnTo>
                  <a:lnTo>
                    <a:pt x="164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62" y="257"/>
                  </a:moveTo>
                  <a:lnTo>
                    <a:pt x="161" y="257"/>
                  </a:lnTo>
                  <a:lnTo>
                    <a:pt x="162" y="257"/>
                  </a:lnTo>
                  <a:close/>
                  <a:moveTo>
                    <a:pt x="126" y="257"/>
                  </a:moveTo>
                  <a:lnTo>
                    <a:pt x="127" y="257"/>
                  </a:lnTo>
                  <a:lnTo>
                    <a:pt x="127" y="258"/>
                  </a:lnTo>
                  <a:lnTo>
                    <a:pt x="126" y="257"/>
                  </a:lnTo>
                  <a:close/>
                  <a:moveTo>
                    <a:pt x="161" y="257"/>
                  </a:moveTo>
                  <a:lnTo>
                    <a:pt x="161" y="257"/>
                  </a:lnTo>
                  <a:lnTo>
                    <a:pt x="161" y="257"/>
                  </a:lnTo>
                  <a:close/>
                  <a:moveTo>
                    <a:pt x="163" y="257"/>
                  </a:moveTo>
                  <a:lnTo>
                    <a:pt x="164" y="257"/>
                  </a:lnTo>
                  <a:lnTo>
                    <a:pt x="163" y="257"/>
                  </a:lnTo>
                  <a:lnTo>
                    <a:pt x="164" y="257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3" y="257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66" y="257"/>
                  </a:moveTo>
                  <a:lnTo>
                    <a:pt x="166" y="257"/>
                  </a:lnTo>
                  <a:lnTo>
                    <a:pt x="166" y="257"/>
                  </a:lnTo>
                  <a:close/>
                  <a:moveTo>
                    <a:pt x="160" y="257"/>
                  </a:moveTo>
                  <a:lnTo>
                    <a:pt x="160" y="257"/>
                  </a:lnTo>
                  <a:lnTo>
                    <a:pt x="161" y="257"/>
                  </a:lnTo>
                  <a:lnTo>
                    <a:pt x="161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8"/>
                  </a:lnTo>
                  <a:lnTo>
                    <a:pt x="159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close/>
                  <a:moveTo>
                    <a:pt x="121" y="257"/>
                  </a:moveTo>
                  <a:lnTo>
                    <a:pt x="121" y="257"/>
                  </a:lnTo>
                  <a:lnTo>
                    <a:pt x="121" y="257"/>
                  </a:lnTo>
                  <a:close/>
                  <a:moveTo>
                    <a:pt x="160" y="257"/>
                  </a:moveTo>
                  <a:lnTo>
                    <a:pt x="160" y="257"/>
                  </a:lnTo>
                  <a:lnTo>
                    <a:pt x="160" y="257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26" y="257"/>
                  </a:moveTo>
                  <a:lnTo>
                    <a:pt x="125" y="257"/>
                  </a:lnTo>
                  <a:lnTo>
                    <a:pt x="126" y="257"/>
                  </a:lnTo>
                  <a:close/>
                  <a:moveTo>
                    <a:pt x="162" y="256"/>
                  </a:moveTo>
                  <a:lnTo>
                    <a:pt x="162" y="257"/>
                  </a:lnTo>
                  <a:lnTo>
                    <a:pt x="162" y="256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2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3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3" y="257"/>
                  </a:lnTo>
                  <a:lnTo>
                    <a:pt x="162" y="257"/>
                  </a:lnTo>
                  <a:lnTo>
                    <a:pt x="162" y="256"/>
                  </a:lnTo>
                  <a:close/>
                  <a:moveTo>
                    <a:pt x="163" y="256"/>
                  </a:moveTo>
                  <a:lnTo>
                    <a:pt x="163" y="257"/>
                  </a:lnTo>
                  <a:lnTo>
                    <a:pt x="163" y="256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6"/>
                  </a:lnTo>
                  <a:lnTo>
                    <a:pt x="163" y="257"/>
                  </a:lnTo>
                  <a:close/>
                  <a:moveTo>
                    <a:pt x="163" y="256"/>
                  </a:moveTo>
                  <a:lnTo>
                    <a:pt x="163" y="257"/>
                  </a:lnTo>
                  <a:lnTo>
                    <a:pt x="162" y="256"/>
                  </a:lnTo>
                  <a:lnTo>
                    <a:pt x="163" y="256"/>
                  </a:lnTo>
                  <a:lnTo>
                    <a:pt x="163" y="257"/>
                  </a:lnTo>
                  <a:lnTo>
                    <a:pt x="163" y="256"/>
                  </a:lnTo>
                  <a:lnTo>
                    <a:pt x="163" y="257"/>
                  </a:lnTo>
                  <a:lnTo>
                    <a:pt x="163" y="256"/>
                  </a:lnTo>
                  <a:close/>
                  <a:moveTo>
                    <a:pt x="160" y="256"/>
                  </a:moveTo>
                  <a:lnTo>
                    <a:pt x="161" y="256"/>
                  </a:lnTo>
                  <a:lnTo>
                    <a:pt x="160" y="256"/>
                  </a:lnTo>
                  <a:lnTo>
                    <a:pt x="161" y="256"/>
                  </a:lnTo>
                  <a:lnTo>
                    <a:pt x="160" y="257"/>
                  </a:lnTo>
                  <a:lnTo>
                    <a:pt x="160" y="256"/>
                  </a:lnTo>
                  <a:lnTo>
                    <a:pt x="160" y="257"/>
                  </a:lnTo>
                  <a:lnTo>
                    <a:pt x="160" y="256"/>
                  </a:lnTo>
                  <a:lnTo>
                    <a:pt x="160" y="257"/>
                  </a:lnTo>
                  <a:lnTo>
                    <a:pt x="160" y="256"/>
                  </a:lnTo>
                  <a:close/>
                  <a:moveTo>
                    <a:pt x="161" y="256"/>
                  </a:moveTo>
                  <a:lnTo>
                    <a:pt x="161" y="257"/>
                  </a:lnTo>
                  <a:lnTo>
                    <a:pt x="161" y="256"/>
                  </a:lnTo>
                  <a:close/>
                  <a:moveTo>
                    <a:pt x="189" y="256"/>
                  </a:moveTo>
                  <a:lnTo>
                    <a:pt x="189" y="257"/>
                  </a:lnTo>
                  <a:lnTo>
                    <a:pt x="189" y="257"/>
                  </a:lnTo>
                  <a:lnTo>
                    <a:pt x="188" y="257"/>
                  </a:lnTo>
                  <a:lnTo>
                    <a:pt x="189" y="257"/>
                  </a:lnTo>
                  <a:lnTo>
                    <a:pt x="189" y="257"/>
                  </a:lnTo>
                  <a:lnTo>
                    <a:pt x="189" y="256"/>
                  </a:lnTo>
                  <a:close/>
                  <a:moveTo>
                    <a:pt x="161" y="256"/>
                  </a:moveTo>
                  <a:lnTo>
                    <a:pt x="161" y="256"/>
                  </a:lnTo>
                  <a:lnTo>
                    <a:pt x="161" y="256"/>
                  </a:lnTo>
                  <a:close/>
                  <a:moveTo>
                    <a:pt x="189" y="256"/>
                  </a:moveTo>
                  <a:lnTo>
                    <a:pt x="189" y="256"/>
                  </a:lnTo>
                  <a:lnTo>
                    <a:pt x="189" y="256"/>
                  </a:lnTo>
                  <a:close/>
                  <a:moveTo>
                    <a:pt x="164" y="256"/>
                  </a:moveTo>
                  <a:lnTo>
                    <a:pt x="164" y="257"/>
                  </a:lnTo>
                  <a:lnTo>
                    <a:pt x="164" y="256"/>
                  </a:lnTo>
                  <a:close/>
                  <a:moveTo>
                    <a:pt x="121" y="256"/>
                  </a:moveTo>
                  <a:lnTo>
                    <a:pt x="122" y="256"/>
                  </a:lnTo>
                  <a:lnTo>
                    <a:pt x="122" y="255"/>
                  </a:lnTo>
                  <a:lnTo>
                    <a:pt x="122" y="256"/>
                  </a:lnTo>
                  <a:lnTo>
                    <a:pt x="121" y="256"/>
                  </a:lnTo>
                  <a:close/>
                  <a:moveTo>
                    <a:pt x="164" y="255"/>
                  </a:moveTo>
                  <a:lnTo>
                    <a:pt x="164" y="255"/>
                  </a:lnTo>
                  <a:lnTo>
                    <a:pt x="164" y="256"/>
                  </a:lnTo>
                  <a:lnTo>
                    <a:pt x="164" y="256"/>
                  </a:lnTo>
                  <a:lnTo>
                    <a:pt x="164" y="255"/>
                  </a:lnTo>
                  <a:lnTo>
                    <a:pt x="164" y="256"/>
                  </a:lnTo>
                  <a:lnTo>
                    <a:pt x="164" y="255"/>
                  </a:lnTo>
                  <a:close/>
                  <a:moveTo>
                    <a:pt x="164" y="255"/>
                  </a:moveTo>
                  <a:lnTo>
                    <a:pt x="165" y="255"/>
                  </a:lnTo>
                  <a:lnTo>
                    <a:pt x="164" y="255"/>
                  </a:lnTo>
                  <a:lnTo>
                    <a:pt x="164" y="256"/>
                  </a:lnTo>
                  <a:lnTo>
                    <a:pt x="164" y="255"/>
                  </a:lnTo>
                  <a:close/>
                  <a:moveTo>
                    <a:pt x="121" y="255"/>
                  </a:moveTo>
                  <a:lnTo>
                    <a:pt x="121" y="256"/>
                  </a:lnTo>
                  <a:lnTo>
                    <a:pt x="120" y="256"/>
                  </a:lnTo>
                  <a:lnTo>
                    <a:pt x="121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19" y="256"/>
                  </a:lnTo>
                  <a:lnTo>
                    <a:pt x="120" y="256"/>
                  </a:lnTo>
                  <a:lnTo>
                    <a:pt x="120" y="255"/>
                  </a:lnTo>
                  <a:lnTo>
                    <a:pt x="120" y="255"/>
                  </a:lnTo>
                  <a:lnTo>
                    <a:pt x="121" y="255"/>
                  </a:lnTo>
                  <a:close/>
                  <a:moveTo>
                    <a:pt x="161" y="255"/>
                  </a:moveTo>
                  <a:lnTo>
                    <a:pt x="161" y="256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0" y="256"/>
                  </a:lnTo>
                  <a:lnTo>
                    <a:pt x="161" y="255"/>
                  </a:lnTo>
                  <a:lnTo>
                    <a:pt x="161" y="255"/>
                  </a:lnTo>
                  <a:close/>
                  <a:moveTo>
                    <a:pt x="164" y="255"/>
                  </a:moveTo>
                  <a:lnTo>
                    <a:pt x="164" y="255"/>
                  </a:lnTo>
                  <a:lnTo>
                    <a:pt x="164" y="255"/>
                  </a:lnTo>
                  <a:close/>
                  <a:moveTo>
                    <a:pt x="121" y="255"/>
                  </a:moveTo>
                  <a:lnTo>
                    <a:pt x="122" y="255"/>
                  </a:lnTo>
                  <a:lnTo>
                    <a:pt x="121" y="255"/>
                  </a:lnTo>
                  <a:close/>
                  <a:moveTo>
                    <a:pt x="165" y="255"/>
                  </a:move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close/>
                  <a:moveTo>
                    <a:pt x="163" y="255"/>
                  </a:moveTo>
                  <a:lnTo>
                    <a:pt x="163" y="255"/>
                  </a:lnTo>
                  <a:lnTo>
                    <a:pt x="162" y="255"/>
                  </a:lnTo>
                  <a:lnTo>
                    <a:pt x="163" y="255"/>
                  </a:lnTo>
                  <a:lnTo>
                    <a:pt x="162" y="255"/>
                  </a:lnTo>
                  <a:lnTo>
                    <a:pt x="161" y="255"/>
                  </a:lnTo>
                  <a:lnTo>
                    <a:pt x="162" y="255"/>
                  </a:lnTo>
                  <a:lnTo>
                    <a:pt x="162" y="255"/>
                  </a:lnTo>
                  <a:lnTo>
                    <a:pt x="163" y="255"/>
                  </a:lnTo>
                  <a:close/>
                  <a:moveTo>
                    <a:pt x="120" y="255"/>
                  </a:moveTo>
                  <a:lnTo>
                    <a:pt x="121" y="255"/>
                  </a:lnTo>
                  <a:lnTo>
                    <a:pt x="120" y="255"/>
                  </a:lnTo>
                  <a:close/>
                  <a:moveTo>
                    <a:pt x="122" y="255"/>
                  </a:moveTo>
                  <a:lnTo>
                    <a:pt x="122" y="255"/>
                  </a:lnTo>
                  <a:lnTo>
                    <a:pt x="122" y="255"/>
                  </a:lnTo>
                  <a:lnTo>
                    <a:pt x="122" y="254"/>
                  </a:lnTo>
                  <a:lnTo>
                    <a:pt x="122" y="255"/>
                  </a:lnTo>
                  <a:close/>
                  <a:moveTo>
                    <a:pt x="305" y="254"/>
                  </a:moveTo>
                  <a:lnTo>
                    <a:pt x="305" y="255"/>
                  </a:lnTo>
                  <a:lnTo>
                    <a:pt x="304" y="255"/>
                  </a:lnTo>
                  <a:lnTo>
                    <a:pt x="304" y="254"/>
                  </a:lnTo>
                  <a:lnTo>
                    <a:pt x="305" y="254"/>
                  </a:lnTo>
                  <a:close/>
                  <a:moveTo>
                    <a:pt x="120" y="254"/>
                  </a:moveTo>
                  <a:lnTo>
                    <a:pt x="120" y="253"/>
                  </a:lnTo>
                  <a:lnTo>
                    <a:pt x="120" y="254"/>
                  </a:lnTo>
                  <a:close/>
                  <a:moveTo>
                    <a:pt x="120" y="254"/>
                  </a:moveTo>
                  <a:lnTo>
                    <a:pt x="120" y="253"/>
                  </a:lnTo>
                  <a:lnTo>
                    <a:pt x="120" y="254"/>
                  </a:lnTo>
                  <a:close/>
                  <a:moveTo>
                    <a:pt x="120" y="253"/>
                  </a:moveTo>
                  <a:lnTo>
                    <a:pt x="120" y="254"/>
                  </a:lnTo>
                  <a:lnTo>
                    <a:pt x="120" y="254"/>
                  </a:lnTo>
                  <a:lnTo>
                    <a:pt x="120" y="254"/>
                  </a:lnTo>
                  <a:lnTo>
                    <a:pt x="120" y="254"/>
                  </a:ln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116" y="253"/>
                  </a:moveTo>
                  <a:lnTo>
                    <a:pt x="116" y="253"/>
                  </a:lnTo>
                  <a:lnTo>
                    <a:pt x="116" y="253"/>
                  </a:lnTo>
                  <a:close/>
                  <a:moveTo>
                    <a:pt x="120" y="253"/>
                  </a:move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120" y="253"/>
                  </a:move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3" y="253"/>
                  </a:moveTo>
                  <a:lnTo>
                    <a:pt x="122" y="253"/>
                  </a:lnTo>
                  <a:lnTo>
                    <a:pt x="122" y="253"/>
                  </a:lnTo>
                  <a:lnTo>
                    <a:pt x="123" y="253"/>
                  </a:lnTo>
                  <a:lnTo>
                    <a:pt x="122" y="253"/>
                  </a:lnTo>
                  <a:lnTo>
                    <a:pt x="123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302" y="253"/>
                  </a:moveTo>
                  <a:lnTo>
                    <a:pt x="302" y="253"/>
                  </a:lnTo>
                  <a:lnTo>
                    <a:pt x="302" y="253"/>
                  </a:lnTo>
                  <a:close/>
                  <a:moveTo>
                    <a:pt x="121" y="253"/>
                  </a:moveTo>
                  <a:lnTo>
                    <a:pt x="121" y="253"/>
                  </a:lnTo>
                  <a:lnTo>
                    <a:pt x="121" y="253"/>
                  </a:lnTo>
                  <a:close/>
                  <a:moveTo>
                    <a:pt x="122" y="253"/>
                  </a:moveTo>
                  <a:lnTo>
                    <a:pt x="121" y="253"/>
                  </a:lnTo>
                  <a:lnTo>
                    <a:pt x="122" y="253"/>
                  </a:lnTo>
                  <a:close/>
                  <a:moveTo>
                    <a:pt x="126" y="253"/>
                  </a:moveTo>
                  <a:lnTo>
                    <a:pt x="127" y="253"/>
                  </a:lnTo>
                  <a:lnTo>
                    <a:pt x="126" y="253"/>
                  </a:lnTo>
                  <a:close/>
                  <a:moveTo>
                    <a:pt x="163" y="253"/>
                  </a:moveTo>
                  <a:lnTo>
                    <a:pt x="164" y="253"/>
                  </a:lnTo>
                  <a:lnTo>
                    <a:pt x="163" y="253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3"/>
                  </a:lnTo>
                  <a:lnTo>
                    <a:pt x="163" y="253"/>
                  </a:lnTo>
                  <a:lnTo>
                    <a:pt x="163" y="253"/>
                  </a:lnTo>
                  <a:lnTo>
                    <a:pt x="163" y="253"/>
                  </a:lnTo>
                  <a:close/>
                  <a:moveTo>
                    <a:pt x="120" y="253"/>
                  </a:moveTo>
                  <a:lnTo>
                    <a:pt x="119" y="253"/>
                  </a:lnTo>
                  <a:lnTo>
                    <a:pt x="120" y="253"/>
                  </a:lnTo>
                  <a:lnTo>
                    <a:pt x="119" y="253"/>
                  </a:lnTo>
                  <a:lnTo>
                    <a:pt x="120" y="253"/>
                  </a:lnTo>
                  <a:lnTo>
                    <a:pt x="120" y="252"/>
                  </a:lnTo>
                  <a:lnTo>
                    <a:pt x="120" y="253"/>
                  </a:lnTo>
                  <a:close/>
                  <a:moveTo>
                    <a:pt x="120" y="253"/>
                  </a:moveTo>
                  <a:lnTo>
                    <a:pt x="120" y="252"/>
                  </a:lnTo>
                  <a:lnTo>
                    <a:pt x="120" y="253"/>
                  </a:lnTo>
                  <a:close/>
                  <a:moveTo>
                    <a:pt x="163" y="253"/>
                  </a:moveTo>
                  <a:lnTo>
                    <a:pt x="163" y="252"/>
                  </a:lnTo>
                  <a:lnTo>
                    <a:pt x="163" y="253"/>
                  </a:lnTo>
                  <a:close/>
                  <a:moveTo>
                    <a:pt x="128" y="252"/>
                  </a:moveTo>
                  <a:lnTo>
                    <a:pt x="129" y="252"/>
                  </a:lnTo>
                  <a:lnTo>
                    <a:pt x="128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9" y="252"/>
                  </a:lnTo>
                  <a:lnTo>
                    <a:pt x="128" y="252"/>
                  </a:lnTo>
                  <a:close/>
                  <a:moveTo>
                    <a:pt x="299" y="251"/>
                  </a:moveTo>
                  <a:lnTo>
                    <a:pt x="299" y="252"/>
                  </a:lnTo>
                  <a:lnTo>
                    <a:pt x="299" y="251"/>
                  </a:lnTo>
                  <a:close/>
                  <a:moveTo>
                    <a:pt x="129" y="251"/>
                  </a:moveTo>
                  <a:lnTo>
                    <a:pt x="129" y="252"/>
                  </a:lnTo>
                  <a:lnTo>
                    <a:pt x="128" y="252"/>
                  </a:lnTo>
                  <a:lnTo>
                    <a:pt x="128" y="252"/>
                  </a:lnTo>
                  <a:lnTo>
                    <a:pt x="128" y="251"/>
                  </a:lnTo>
                  <a:lnTo>
                    <a:pt x="128" y="252"/>
                  </a:lnTo>
                  <a:lnTo>
                    <a:pt x="128" y="251"/>
                  </a:lnTo>
                  <a:lnTo>
                    <a:pt x="128" y="251"/>
                  </a:lnTo>
                  <a:lnTo>
                    <a:pt x="129" y="251"/>
                  </a:lnTo>
                  <a:close/>
                  <a:moveTo>
                    <a:pt x="119" y="251"/>
                  </a:moveTo>
                  <a:lnTo>
                    <a:pt x="120" y="251"/>
                  </a:lnTo>
                  <a:lnTo>
                    <a:pt x="119" y="251"/>
                  </a:lnTo>
                  <a:lnTo>
                    <a:pt x="119" y="251"/>
                  </a:lnTo>
                  <a:lnTo>
                    <a:pt x="119" y="251"/>
                  </a:lnTo>
                  <a:close/>
                  <a:moveTo>
                    <a:pt x="119" y="250"/>
                  </a:moveTo>
                  <a:lnTo>
                    <a:pt x="119" y="251"/>
                  </a:lnTo>
                  <a:lnTo>
                    <a:pt x="118" y="251"/>
                  </a:lnTo>
                  <a:lnTo>
                    <a:pt x="119" y="251"/>
                  </a:lnTo>
                  <a:lnTo>
                    <a:pt x="119" y="250"/>
                  </a:lnTo>
                  <a:close/>
                  <a:moveTo>
                    <a:pt x="298" y="250"/>
                  </a:moveTo>
                  <a:lnTo>
                    <a:pt x="298" y="251"/>
                  </a:lnTo>
                  <a:lnTo>
                    <a:pt x="298" y="250"/>
                  </a:lnTo>
                  <a:lnTo>
                    <a:pt x="298" y="251"/>
                  </a:lnTo>
                  <a:lnTo>
                    <a:pt x="298" y="250"/>
                  </a:lnTo>
                  <a:close/>
                  <a:moveTo>
                    <a:pt x="272" y="250"/>
                  </a:moveTo>
                  <a:lnTo>
                    <a:pt x="272" y="251"/>
                  </a:lnTo>
                  <a:lnTo>
                    <a:pt x="273" y="251"/>
                  </a:lnTo>
                  <a:lnTo>
                    <a:pt x="273" y="251"/>
                  </a:lnTo>
                  <a:lnTo>
                    <a:pt x="272" y="251"/>
                  </a:lnTo>
                  <a:lnTo>
                    <a:pt x="272" y="251"/>
                  </a:lnTo>
                  <a:lnTo>
                    <a:pt x="272" y="251"/>
                  </a:lnTo>
                  <a:lnTo>
                    <a:pt x="272" y="250"/>
                  </a:lnTo>
                  <a:close/>
                  <a:moveTo>
                    <a:pt x="299" y="250"/>
                  </a:moveTo>
                  <a:lnTo>
                    <a:pt x="299" y="251"/>
                  </a:lnTo>
                  <a:lnTo>
                    <a:pt x="299" y="250"/>
                  </a:lnTo>
                  <a:close/>
                  <a:moveTo>
                    <a:pt x="299" y="250"/>
                  </a:moveTo>
                  <a:lnTo>
                    <a:pt x="299" y="251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299" y="250"/>
                  </a:lnTo>
                  <a:lnTo>
                    <a:pt x="299" y="250"/>
                  </a:lnTo>
                  <a:close/>
                  <a:moveTo>
                    <a:pt x="119" y="250"/>
                  </a:moveTo>
                  <a:lnTo>
                    <a:pt x="118" y="250"/>
                  </a:lnTo>
                  <a:lnTo>
                    <a:pt x="119" y="250"/>
                  </a:lnTo>
                  <a:close/>
                  <a:moveTo>
                    <a:pt x="126" y="250"/>
                  </a:move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close/>
                  <a:moveTo>
                    <a:pt x="206" y="250"/>
                  </a:moveTo>
                  <a:lnTo>
                    <a:pt x="205" y="250"/>
                  </a:lnTo>
                  <a:lnTo>
                    <a:pt x="206" y="250"/>
                  </a:lnTo>
                  <a:close/>
                  <a:moveTo>
                    <a:pt x="127" y="250"/>
                  </a:moveTo>
                  <a:lnTo>
                    <a:pt x="127" y="250"/>
                  </a:lnTo>
                  <a:lnTo>
                    <a:pt x="127" y="250"/>
                  </a:lnTo>
                  <a:lnTo>
                    <a:pt x="128" y="250"/>
                  </a:lnTo>
                  <a:lnTo>
                    <a:pt x="127" y="250"/>
                  </a:lnTo>
                  <a:lnTo>
                    <a:pt x="128" y="251"/>
                  </a:lnTo>
                  <a:lnTo>
                    <a:pt x="127" y="251"/>
                  </a:lnTo>
                  <a:lnTo>
                    <a:pt x="128" y="251"/>
                  </a:lnTo>
                  <a:lnTo>
                    <a:pt x="128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8" y="251"/>
                  </a:lnTo>
                  <a:lnTo>
                    <a:pt x="128" y="252"/>
                  </a:lnTo>
                  <a:lnTo>
                    <a:pt x="128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2"/>
                  </a:lnTo>
                  <a:lnTo>
                    <a:pt x="126" y="252"/>
                  </a:lnTo>
                  <a:lnTo>
                    <a:pt x="127" y="252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7" y="250"/>
                  </a:lnTo>
                  <a:close/>
                  <a:moveTo>
                    <a:pt x="129" y="250"/>
                  </a:moveTo>
                  <a:lnTo>
                    <a:pt x="128" y="250"/>
                  </a:lnTo>
                  <a:lnTo>
                    <a:pt x="128" y="250"/>
                  </a:lnTo>
                  <a:lnTo>
                    <a:pt x="129" y="250"/>
                  </a:lnTo>
                  <a:lnTo>
                    <a:pt x="129" y="250"/>
                  </a:lnTo>
                  <a:lnTo>
                    <a:pt x="128" y="250"/>
                  </a:lnTo>
                  <a:lnTo>
                    <a:pt x="129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29" y="250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9" y="250"/>
                  </a:lnTo>
                  <a:close/>
                  <a:moveTo>
                    <a:pt x="205" y="250"/>
                  </a:moveTo>
                  <a:lnTo>
                    <a:pt x="204" y="250"/>
                  </a:lnTo>
                  <a:lnTo>
                    <a:pt x="205" y="250"/>
                  </a:lnTo>
                  <a:lnTo>
                    <a:pt x="204" y="250"/>
                  </a:lnTo>
                  <a:lnTo>
                    <a:pt x="205" y="250"/>
                  </a:lnTo>
                  <a:close/>
                  <a:moveTo>
                    <a:pt x="204" y="250"/>
                  </a:moveTo>
                  <a:lnTo>
                    <a:pt x="204" y="249"/>
                  </a:lnTo>
                  <a:lnTo>
                    <a:pt x="204" y="250"/>
                  </a:lnTo>
                  <a:close/>
                  <a:moveTo>
                    <a:pt x="135" y="249"/>
                  </a:moveTo>
                  <a:lnTo>
                    <a:pt x="135" y="250"/>
                  </a:lnTo>
                  <a:lnTo>
                    <a:pt x="135" y="249"/>
                  </a:lnTo>
                  <a:lnTo>
                    <a:pt x="136" y="249"/>
                  </a:lnTo>
                  <a:lnTo>
                    <a:pt x="135" y="249"/>
                  </a:lnTo>
                  <a:close/>
                  <a:moveTo>
                    <a:pt x="298" y="249"/>
                  </a:moveTo>
                  <a:lnTo>
                    <a:pt x="298" y="249"/>
                  </a:lnTo>
                  <a:lnTo>
                    <a:pt x="298" y="249"/>
                  </a:lnTo>
                  <a:close/>
                  <a:moveTo>
                    <a:pt x="203" y="249"/>
                  </a:moveTo>
                  <a:lnTo>
                    <a:pt x="203" y="249"/>
                  </a:lnTo>
                  <a:lnTo>
                    <a:pt x="203" y="249"/>
                  </a:lnTo>
                  <a:close/>
                  <a:moveTo>
                    <a:pt x="298" y="249"/>
                  </a:move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close/>
                  <a:moveTo>
                    <a:pt x="265" y="249"/>
                  </a:moveTo>
                  <a:lnTo>
                    <a:pt x="265" y="249"/>
                  </a:lnTo>
                  <a:lnTo>
                    <a:pt x="265" y="249"/>
                  </a:lnTo>
                  <a:close/>
                  <a:moveTo>
                    <a:pt x="267" y="249"/>
                  </a:moveTo>
                  <a:lnTo>
                    <a:pt x="267" y="249"/>
                  </a:lnTo>
                  <a:lnTo>
                    <a:pt x="267" y="249"/>
                  </a:lnTo>
                  <a:close/>
                  <a:moveTo>
                    <a:pt x="202" y="248"/>
                  </a:moveTo>
                  <a:lnTo>
                    <a:pt x="203" y="248"/>
                  </a:lnTo>
                  <a:lnTo>
                    <a:pt x="202" y="248"/>
                  </a:lnTo>
                  <a:close/>
                  <a:moveTo>
                    <a:pt x="265" y="247"/>
                  </a:moveTo>
                  <a:lnTo>
                    <a:pt x="265" y="248"/>
                  </a:ln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264" y="248"/>
                  </a:moveTo>
                  <a:lnTo>
                    <a:pt x="264" y="247"/>
                  </a:lnTo>
                  <a:lnTo>
                    <a:pt x="265" y="248"/>
                  </a:lnTo>
                  <a:lnTo>
                    <a:pt x="264" y="248"/>
                  </a:lnTo>
                  <a:close/>
                  <a:moveTo>
                    <a:pt x="265" y="248"/>
                  </a:moveTo>
                  <a:lnTo>
                    <a:pt x="264" y="247"/>
                  </a:lnTo>
                  <a:lnTo>
                    <a:pt x="265" y="247"/>
                  </a:lnTo>
                  <a:lnTo>
                    <a:pt x="265" y="248"/>
                  </a:lnTo>
                  <a:close/>
                  <a:moveTo>
                    <a:pt x="265" y="247"/>
                  </a:move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269" y="247"/>
                  </a:moveTo>
                  <a:lnTo>
                    <a:pt x="268" y="247"/>
                  </a:lnTo>
                  <a:lnTo>
                    <a:pt x="269" y="247"/>
                  </a:lnTo>
                  <a:close/>
                  <a:moveTo>
                    <a:pt x="265" y="247"/>
                  </a:moveTo>
                  <a:lnTo>
                    <a:pt x="266" y="247"/>
                  </a:lnTo>
                  <a:lnTo>
                    <a:pt x="265" y="247"/>
                  </a:ln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116" y="247"/>
                  </a:moveTo>
                  <a:lnTo>
                    <a:pt x="116" y="247"/>
                  </a:lnTo>
                  <a:lnTo>
                    <a:pt x="116" y="247"/>
                  </a:lnTo>
                  <a:close/>
                  <a:moveTo>
                    <a:pt x="116" y="247"/>
                  </a:moveTo>
                  <a:lnTo>
                    <a:pt x="115" y="247"/>
                  </a:lnTo>
                  <a:lnTo>
                    <a:pt x="116" y="247"/>
                  </a:lnTo>
                  <a:lnTo>
                    <a:pt x="116" y="247"/>
                  </a:lnTo>
                  <a:close/>
                  <a:moveTo>
                    <a:pt x="264" y="247"/>
                  </a:moveTo>
                  <a:lnTo>
                    <a:pt x="264" y="247"/>
                  </a:lnTo>
                  <a:lnTo>
                    <a:pt x="263" y="247"/>
                  </a:lnTo>
                  <a:lnTo>
                    <a:pt x="264" y="247"/>
                  </a:lnTo>
                  <a:lnTo>
                    <a:pt x="263" y="247"/>
                  </a:lnTo>
                  <a:lnTo>
                    <a:pt x="263" y="247"/>
                  </a:lnTo>
                  <a:lnTo>
                    <a:pt x="264" y="247"/>
                  </a:lnTo>
                  <a:close/>
                  <a:moveTo>
                    <a:pt x="117" y="247"/>
                  </a:moveTo>
                  <a:lnTo>
                    <a:pt x="118" y="247"/>
                  </a:lnTo>
                  <a:lnTo>
                    <a:pt x="117" y="247"/>
                  </a:lnTo>
                  <a:close/>
                  <a:moveTo>
                    <a:pt x="262" y="247"/>
                  </a:moveTo>
                  <a:lnTo>
                    <a:pt x="261" y="247"/>
                  </a:lnTo>
                  <a:lnTo>
                    <a:pt x="262" y="247"/>
                  </a:lnTo>
                  <a:close/>
                  <a:moveTo>
                    <a:pt x="261" y="247"/>
                  </a:moveTo>
                  <a:lnTo>
                    <a:pt x="260" y="247"/>
                  </a:lnTo>
                  <a:lnTo>
                    <a:pt x="261" y="247"/>
                  </a:lnTo>
                  <a:close/>
                  <a:moveTo>
                    <a:pt x="298" y="247"/>
                  </a:move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6"/>
                  </a:lnTo>
                  <a:lnTo>
                    <a:pt x="298" y="247"/>
                  </a:lnTo>
                  <a:lnTo>
                    <a:pt x="298" y="246"/>
                  </a:lnTo>
                  <a:lnTo>
                    <a:pt x="298" y="247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60" y="247"/>
                  </a:lnTo>
                  <a:lnTo>
                    <a:pt x="260" y="246"/>
                  </a:lnTo>
                  <a:lnTo>
                    <a:pt x="261" y="246"/>
                  </a:lnTo>
                  <a:lnTo>
                    <a:pt x="261" y="247"/>
                  </a:lnTo>
                  <a:close/>
                  <a:moveTo>
                    <a:pt x="298" y="247"/>
                  </a:moveTo>
                  <a:lnTo>
                    <a:pt x="298" y="246"/>
                  </a:lnTo>
                  <a:lnTo>
                    <a:pt x="298" y="247"/>
                  </a:lnTo>
                  <a:close/>
                  <a:moveTo>
                    <a:pt x="202" y="246"/>
                  </a:moveTo>
                  <a:lnTo>
                    <a:pt x="202" y="247"/>
                  </a:lnTo>
                  <a:lnTo>
                    <a:pt x="202" y="246"/>
                  </a:lnTo>
                  <a:lnTo>
                    <a:pt x="201" y="246"/>
                  </a:lnTo>
                  <a:lnTo>
                    <a:pt x="202" y="246"/>
                  </a:lnTo>
                  <a:close/>
                  <a:moveTo>
                    <a:pt x="258" y="246"/>
                  </a:moveTo>
                  <a:lnTo>
                    <a:pt x="259" y="247"/>
                  </a:lnTo>
                  <a:lnTo>
                    <a:pt x="258" y="247"/>
                  </a:lnTo>
                  <a:lnTo>
                    <a:pt x="258" y="246"/>
                  </a:lnTo>
                  <a:close/>
                  <a:moveTo>
                    <a:pt x="272" y="246"/>
                  </a:moveTo>
                  <a:lnTo>
                    <a:pt x="271" y="246"/>
                  </a:lnTo>
                  <a:lnTo>
                    <a:pt x="271" y="246"/>
                  </a:lnTo>
                  <a:lnTo>
                    <a:pt x="271" y="247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2" y="246"/>
                  </a:lnTo>
                  <a:close/>
                  <a:moveTo>
                    <a:pt x="273" y="246"/>
                  </a:moveTo>
                  <a:lnTo>
                    <a:pt x="273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3" y="246"/>
                  </a:lnTo>
                  <a:lnTo>
                    <a:pt x="273" y="246"/>
                  </a:lnTo>
                  <a:close/>
                  <a:moveTo>
                    <a:pt x="272" y="246"/>
                  </a:moveTo>
                  <a:lnTo>
                    <a:pt x="272" y="246"/>
                  </a:lnTo>
                  <a:lnTo>
                    <a:pt x="272" y="246"/>
                  </a:lnTo>
                  <a:lnTo>
                    <a:pt x="271" y="246"/>
                  </a:lnTo>
                  <a:lnTo>
                    <a:pt x="272" y="246"/>
                  </a:lnTo>
                  <a:close/>
                  <a:moveTo>
                    <a:pt x="276" y="246"/>
                  </a:moveTo>
                  <a:lnTo>
                    <a:pt x="276" y="246"/>
                  </a:lnTo>
                  <a:lnTo>
                    <a:pt x="275" y="246"/>
                  </a:lnTo>
                  <a:lnTo>
                    <a:pt x="276" y="246"/>
                  </a:lnTo>
                  <a:close/>
                  <a:moveTo>
                    <a:pt x="276" y="246"/>
                  </a:moveTo>
                  <a:lnTo>
                    <a:pt x="276" y="246"/>
                  </a:lnTo>
                  <a:lnTo>
                    <a:pt x="276" y="246"/>
                  </a:lnTo>
                  <a:lnTo>
                    <a:pt x="276" y="246"/>
                  </a:lnTo>
                  <a:lnTo>
                    <a:pt x="276" y="246"/>
                  </a:lnTo>
                  <a:close/>
                  <a:moveTo>
                    <a:pt x="201" y="246"/>
                  </a:move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close/>
                  <a:moveTo>
                    <a:pt x="298" y="245"/>
                  </a:moveTo>
                  <a:lnTo>
                    <a:pt x="298" y="245"/>
                  </a:lnTo>
                  <a:lnTo>
                    <a:pt x="298" y="245"/>
                  </a:lnTo>
                  <a:close/>
                  <a:moveTo>
                    <a:pt x="199" y="245"/>
                  </a:moveTo>
                  <a:lnTo>
                    <a:pt x="200" y="245"/>
                  </a:lnTo>
                  <a:lnTo>
                    <a:pt x="199" y="245"/>
                  </a:lnTo>
                  <a:close/>
                  <a:moveTo>
                    <a:pt x="276" y="245"/>
                  </a:moveTo>
                  <a:lnTo>
                    <a:pt x="276" y="244"/>
                  </a:lnTo>
                  <a:lnTo>
                    <a:pt x="276" y="245"/>
                  </a:lnTo>
                  <a:close/>
                  <a:moveTo>
                    <a:pt x="298" y="244"/>
                  </a:moveTo>
                  <a:lnTo>
                    <a:pt x="298" y="245"/>
                  </a:lnTo>
                  <a:lnTo>
                    <a:pt x="298" y="244"/>
                  </a:lnTo>
                  <a:close/>
                  <a:moveTo>
                    <a:pt x="258" y="245"/>
                  </a:moveTo>
                  <a:lnTo>
                    <a:pt x="258" y="245"/>
                  </a:lnTo>
                  <a:lnTo>
                    <a:pt x="258" y="245"/>
                  </a:lnTo>
                  <a:lnTo>
                    <a:pt x="258" y="244"/>
                  </a:lnTo>
                  <a:lnTo>
                    <a:pt x="258" y="245"/>
                  </a:lnTo>
                  <a:close/>
                  <a:moveTo>
                    <a:pt x="119" y="244"/>
                  </a:moveTo>
                  <a:lnTo>
                    <a:pt x="119" y="244"/>
                  </a:lnTo>
                  <a:lnTo>
                    <a:pt x="119" y="244"/>
                  </a:lnTo>
                  <a:close/>
                  <a:moveTo>
                    <a:pt x="198" y="244"/>
                  </a:moveTo>
                  <a:lnTo>
                    <a:pt x="198" y="244"/>
                  </a:lnTo>
                  <a:lnTo>
                    <a:pt x="198" y="244"/>
                  </a:lnTo>
                  <a:close/>
                  <a:moveTo>
                    <a:pt x="297" y="244"/>
                  </a:moveTo>
                  <a:lnTo>
                    <a:pt x="298" y="244"/>
                  </a:lnTo>
                  <a:lnTo>
                    <a:pt x="297" y="244"/>
                  </a:lnTo>
                  <a:lnTo>
                    <a:pt x="297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7" y="244"/>
                  </a:lnTo>
                  <a:lnTo>
                    <a:pt x="297" y="244"/>
                  </a:lnTo>
                  <a:close/>
                  <a:moveTo>
                    <a:pt x="198" y="244"/>
                  </a:moveTo>
                  <a:lnTo>
                    <a:pt x="197" y="244"/>
                  </a:lnTo>
                  <a:lnTo>
                    <a:pt x="198" y="244"/>
                  </a:lnTo>
                  <a:close/>
                  <a:moveTo>
                    <a:pt x="198" y="244"/>
                  </a:moveTo>
                  <a:lnTo>
                    <a:pt x="197" y="244"/>
                  </a:lnTo>
                  <a:lnTo>
                    <a:pt x="198" y="244"/>
                  </a:lnTo>
                  <a:close/>
                  <a:moveTo>
                    <a:pt x="296" y="244"/>
                  </a:moveTo>
                  <a:lnTo>
                    <a:pt x="297" y="244"/>
                  </a:lnTo>
                  <a:lnTo>
                    <a:pt x="296" y="244"/>
                  </a:lnTo>
                  <a:lnTo>
                    <a:pt x="296" y="243"/>
                  </a:lnTo>
                  <a:lnTo>
                    <a:pt x="296" y="244"/>
                  </a:lnTo>
                  <a:close/>
                  <a:moveTo>
                    <a:pt x="120" y="244"/>
                  </a:moveTo>
                  <a:lnTo>
                    <a:pt x="120" y="243"/>
                  </a:lnTo>
                  <a:lnTo>
                    <a:pt x="120" y="244"/>
                  </a:lnTo>
                  <a:close/>
                  <a:moveTo>
                    <a:pt x="277" y="244"/>
                  </a:moveTo>
                  <a:lnTo>
                    <a:pt x="278" y="243"/>
                  </a:lnTo>
                  <a:lnTo>
                    <a:pt x="278" y="244"/>
                  </a:lnTo>
                  <a:lnTo>
                    <a:pt x="277" y="244"/>
                  </a:lnTo>
                  <a:close/>
                  <a:moveTo>
                    <a:pt x="197" y="243"/>
                  </a:moveTo>
                  <a:lnTo>
                    <a:pt x="196" y="243"/>
                  </a:lnTo>
                  <a:lnTo>
                    <a:pt x="197" y="243"/>
                  </a:lnTo>
                  <a:close/>
                  <a:moveTo>
                    <a:pt x="258" y="244"/>
                  </a:moveTo>
                  <a:lnTo>
                    <a:pt x="259" y="244"/>
                  </a:lnTo>
                  <a:lnTo>
                    <a:pt x="258" y="244"/>
                  </a:lnTo>
                  <a:lnTo>
                    <a:pt x="259" y="244"/>
                  </a:lnTo>
                  <a:lnTo>
                    <a:pt x="258" y="244"/>
                  </a:lnTo>
                  <a:lnTo>
                    <a:pt x="258" y="244"/>
                  </a:lnTo>
                  <a:lnTo>
                    <a:pt x="258" y="243"/>
                  </a:lnTo>
                  <a:lnTo>
                    <a:pt x="259" y="243"/>
                  </a:lnTo>
                  <a:lnTo>
                    <a:pt x="259" y="244"/>
                  </a:lnTo>
                  <a:lnTo>
                    <a:pt x="258" y="244"/>
                  </a:lnTo>
                  <a:close/>
                  <a:moveTo>
                    <a:pt x="196" y="243"/>
                  </a:moveTo>
                  <a:lnTo>
                    <a:pt x="196" y="243"/>
                  </a:lnTo>
                  <a:lnTo>
                    <a:pt x="196" y="243"/>
                  </a:lnTo>
                  <a:close/>
                  <a:moveTo>
                    <a:pt x="279" y="243"/>
                  </a:moveTo>
                  <a:lnTo>
                    <a:pt x="279" y="243"/>
                  </a:lnTo>
                  <a:lnTo>
                    <a:pt x="279" y="243"/>
                  </a:lnTo>
                  <a:close/>
                  <a:moveTo>
                    <a:pt x="120" y="243"/>
                  </a:moveTo>
                  <a:lnTo>
                    <a:pt x="119" y="243"/>
                  </a:lnTo>
                  <a:lnTo>
                    <a:pt x="120" y="243"/>
                  </a:lnTo>
                  <a:close/>
                  <a:moveTo>
                    <a:pt x="120" y="243"/>
                  </a:moveTo>
                  <a:lnTo>
                    <a:pt x="121" y="243"/>
                  </a:lnTo>
                  <a:lnTo>
                    <a:pt x="120" y="243"/>
                  </a:lnTo>
                  <a:close/>
                  <a:moveTo>
                    <a:pt x="120" y="243"/>
                  </a:moveTo>
                  <a:lnTo>
                    <a:pt x="119" y="243"/>
                  </a:lnTo>
                  <a:lnTo>
                    <a:pt x="120" y="243"/>
                  </a:lnTo>
                  <a:close/>
                  <a:moveTo>
                    <a:pt x="196" y="242"/>
                  </a:moveTo>
                  <a:lnTo>
                    <a:pt x="196" y="243"/>
                  </a:lnTo>
                  <a:lnTo>
                    <a:pt x="196" y="242"/>
                  </a:lnTo>
                  <a:close/>
                  <a:moveTo>
                    <a:pt x="119" y="242"/>
                  </a:moveTo>
                  <a:lnTo>
                    <a:pt x="119" y="243"/>
                  </a:lnTo>
                  <a:lnTo>
                    <a:pt x="119" y="242"/>
                  </a:lnTo>
                  <a:close/>
                  <a:moveTo>
                    <a:pt x="280" y="242"/>
                  </a:moveTo>
                  <a:lnTo>
                    <a:pt x="280" y="243"/>
                  </a:lnTo>
                  <a:lnTo>
                    <a:pt x="280" y="242"/>
                  </a:lnTo>
                  <a:lnTo>
                    <a:pt x="280" y="242"/>
                  </a:lnTo>
                  <a:lnTo>
                    <a:pt x="280" y="242"/>
                  </a:lnTo>
                  <a:close/>
                  <a:moveTo>
                    <a:pt x="295" y="242"/>
                  </a:moveTo>
                  <a:lnTo>
                    <a:pt x="295" y="242"/>
                  </a:lnTo>
                  <a:lnTo>
                    <a:pt x="295" y="242"/>
                  </a:lnTo>
                  <a:close/>
                  <a:moveTo>
                    <a:pt x="259" y="242"/>
                  </a:moveTo>
                  <a:lnTo>
                    <a:pt x="259" y="242"/>
                  </a:lnTo>
                  <a:lnTo>
                    <a:pt x="259" y="242"/>
                  </a:lnTo>
                  <a:lnTo>
                    <a:pt x="259" y="242"/>
                  </a:lnTo>
                  <a:lnTo>
                    <a:pt x="259" y="242"/>
                  </a:lnTo>
                  <a:close/>
                  <a:moveTo>
                    <a:pt x="280" y="242"/>
                  </a:moveTo>
                  <a:lnTo>
                    <a:pt x="281" y="242"/>
                  </a:lnTo>
                  <a:lnTo>
                    <a:pt x="280" y="242"/>
                  </a:lnTo>
                  <a:close/>
                  <a:moveTo>
                    <a:pt x="196" y="242"/>
                  </a:moveTo>
                  <a:lnTo>
                    <a:pt x="195" y="242"/>
                  </a:lnTo>
                  <a:lnTo>
                    <a:pt x="196" y="242"/>
                  </a:lnTo>
                  <a:lnTo>
                    <a:pt x="195" y="242"/>
                  </a:lnTo>
                  <a:lnTo>
                    <a:pt x="196" y="242"/>
                  </a:lnTo>
                  <a:lnTo>
                    <a:pt x="196" y="242"/>
                  </a:lnTo>
                  <a:close/>
                  <a:moveTo>
                    <a:pt x="260" y="242"/>
                  </a:moveTo>
                  <a:lnTo>
                    <a:pt x="259" y="242"/>
                  </a:lnTo>
                  <a:lnTo>
                    <a:pt x="260" y="242"/>
                  </a:lnTo>
                  <a:lnTo>
                    <a:pt x="260" y="241"/>
                  </a:lnTo>
                  <a:lnTo>
                    <a:pt x="260" y="242"/>
                  </a:lnTo>
                  <a:close/>
                  <a:moveTo>
                    <a:pt x="259" y="241"/>
                  </a:moveTo>
                  <a:lnTo>
                    <a:pt x="260" y="241"/>
                  </a:lnTo>
                  <a:lnTo>
                    <a:pt x="259" y="242"/>
                  </a:lnTo>
                  <a:lnTo>
                    <a:pt x="259" y="241"/>
                  </a:lnTo>
                  <a:close/>
                  <a:moveTo>
                    <a:pt x="195" y="241"/>
                  </a:moveTo>
                  <a:lnTo>
                    <a:pt x="195" y="240"/>
                  </a:lnTo>
                  <a:lnTo>
                    <a:pt x="195" y="241"/>
                  </a:lnTo>
                  <a:lnTo>
                    <a:pt x="195" y="240"/>
                  </a:lnTo>
                  <a:lnTo>
                    <a:pt x="195" y="241"/>
                  </a:lnTo>
                  <a:close/>
                  <a:moveTo>
                    <a:pt x="120" y="241"/>
                  </a:moveTo>
                  <a:lnTo>
                    <a:pt x="120" y="240"/>
                  </a:lnTo>
                  <a:lnTo>
                    <a:pt x="120" y="241"/>
                  </a:lnTo>
                  <a:close/>
                  <a:moveTo>
                    <a:pt x="120" y="240"/>
                  </a:moveTo>
                  <a:lnTo>
                    <a:pt x="120" y="241"/>
                  </a:lnTo>
                  <a:lnTo>
                    <a:pt x="120" y="240"/>
                  </a:lnTo>
                  <a:close/>
                  <a:moveTo>
                    <a:pt x="260" y="241"/>
                  </a:moveTo>
                  <a:lnTo>
                    <a:pt x="260" y="240"/>
                  </a:lnTo>
                  <a:lnTo>
                    <a:pt x="260" y="241"/>
                  </a:lnTo>
                  <a:close/>
                  <a:moveTo>
                    <a:pt x="297" y="240"/>
                  </a:moveTo>
                  <a:lnTo>
                    <a:pt x="296" y="240"/>
                  </a:lnTo>
                  <a:lnTo>
                    <a:pt x="297" y="240"/>
                  </a:lnTo>
                  <a:close/>
                  <a:moveTo>
                    <a:pt x="296" y="240"/>
                  </a:moveTo>
                  <a:lnTo>
                    <a:pt x="297" y="240"/>
                  </a:lnTo>
                  <a:lnTo>
                    <a:pt x="297" y="240"/>
                  </a:lnTo>
                  <a:lnTo>
                    <a:pt x="297" y="240"/>
                  </a:lnTo>
                  <a:lnTo>
                    <a:pt x="296" y="240"/>
                  </a:lnTo>
                  <a:lnTo>
                    <a:pt x="296" y="240"/>
                  </a:lnTo>
                  <a:close/>
                  <a:moveTo>
                    <a:pt x="282" y="240"/>
                  </a:move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close/>
                  <a:moveTo>
                    <a:pt x="195" y="240"/>
                  </a:moveTo>
                  <a:lnTo>
                    <a:pt x="194" y="240"/>
                  </a:lnTo>
                  <a:lnTo>
                    <a:pt x="194" y="240"/>
                  </a:lnTo>
                  <a:lnTo>
                    <a:pt x="195" y="240"/>
                  </a:lnTo>
                  <a:close/>
                  <a:moveTo>
                    <a:pt x="282" y="240"/>
                  </a:moveTo>
                  <a:lnTo>
                    <a:pt x="282" y="240"/>
                  </a:lnTo>
                  <a:lnTo>
                    <a:pt x="282" y="240"/>
                  </a:lnTo>
                  <a:close/>
                  <a:moveTo>
                    <a:pt x="260" y="240"/>
                  </a:moveTo>
                  <a:lnTo>
                    <a:pt x="260" y="240"/>
                  </a:lnTo>
                  <a:lnTo>
                    <a:pt x="260" y="240"/>
                  </a:lnTo>
                  <a:close/>
                  <a:moveTo>
                    <a:pt x="261" y="240"/>
                  </a:moveTo>
                  <a:lnTo>
                    <a:pt x="260" y="240"/>
                  </a:lnTo>
                  <a:lnTo>
                    <a:pt x="261" y="240"/>
                  </a:lnTo>
                  <a:close/>
                  <a:moveTo>
                    <a:pt x="299" y="240"/>
                  </a:moveTo>
                  <a:lnTo>
                    <a:pt x="299" y="240"/>
                  </a:lnTo>
                  <a:lnTo>
                    <a:pt x="299" y="240"/>
                  </a:lnTo>
                  <a:lnTo>
                    <a:pt x="298" y="240"/>
                  </a:lnTo>
                  <a:lnTo>
                    <a:pt x="299" y="240"/>
                  </a:lnTo>
                  <a:close/>
                  <a:moveTo>
                    <a:pt x="261" y="239"/>
                  </a:moveTo>
                  <a:lnTo>
                    <a:pt x="261" y="240"/>
                  </a:lnTo>
                  <a:lnTo>
                    <a:pt x="261" y="240"/>
                  </a:lnTo>
                  <a:lnTo>
                    <a:pt x="261" y="239"/>
                  </a:lnTo>
                  <a:close/>
                  <a:moveTo>
                    <a:pt x="194" y="239"/>
                  </a:moveTo>
                  <a:lnTo>
                    <a:pt x="194" y="240"/>
                  </a:lnTo>
                  <a:lnTo>
                    <a:pt x="194" y="239"/>
                  </a:lnTo>
                  <a:close/>
                  <a:moveTo>
                    <a:pt x="262" y="239"/>
                  </a:moveTo>
                  <a:lnTo>
                    <a:pt x="261" y="239"/>
                  </a:lnTo>
                  <a:lnTo>
                    <a:pt x="262" y="239"/>
                  </a:lnTo>
                  <a:close/>
                  <a:moveTo>
                    <a:pt x="303" y="239"/>
                  </a:moveTo>
                  <a:lnTo>
                    <a:pt x="302" y="239"/>
                  </a:lnTo>
                  <a:lnTo>
                    <a:pt x="303" y="239"/>
                  </a:lnTo>
                  <a:close/>
                  <a:moveTo>
                    <a:pt x="262" y="239"/>
                  </a:moveTo>
                  <a:lnTo>
                    <a:pt x="261" y="239"/>
                  </a:lnTo>
                  <a:lnTo>
                    <a:pt x="262" y="239"/>
                  </a:lnTo>
                  <a:lnTo>
                    <a:pt x="262" y="239"/>
                  </a:lnTo>
                  <a:lnTo>
                    <a:pt x="262" y="239"/>
                  </a:lnTo>
                  <a:close/>
                  <a:moveTo>
                    <a:pt x="306" y="239"/>
                  </a:moveTo>
                  <a:lnTo>
                    <a:pt x="306" y="239"/>
                  </a:lnTo>
                  <a:lnTo>
                    <a:pt x="306" y="239"/>
                  </a:lnTo>
                  <a:close/>
                  <a:moveTo>
                    <a:pt x="305" y="239"/>
                  </a:moveTo>
                  <a:lnTo>
                    <a:pt x="305" y="239"/>
                  </a:lnTo>
                  <a:lnTo>
                    <a:pt x="305" y="239"/>
                  </a:lnTo>
                  <a:close/>
                  <a:moveTo>
                    <a:pt x="283" y="239"/>
                  </a:moveTo>
                  <a:lnTo>
                    <a:pt x="283" y="239"/>
                  </a:lnTo>
                  <a:lnTo>
                    <a:pt x="283" y="239"/>
                  </a:lnTo>
                  <a:close/>
                  <a:moveTo>
                    <a:pt x="262" y="238"/>
                  </a:moveTo>
                  <a:lnTo>
                    <a:pt x="262" y="239"/>
                  </a:lnTo>
                  <a:lnTo>
                    <a:pt x="262" y="238"/>
                  </a:lnTo>
                  <a:close/>
                  <a:moveTo>
                    <a:pt x="296" y="239"/>
                  </a:moveTo>
                  <a:lnTo>
                    <a:pt x="296" y="238"/>
                  </a:lnTo>
                  <a:lnTo>
                    <a:pt x="296" y="239"/>
                  </a:lnTo>
                  <a:close/>
                  <a:moveTo>
                    <a:pt x="263" y="238"/>
                  </a:moveTo>
                  <a:lnTo>
                    <a:pt x="263" y="239"/>
                  </a:lnTo>
                  <a:lnTo>
                    <a:pt x="262" y="238"/>
                  </a:lnTo>
                  <a:lnTo>
                    <a:pt x="263" y="238"/>
                  </a:lnTo>
                  <a:close/>
                  <a:moveTo>
                    <a:pt x="189" y="238"/>
                  </a:moveTo>
                  <a:lnTo>
                    <a:pt x="189" y="238"/>
                  </a:lnTo>
                  <a:lnTo>
                    <a:pt x="189" y="238"/>
                  </a:lnTo>
                  <a:close/>
                  <a:moveTo>
                    <a:pt x="262" y="238"/>
                  </a:moveTo>
                  <a:lnTo>
                    <a:pt x="262" y="238"/>
                  </a:lnTo>
                  <a:lnTo>
                    <a:pt x="262" y="238"/>
                  </a:lnTo>
                  <a:close/>
                  <a:moveTo>
                    <a:pt x="283" y="238"/>
                  </a:moveTo>
                  <a:lnTo>
                    <a:pt x="283" y="238"/>
                  </a:lnTo>
                  <a:lnTo>
                    <a:pt x="283" y="238"/>
                  </a:lnTo>
                  <a:close/>
                  <a:moveTo>
                    <a:pt x="295" y="238"/>
                  </a:moveTo>
                  <a:lnTo>
                    <a:pt x="295" y="238"/>
                  </a:lnTo>
                  <a:lnTo>
                    <a:pt x="295" y="238"/>
                  </a:lnTo>
                  <a:lnTo>
                    <a:pt x="295" y="238"/>
                  </a:lnTo>
                  <a:close/>
                  <a:moveTo>
                    <a:pt x="306" y="238"/>
                  </a:moveTo>
                  <a:lnTo>
                    <a:pt x="306" y="238"/>
                  </a:lnTo>
                  <a:lnTo>
                    <a:pt x="306" y="238"/>
                  </a:lnTo>
                  <a:close/>
                  <a:moveTo>
                    <a:pt x="306" y="238"/>
                  </a:moveTo>
                  <a:lnTo>
                    <a:pt x="306" y="237"/>
                  </a:lnTo>
                  <a:lnTo>
                    <a:pt x="306" y="238"/>
                  </a:lnTo>
                  <a:close/>
                  <a:moveTo>
                    <a:pt x="307" y="237"/>
                  </a:moveTo>
                  <a:lnTo>
                    <a:pt x="306" y="237"/>
                  </a:lnTo>
                  <a:lnTo>
                    <a:pt x="306" y="238"/>
                  </a:lnTo>
                  <a:lnTo>
                    <a:pt x="306" y="237"/>
                  </a:lnTo>
                  <a:lnTo>
                    <a:pt x="306" y="238"/>
                  </a:lnTo>
                  <a:lnTo>
                    <a:pt x="306" y="237"/>
                  </a:lnTo>
                  <a:lnTo>
                    <a:pt x="307" y="237"/>
                  </a:lnTo>
                  <a:lnTo>
                    <a:pt x="306" y="237"/>
                  </a:lnTo>
                  <a:lnTo>
                    <a:pt x="307" y="237"/>
                  </a:lnTo>
                  <a:close/>
                  <a:moveTo>
                    <a:pt x="283" y="237"/>
                  </a:moveTo>
                  <a:lnTo>
                    <a:pt x="283" y="238"/>
                  </a:lnTo>
                  <a:lnTo>
                    <a:pt x="283" y="237"/>
                  </a:lnTo>
                  <a:lnTo>
                    <a:pt x="283" y="238"/>
                  </a:lnTo>
                  <a:lnTo>
                    <a:pt x="283" y="237"/>
                  </a:lnTo>
                  <a:lnTo>
                    <a:pt x="283" y="237"/>
                  </a:lnTo>
                  <a:lnTo>
                    <a:pt x="283" y="236"/>
                  </a:lnTo>
                  <a:lnTo>
                    <a:pt x="284" y="236"/>
                  </a:lnTo>
                  <a:lnTo>
                    <a:pt x="284" y="237"/>
                  </a:lnTo>
                  <a:lnTo>
                    <a:pt x="283" y="237"/>
                  </a:lnTo>
                  <a:close/>
                  <a:moveTo>
                    <a:pt x="262" y="236"/>
                  </a:moveTo>
                  <a:lnTo>
                    <a:pt x="262" y="237"/>
                  </a:lnTo>
                  <a:lnTo>
                    <a:pt x="262" y="236"/>
                  </a:lnTo>
                  <a:close/>
                  <a:moveTo>
                    <a:pt x="115" y="236"/>
                  </a:move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close/>
                  <a:moveTo>
                    <a:pt x="294" y="236"/>
                  </a:moveTo>
                  <a:lnTo>
                    <a:pt x="294" y="236"/>
                  </a:lnTo>
                  <a:lnTo>
                    <a:pt x="295" y="236"/>
                  </a:lnTo>
                  <a:lnTo>
                    <a:pt x="294" y="236"/>
                  </a:lnTo>
                  <a:lnTo>
                    <a:pt x="294" y="236"/>
                  </a:lnTo>
                  <a:close/>
                  <a:moveTo>
                    <a:pt x="308" y="236"/>
                  </a:moveTo>
                  <a:lnTo>
                    <a:pt x="308" y="236"/>
                  </a:lnTo>
                  <a:lnTo>
                    <a:pt x="308" y="236"/>
                  </a:lnTo>
                  <a:close/>
                  <a:moveTo>
                    <a:pt x="261" y="236"/>
                  </a:moveTo>
                  <a:lnTo>
                    <a:pt x="262" y="236"/>
                  </a:lnTo>
                  <a:lnTo>
                    <a:pt x="262" y="236"/>
                  </a:lnTo>
                  <a:lnTo>
                    <a:pt x="261" y="236"/>
                  </a:lnTo>
                  <a:lnTo>
                    <a:pt x="262" y="236"/>
                  </a:lnTo>
                  <a:lnTo>
                    <a:pt x="261" y="236"/>
                  </a:lnTo>
                  <a:close/>
                  <a:moveTo>
                    <a:pt x="294" y="235"/>
                  </a:moveTo>
                  <a:lnTo>
                    <a:pt x="294" y="236"/>
                  </a:lnTo>
                  <a:lnTo>
                    <a:pt x="294" y="235"/>
                  </a:lnTo>
                  <a:lnTo>
                    <a:pt x="294" y="236"/>
                  </a:lnTo>
                  <a:lnTo>
                    <a:pt x="294" y="235"/>
                  </a:lnTo>
                  <a:close/>
                  <a:moveTo>
                    <a:pt x="112" y="235"/>
                  </a:moveTo>
                  <a:lnTo>
                    <a:pt x="112" y="236"/>
                  </a:lnTo>
                  <a:lnTo>
                    <a:pt x="112" y="235"/>
                  </a:lnTo>
                  <a:close/>
                  <a:moveTo>
                    <a:pt x="308" y="235"/>
                  </a:moveTo>
                  <a:lnTo>
                    <a:pt x="308" y="236"/>
                  </a:lnTo>
                  <a:lnTo>
                    <a:pt x="308" y="235"/>
                  </a:lnTo>
                  <a:lnTo>
                    <a:pt x="309" y="235"/>
                  </a:lnTo>
                  <a:lnTo>
                    <a:pt x="308" y="235"/>
                  </a:lnTo>
                  <a:close/>
                  <a:moveTo>
                    <a:pt x="261" y="235"/>
                  </a:moveTo>
                  <a:lnTo>
                    <a:pt x="261" y="235"/>
                  </a:lnTo>
                  <a:lnTo>
                    <a:pt x="261" y="235"/>
                  </a:lnTo>
                  <a:lnTo>
                    <a:pt x="261" y="235"/>
                  </a:lnTo>
                  <a:lnTo>
                    <a:pt x="261" y="235"/>
                  </a:lnTo>
                  <a:close/>
                  <a:moveTo>
                    <a:pt x="106" y="235"/>
                  </a:moveTo>
                  <a:lnTo>
                    <a:pt x="105" y="235"/>
                  </a:lnTo>
                  <a:lnTo>
                    <a:pt x="106" y="235"/>
                  </a:lnTo>
                  <a:close/>
                  <a:moveTo>
                    <a:pt x="286" y="235"/>
                  </a:moveTo>
                  <a:lnTo>
                    <a:pt x="287" y="235"/>
                  </a:lnTo>
                  <a:lnTo>
                    <a:pt x="286" y="235"/>
                  </a:lnTo>
                  <a:close/>
                  <a:moveTo>
                    <a:pt x="112" y="235"/>
                  </a:moveTo>
                  <a:lnTo>
                    <a:pt x="112" y="235"/>
                  </a:lnTo>
                  <a:lnTo>
                    <a:pt x="113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1" y="235"/>
                  </a:lnTo>
                  <a:lnTo>
                    <a:pt x="112" y="235"/>
                  </a:lnTo>
                  <a:close/>
                  <a:moveTo>
                    <a:pt x="110" y="235"/>
                  </a:moveTo>
                  <a:lnTo>
                    <a:pt x="111" y="235"/>
                  </a:lnTo>
                  <a:lnTo>
                    <a:pt x="110" y="235"/>
                  </a:lnTo>
                  <a:close/>
                  <a:moveTo>
                    <a:pt x="110" y="235"/>
                  </a:moveTo>
                  <a:lnTo>
                    <a:pt x="110" y="234"/>
                  </a:lnTo>
                  <a:lnTo>
                    <a:pt x="110" y="235"/>
                  </a:lnTo>
                  <a:close/>
                  <a:moveTo>
                    <a:pt x="108" y="234"/>
                  </a:moveTo>
                  <a:lnTo>
                    <a:pt x="108" y="234"/>
                  </a:lnTo>
                  <a:lnTo>
                    <a:pt x="108" y="234"/>
                  </a:lnTo>
                  <a:close/>
                  <a:moveTo>
                    <a:pt x="321" y="234"/>
                  </a:moveTo>
                  <a:lnTo>
                    <a:pt x="320" y="234"/>
                  </a:lnTo>
                  <a:lnTo>
                    <a:pt x="321" y="234"/>
                  </a:lnTo>
                  <a:close/>
                  <a:moveTo>
                    <a:pt x="112" y="234"/>
                  </a:moveTo>
                  <a:lnTo>
                    <a:pt x="112" y="234"/>
                  </a:lnTo>
                  <a:lnTo>
                    <a:pt x="112" y="234"/>
                  </a:lnTo>
                  <a:close/>
                  <a:moveTo>
                    <a:pt x="294" y="234"/>
                  </a:moveTo>
                  <a:lnTo>
                    <a:pt x="293" y="234"/>
                  </a:lnTo>
                  <a:lnTo>
                    <a:pt x="294" y="234"/>
                  </a:lnTo>
                  <a:lnTo>
                    <a:pt x="293" y="234"/>
                  </a:lnTo>
                  <a:lnTo>
                    <a:pt x="294" y="234"/>
                  </a:lnTo>
                  <a:close/>
                  <a:moveTo>
                    <a:pt x="108" y="234"/>
                  </a:moveTo>
                  <a:lnTo>
                    <a:pt x="109" y="234"/>
                  </a:lnTo>
                  <a:lnTo>
                    <a:pt x="108" y="234"/>
                  </a:lnTo>
                  <a:close/>
                  <a:moveTo>
                    <a:pt x="112" y="234"/>
                  </a:moveTo>
                  <a:lnTo>
                    <a:pt x="111" y="234"/>
                  </a:lnTo>
                  <a:lnTo>
                    <a:pt x="112" y="234"/>
                  </a:lnTo>
                  <a:close/>
                  <a:moveTo>
                    <a:pt x="291" y="234"/>
                  </a:moveTo>
                  <a:lnTo>
                    <a:pt x="291" y="234"/>
                  </a:lnTo>
                  <a:lnTo>
                    <a:pt x="290" y="234"/>
                  </a:lnTo>
                  <a:lnTo>
                    <a:pt x="291" y="234"/>
                  </a:lnTo>
                  <a:lnTo>
                    <a:pt x="291" y="234"/>
                  </a:lnTo>
                  <a:close/>
                  <a:moveTo>
                    <a:pt x="292" y="234"/>
                  </a:moveTo>
                  <a:lnTo>
                    <a:pt x="293" y="234"/>
                  </a:lnTo>
                  <a:lnTo>
                    <a:pt x="292" y="234"/>
                  </a:lnTo>
                  <a:close/>
                  <a:moveTo>
                    <a:pt x="289" y="234"/>
                  </a:moveTo>
                  <a:lnTo>
                    <a:pt x="289" y="234"/>
                  </a:lnTo>
                  <a:lnTo>
                    <a:pt x="289" y="234"/>
                  </a:lnTo>
                  <a:lnTo>
                    <a:pt x="289" y="234"/>
                  </a:lnTo>
                  <a:lnTo>
                    <a:pt x="289" y="234"/>
                  </a:lnTo>
                  <a:lnTo>
                    <a:pt x="290" y="234"/>
                  </a:lnTo>
                  <a:lnTo>
                    <a:pt x="289" y="234"/>
                  </a:lnTo>
                  <a:close/>
                  <a:moveTo>
                    <a:pt x="111" y="234"/>
                  </a:moveTo>
                  <a:lnTo>
                    <a:pt x="111" y="234"/>
                  </a:lnTo>
                  <a:lnTo>
                    <a:pt x="110" y="234"/>
                  </a:lnTo>
                  <a:lnTo>
                    <a:pt x="111" y="234"/>
                  </a:lnTo>
                  <a:lnTo>
                    <a:pt x="111" y="234"/>
                  </a:lnTo>
                  <a:close/>
                  <a:moveTo>
                    <a:pt x="290" y="234"/>
                  </a:moveTo>
                  <a:lnTo>
                    <a:pt x="290" y="234"/>
                  </a:lnTo>
                  <a:lnTo>
                    <a:pt x="290" y="234"/>
                  </a:lnTo>
                  <a:close/>
                  <a:moveTo>
                    <a:pt x="290" y="234"/>
                  </a:moveTo>
                  <a:lnTo>
                    <a:pt x="291" y="233"/>
                  </a:lnTo>
                  <a:lnTo>
                    <a:pt x="291" y="234"/>
                  </a:lnTo>
                  <a:lnTo>
                    <a:pt x="290" y="234"/>
                  </a:lnTo>
                  <a:close/>
                  <a:moveTo>
                    <a:pt x="189" y="233"/>
                  </a:moveTo>
                  <a:lnTo>
                    <a:pt x="190" y="234"/>
                  </a:lnTo>
                  <a:lnTo>
                    <a:pt x="190" y="233"/>
                  </a:lnTo>
                  <a:lnTo>
                    <a:pt x="189" y="233"/>
                  </a:lnTo>
                  <a:close/>
                  <a:moveTo>
                    <a:pt x="293" y="233"/>
                  </a:moveTo>
                  <a:lnTo>
                    <a:pt x="293" y="233"/>
                  </a:lnTo>
                  <a:lnTo>
                    <a:pt x="293" y="233"/>
                  </a:lnTo>
                  <a:close/>
                  <a:moveTo>
                    <a:pt x="112" y="233"/>
                  </a:moveTo>
                  <a:lnTo>
                    <a:pt x="112" y="234"/>
                  </a:lnTo>
                  <a:lnTo>
                    <a:pt x="111" y="234"/>
                  </a:lnTo>
                  <a:lnTo>
                    <a:pt x="111" y="233"/>
                  </a:lnTo>
                  <a:lnTo>
                    <a:pt x="112" y="233"/>
                  </a:lnTo>
                  <a:close/>
                  <a:moveTo>
                    <a:pt x="261" y="233"/>
                  </a:moveTo>
                  <a:lnTo>
                    <a:pt x="261" y="233"/>
                  </a:lnTo>
                  <a:lnTo>
                    <a:pt x="261" y="233"/>
                  </a:lnTo>
                  <a:close/>
                  <a:moveTo>
                    <a:pt x="111" y="232"/>
                  </a:moveTo>
                  <a:lnTo>
                    <a:pt x="111" y="233"/>
                  </a:lnTo>
                  <a:lnTo>
                    <a:pt x="111" y="233"/>
                  </a:lnTo>
                  <a:lnTo>
                    <a:pt x="111" y="232"/>
                  </a:lnTo>
                  <a:close/>
                  <a:moveTo>
                    <a:pt x="112" y="233"/>
                  </a:moveTo>
                  <a:lnTo>
                    <a:pt x="111" y="233"/>
                  </a:lnTo>
                  <a:lnTo>
                    <a:pt x="111" y="232"/>
                  </a:lnTo>
                  <a:lnTo>
                    <a:pt x="112" y="233"/>
                  </a:lnTo>
                  <a:lnTo>
                    <a:pt x="111" y="233"/>
                  </a:lnTo>
                  <a:lnTo>
                    <a:pt x="112" y="233"/>
                  </a:lnTo>
                  <a:close/>
                  <a:moveTo>
                    <a:pt x="112" y="232"/>
                  </a:moveTo>
                  <a:lnTo>
                    <a:pt x="112" y="233"/>
                  </a:lnTo>
                  <a:lnTo>
                    <a:pt x="112" y="232"/>
                  </a:lnTo>
                  <a:lnTo>
                    <a:pt x="112" y="233"/>
                  </a:lnTo>
                  <a:lnTo>
                    <a:pt x="112" y="232"/>
                  </a:lnTo>
                  <a:close/>
                  <a:moveTo>
                    <a:pt x="315" y="232"/>
                  </a:moveTo>
                  <a:lnTo>
                    <a:pt x="314" y="232"/>
                  </a:lnTo>
                  <a:lnTo>
                    <a:pt x="314" y="233"/>
                  </a:lnTo>
                  <a:lnTo>
                    <a:pt x="313" y="233"/>
                  </a:lnTo>
                  <a:lnTo>
                    <a:pt x="314" y="232"/>
                  </a:lnTo>
                  <a:lnTo>
                    <a:pt x="315" y="232"/>
                  </a:lnTo>
                  <a:close/>
                  <a:moveTo>
                    <a:pt x="330" y="232"/>
                  </a:moveTo>
                  <a:lnTo>
                    <a:pt x="329" y="232"/>
                  </a:lnTo>
                  <a:lnTo>
                    <a:pt x="330" y="232"/>
                  </a:lnTo>
                  <a:close/>
                  <a:moveTo>
                    <a:pt x="262" y="232"/>
                  </a:moveTo>
                  <a:lnTo>
                    <a:pt x="262" y="233"/>
                  </a:lnTo>
                  <a:lnTo>
                    <a:pt x="262" y="232"/>
                  </a:lnTo>
                  <a:lnTo>
                    <a:pt x="261" y="232"/>
                  </a:lnTo>
                  <a:lnTo>
                    <a:pt x="262" y="232"/>
                  </a:lnTo>
                  <a:close/>
                  <a:moveTo>
                    <a:pt x="109" y="232"/>
                  </a:moveTo>
                  <a:lnTo>
                    <a:pt x="108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9" y="232"/>
                  </a:lnTo>
                  <a:close/>
                  <a:moveTo>
                    <a:pt x="109" y="232"/>
                  </a:moveTo>
                  <a:lnTo>
                    <a:pt x="109" y="232"/>
                  </a:lnTo>
                  <a:lnTo>
                    <a:pt x="109" y="232"/>
                  </a:lnTo>
                  <a:close/>
                  <a:moveTo>
                    <a:pt x="319" y="232"/>
                  </a:moveTo>
                  <a:lnTo>
                    <a:pt x="319" y="232"/>
                  </a:lnTo>
                  <a:lnTo>
                    <a:pt x="319" y="232"/>
                  </a:lnTo>
                  <a:lnTo>
                    <a:pt x="319" y="232"/>
                  </a:lnTo>
                  <a:lnTo>
                    <a:pt x="319" y="232"/>
                  </a:lnTo>
                  <a:close/>
                  <a:moveTo>
                    <a:pt x="108" y="232"/>
                  </a:moveTo>
                  <a:lnTo>
                    <a:pt x="108" y="232"/>
                  </a:lnTo>
                  <a:lnTo>
                    <a:pt x="108" y="232"/>
                  </a:lnTo>
                  <a:close/>
                  <a:moveTo>
                    <a:pt x="108" y="232"/>
                  </a:moveTo>
                  <a:lnTo>
                    <a:pt x="108" y="232"/>
                  </a:lnTo>
                  <a:lnTo>
                    <a:pt x="108" y="232"/>
                  </a:lnTo>
                  <a:close/>
                  <a:moveTo>
                    <a:pt x="332" y="232"/>
                  </a:moveTo>
                  <a:lnTo>
                    <a:pt x="331" y="232"/>
                  </a:lnTo>
                  <a:lnTo>
                    <a:pt x="332" y="232"/>
                  </a:lnTo>
                  <a:close/>
                  <a:moveTo>
                    <a:pt x="261" y="232"/>
                  </a:moveTo>
                  <a:lnTo>
                    <a:pt x="261" y="232"/>
                  </a:lnTo>
                  <a:lnTo>
                    <a:pt x="261" y="232"/>
                  </a:lnTo>
                  <a:lnTo>
                    <a:pt x="261" y="231"/>
                  </a:lnTo>
                  <a:lnTo>
                    <a:pt x="261" y="232"/>
                  </a:lnTo>
                  <a:close/>
                  <a:moveTo>
                    <a:pt x="105" y="231"/>
                  </a:moveTo>
                  <a:lnTo>
                    <a:pt x="106" y="231"/>
                  </a:lnTo>
                  <a:lnTo>
                    <a:pt x="105" y="231"/>
                  </a:lnTo>
                  <a:lnTo>
                    <a:pt x="105" y="231"/>
                  </a:lnTo>
                  <a:lnTo>
                    <a:pt x="105" y="231"/>
                  </a:lnTo>
                  <a:close/>
                  <a:moveTo>
                    <a:pt x="317" y="231"/>
                  </a:moveTo>
                  <a:lnTo>
                    <a:pt x="316" y="231"/>
                  </a:lnTo>
                  <a:lnTo>
                    <a:pt x="317" y="231"/>
                  </a:lnTo>
                  <a:close/>
                  <a:moveTo>
                    <a:pt x="261" y="231"/>
                  </a:moveTo>
                  <a:lnTo>
                    <a:pt x="261" y="230"/>
                  </a:lnTo>
                  <a:lnTo>
                    <a:pt x="261" y="231"/>
                  </a:lnTo>
                  <a:close/>
                  <a:moveTo>
                    <a:pt x="107" y="230"/>
                  </a:moveTo>
                  <a:lnTo>
                    <a:pt x="107" y="230"/>
                  </a:lnTo>
                  <a:lnTo>
                    <a:pt x="108" y="230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6" y="231"/>
                  </a:lnTo>
                  <a:lnTo>
                    <a:pt x="105" y="231"/>
                  </a:lnTo>
                  <a:lnTo>
                    <a:pt x="106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close/>
                  <a:moveTo>
                    <a:pt x="107" y="230"/>
                  </a:moveTo>
                  <a:lnTo>
                    <a:pt x="106" y="230"/>
                  </a:lnTo>
                  <a:lnTo>
                    <a:pt x="107" y="229"/>
                  </a:lnTo>
                  <a:lnTo>
                    <a:pt x="107" y="230"/>
                  </a:lnTo>
                  <a:close/>
                  <a:moveTo>
                    <a:pt x="117" y="229"/>
                  </a:moveTo>
                  <a:lnTo>
                    <a:pt x="117" y="230"/>
                  </a:lnTo>
                  <a:lnTo>
                    <a:pt x="117" y="229"/>
                  </a:lnTo>
                  <a:close/>
                  <a:moveTo>
                    <a:pt x="197" y="229"/>
                  </a:moveTo>
                  <a:lnTo>
                    <a:pt x="198" y="229"/>
                  </a:lnTo>
                  <a:lnTo>
                    <a:pt x="197" y="229"/>
                  </a:lnTo>
                  <a:close/>
                  <a:moveTo>
                    <a:pt x="105" y="229"/>
                  </a:moveTo>
                  <a:lnTo>
                    <a:pt x="104" y="229"/>
                  </a:lnTo>
                  <a:lnTo>
                    <a:pt x="105" y="229"/>
                  </a:lnTo>
                  <a:close/>
                  <a:moveTo>
                    <a:pt x="110" y="229"/>
                  </a:moveTo>
                  <a:lnTo>
                    <a:pt x="110" y="228"/>
                  </a:lnTo>
                  <a:lnTo>
                    <a:pt x="110" y="229"/>
                  </a:lnTo>
                  <a:close/>
                  <a:moveTo>
                    <a:pt x="213" y="228"/>
                  </a:moveTo>
                  <a:lnTo>
                    <a:pt x="212" y="228"/>
                  </a:lnTo>
                  <a:lnTo>
                    <a:pt x="212" y="228"/>
                  </a:lnTo>
                  <a:lnTo>
                    <a:pt x="213" y="228"/>
                  </a:lnTo>
                  <a:lnTo>
                    <a:pt x="213" y="228"/>
                  </a:lnTo>
                  <a:close/>
                  <a:moveTo>
                    <a:pt x="183" y="229"/>
                  </a:moveTo>
                  <a:lnTo>
                    <a:pt x="182" y="229"/>
                  </a:lnTo>
                  <a:lnTo>
                    <a:pt x="182" y="229"/>
                  </a:lnTo>
                  <a:lnTo>
                    <a:pt x="182" y="229"/>
                  </a:lnTo>
                  <a:lnTo>
                    <a:pt x="181" y="229"/>
                  </a:lnTo>
                  <a:lnTo>
                    <a:pt x="180" y="228"/>
                  </a:lnTo>
                  <a:lnTo>
                    <a:pt x="180" y="228"/>
                  </a:lnTo>
                  <a:lnTo>
                    <a:pt x="181" y="228"/>
                  </a:lnTo>
                  <a:lnTo>
                    <a:pt x="182" y="228"/>
                  </a:lnTo>
                  <a:lnTo>
                    <a:pt x="182" y="228"/>
                  </a:lnTo>
                  <a:lnTo>
                    <a:pt x="182" y="228"/>
                  </a:lnTo>
                  <a:lnTo>
                    <a:pt x="183" y="229"/>
                  </a:lnTo>
                  <a:lnTo>
                    <a:pt x="183" y="229"/>
                  </a:lnTo>
                  <a:close/>
                  <a:moveTo>
                    <a:pt x="261" y="228"/>
                  </a:moveTo>
                  <a:lnTo>
                    <a:pt x="260" y="228"/>
                  </a:lnTo>
                  <a:lnTo>
                    <a:pt x="261" y="228"/>
                  </a:lnTo>
                  <a:close/>
                  <a:moveTo>
                    <a:pt x="111" y="228"/>
                  </a:moveTo>
                  <a:lnTo>
                    <a:pt x="110" y="228"/>
                  </a:lnTo>
                  <a:lnTo>
                    <a:pt x="111" y="228"/>
                  </a:lnTo>
                  <a:close/>
                  <a:moveTo>
                    <a:pt x="103" y="227"/>
                  </a:moveTo>
                  <a:lnTo>
                    <a:pt x="103" y="228"/>
                  </a:lnTo>
                  <a:lnTo>
                    <a:pt x="103" y="227"/>
                  </a:lnTo>
                  <a:close/>
                  <a:moveTo>
                    <a:pt x="260" y="227"/>
                  </a:moveTo>
                  <a:lnTo>
                    <a:pt x="260" y="228"/>
                  </a:lnTo>
                  <a:lnTo>
                    <a:pt x="260" y="227"/>
                  </a:lnTo>
                  <a:lnTo>
                    <a:pt x="260" y="228"/>
                  </a:lnTo>
                  <a:lnTo>
                    <a:pt x="260" y="227"/>
                  </a:lnTo>
                  <a:close/>
                  <a:moveTo>
                    <a:pt x="260" y="227"/>
                  </a:moveTo>
                  <a:lnTo>
                    <a:pt x="260" y="228"/>
                  </a:lnTo>
                  <a:lnTo>
                    <a:pt x="260" y="227"/>
                  </a:lnTo>
                  <a:close/>
                  <a:moveTo>
                    <a:pt x="197" y="227"/>
                  </a:moveTo>
                  <a:lnTo>
                    <a:pt x="197" y="227"/>
                  </a:lnTo>
                  <a:lnTo>
                    <a:pt x="197" y="227"/>
                  </a:lnTo>
                  <a:close/>
                  <a:moveTo>
                    <a:pt x="260" y="226"/>
                  </a:moveTo>
                  <a:lnTo>
                    <a:pt x="260" y="227"/>
                  </a:lnTo>
                  <a:lnTo>
                    <a:pt x="260" y="226"/>
                  </a:lnTo>
                  <a:lnTo>
                    <a:pt x="260" y="227"/>
                  </a:lnTo>
                  <a:lnTo>
                    <a:pt x="260" y="226"/>
                  </a:lnTo>
                  <a:close/>
                  <a:moveTo>
                    <a:pt x="197" y="225"/>
                  </a:moveTo>
                  <a:lnTo>
                    <a:pt x="197" y="226"/>
                  </a:lnTo>
                  <a:lnTo>
                    <a:pt x="197" y="225"/>
                  </a:lnTo>
                  <a:lnTo>
                    <a:pt x="197" y="226"/>
                  </a:lnTo>
                  <a:lnTo>
                    <a:pt x="197" y="226"/>
                  </a:lnTo>
                  <a:lnTo>
                    <a:pt x="197" y="226"/>
                  </a:lnTo>
                  <a:lnTo>
                    <a:pt x="197" y="225"/>
                  </a:lnTo>
                  <a:lnTo>
                    <a:pt x="197" y="226"/>
                  </a:lnTo>
                  <a:lnTo>
                    <a:pt x="197" y="225"/>
                  </a:lnTo>
                  <a:lnTo>
                    <a:pt x="197" y="225"/>
                  </a:lnTo>
                  <a:lnTo>
                    <a:pt x="197" y="225"/>
                  </a:lnTo>
                  <a:close/>
                  <a:moveTo>
                    <a:pt x="103" y="225"/>
                  </a:moveTo>
                  <a:lnTo>
                    <a:pt x="103" y="225"/>
                  </a:lnTo>
                  <a:lnTo>
                    <a:pt x="103" y="225"/>
                  </a:lnTo>
                  <a:close/>
                  <a:moveTo>
                    <a:pt x="103" y="225"/>
                  </a:moveTo>
                  <a:lnTo>
                    <a:pt x="102" y="225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3" y="225"/>
                  </a:lnTo>
                  <a:close/>
                  <a:moveTo>
                    <a:pt x="261" y="225"/>
                  </a:moveTo>
                  <a:lnTo>
                    <a:pt x="260" y="225"/>
                  </a:lnTo>
                  <a:lnTo>
                    <a:pt x="261" y="224"/>
                  </a:lnTo>
                  <a:lnTo>
                    <a:pt x="261" y="225"/>
                  </a:lnTo>
                  <a:close/>
                  <a:moveTo>
                    <a:pt x="172" y="224"/>
                  </a:moveTo>
                  <a:lnTo>
                    <a:pt x="172" y="224"/>
                  </a:lnTo>
                  <a:lnTo>
                    <a:pt x="172" y="224"/>
                  </a:lnTo>
                  <a:close/>
                  <a:moveTo>
                    <a:pt x="101" y="224"/>
                  </a:moveTo>
                  <a:lnTo>
                    <a:pt x="101" y="225"/>
                  </a:lnTo>
                  <a:lnTo>
                    <a:pt x="101" y="224"/>
                  </a:lnTo>
                  <a:close/>
                  <a:moveTo>
                    <a:pt x="101" y="224"/>
                  </a:moveTo>
                  <a:lnTo>
                    <a:pt x="101" y="224"/>
                  </a:lnTo>
                  <a:lnTo>
                    <a:pt x="101" y="224"/>
                  </a:lnTo>
                  <a:lnTo>
                    <a:pt x="102" y="224"/>
                  </a:lnTo>
                  <a:lnTo>
                    <a:pt x="101" y="224"/>
                  </a:lnTo>
                  <a:lnTo>
                    <a:pt x="101" y="224"/>
                  </a:lnTo>
                  <a:close/>
                  <a:moveTo>
                    <a:pt x="261" y="224"/>
                  </a:moveTo>
                  <a:lnTo>
                    <a:pt x="262" y="224"/>
                  </a:lnTo>
                  <a:lnTo>
                    <a:pt x="262" y="224"/>
                  </a:lnTo>
                  <a:lnTo>
                    <a:pt x="261" y="224"/>
                  </a:lnTo>
                  <a:close/>
                  <a:moveTo>
                    <a:pt x="261" y="224"/>
                  </a:move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close/>
                  <a:moveTo>
                    <a:pt x="103" y="223"/>
                  </a:moveTo>
                  <a:lnTo>
                    <a:pt x="103" y="224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3"/>
                  </a:lnTo>
                  <a:close/>
                  <a:moveTo>
                    <a:pt x="101" y="223"/>
                  </a:moveTo>
                  <a:lnTo>
                    <a:pt x="101" y="223"/>
                  </a:lnTo>
                  <a:lnTo>
                    <a:pt x="101" y="223"/>
                  </a:lnTo>
                  <a:close/>
                  <a:moveTo>
                    <a:pt x="100" y="223"/>
                  </a:moveTo>
                  <a:lnTo>
                    <a:pt x="100" y="223"/>
                  </a:lnTo>
                  <a:lnTo>
                    <a:pt x="100" y="224"/>
                  </a:lnTo>
                  <a:lnTo>
                    <a:pt x="100" y="224"/>
                  </a:lnTo>
                  <a:lnTo>
                    <a:pt x="100" y="223"/>
                  </a:lnTo>
                  <a:close/>
                  <a:moveTo>
                    <a:pt x="100" y="223"/>
                  </a:moveTo>
                  <a:lnTo>
                    <a:pt x="99" y="223"/>
                  </a:lnTo>
                  <a:lnTo>
                    <a:pt x="100" y="223"/>
                  </a:lnTo>
                  <a:close/>
                  <a:moveTo>
                    <a:pt x="260" y="222"/>
                  </a:moveTo>
                  <a:lnTo>
                    <a:pt x="260" y="222"/>
                  </a:lnTo>
                  <a:lnTo>
                    <a:pt x="260" y="222"/>
                  </a:lnTo>
                  <a:close/>
                  <a:moveTo>
                    <a:pt x="259" y="222"/>
                  </a:moveTo>
                  <a:lnTo>
                    <a:pt x="260" y="222"/>
                  </a:lnTo>
                  <a:lnTo>
                    <a:pt x="259" y="222"/>
                  </a:lnTo>
                  <a:lnTo>
                    <a:pt x="259" y="222"/>
                  </a:lnTo>
                  <a:close/>
                  <a:moveTo>
                    <a:pt x="259" y="222"/>
                  </a:moveTo>
                  <a:lnTo>
                    <a:pt x="259" y="221"/>
                  </a:lnTo>
                  <a:lnTo>
                    <a:pt x="260" y="222"/>
                  </a:lnTo>
                  <a:lnTo>
                    <a:pt x="259" y="222"/>
                  </a:lnTo>
                  <a:lnTo>
                    <a:pt x="259" y="221"/>
                  </a:lnTo>
                  <a:lnTo>
                    <a:pt x="259" y="222"/>
                  </a:lnTo>
                  <a:close/>
                  <a:moveTo>
                    <a:pt x="260" y="221"/>
                  </a:moveTo>
                  <a:lnTo>
                    <a:pt x="260" y="222"/>
                  </a:lnTo>
                  <a:lnTo>
                    <a:pt x="260" y="221"/>
                  </a:lnTo>
                  <a:lnTo>
                    <a:pt x="259" y="221"/>
                  </a:lnTo>
                  <a:lnTo>
                    <a:pt x="260" y="221"/>
                  </a:lnTo>
                  <a:close/>
                  <a:moveTo>
                    <a:pt x="259" y="221"/>
                  </a:moveTo>
                  <a:lnTo>
                    <a:pt x="259" y="222"/>
                  </a:lnTo>
                  <a:lnTo>
                    <a:pt x="259" y="221"/>
                  </a:lnTo>
                  <a:close/>
                  <a:moveTo>
                    <a:pt x="258" y="221"/>
                  </a:move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9" y="221"/>
                  </a:lnTo>
                  <a:lnTo>
                    <a:pt x="258" y="222"/>
                  </a:lnTo>
                  <a:lnTo>
                    <a:pt x="259" y="222"/>
                  </a:lnTo>
                  <a:lnTo>
                    <a:pt x="258" y="222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close/>
                  <a:moveTo>
                    <a:pt x="258" y="221"/>
                  </a:moveTo>
                  <a:lnTo>
                    <a:pt x="258" y="221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8" y="221"/>
                  </a:lnTo>
                  <a:close/>
                  <a:moveTo>
                    <a:pt x="259" y="220"/>
                  </a:moveTo>
                  <a:lnTo>
                    <a:pt x="258" y="220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9" y="220"/>
                  </a:lnTo>
                  <a:close/>
                  <a:moveTo>
                    <a:pt x="259" y="219"/>
                  </a:moveTo>
                  <a:lnTo>
                    <a:pt x="258" y="220"/>
                  </a:lnTo>
                  <a:lnTo>
                    <a:pt x="258" y="219"/>
                  </a:lnTo>
                  <a:lnTo>
                    <a:pt x="259" y="219"/>
                  </a:lnTo>
                  <a:close/>
                  <a:moveTo>
                    <a:pt x="260" y="218"/>
                  </a:moveTo>
                  <a:lnTo>
                    <a:pt x="260" y="219"/>
                  </a:lnTo>
                  <a:lnTo>
                    <a:pt x="260" y="218"/>
                  </a:lnTo>
                  <a:close/>
                  <a:moveTo>
                    <a:pt x="257" y="217"/>
                  </a:moveTo>
                  <a:lnTo>
                    <a:pt x="257" y="218"/>
                  </a:lnTo>
                  <a:lnTo>
                    <a:pt x="257" y="217"/>
                  </a:lnTo>
                  <a:close/>
                  <a:moveTo>
                    <a:pt x="258" y="217"/>
                  </a:moveTo>
                  <a:lnTo>
                    <a:pt x="259" y="217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8" y="217"/>
                  </a:lnTo>
                  <a:close/>
                  <a:moveTo>
                    <a:pt x="258" y="217"/>
                  </a:moveTo>
                  <a:lnTo>
                    <a:pt x="258" y="216"/>
                  </a:lnTo>
                  <a:lnTo>
                    <a:pt x="258" y="217"/>
                  </a:lnTo>
                  <a:close/>
                  <a:moveTo>
                    <a:pt x="260" y="216"/>
                  </a:moveTo>
                  <a:lnTo>
                    <a:pt x="260" y="216"/>
                  </a:lnTo>
                  <a:lnTo>
                    <a:pt x="259" y="216"/>
                  </a:lnTo>
                  <a:lnTo>
                    <a:pt x="259" y="216"/>
                  </a:lnTo>
                  <a:lnTo>
                    <a:pt x="260" y="216"/>
                  </a:lnTo>
                  <a:close/>
                  <a:moveTo>
                    <a:pt x="261" y="216"/>
                  </a:moveTo>
                  <a:lnTo>
                    <a:pt x="260" y="216"/>
                  </a:lnTo>
                  <a:lnTo>
                    <a:pt x="261" y="216"/>
                  </a:lnTo>
                  <a:lnTo>
                    <a:pt x="260" y="216"/>
                  </a:lnTo>
                  <a:lnTo>
                    <a:pt x="261" y="216"/>
                  </a:lnTo>
                  <a:lnTo>
                    <a:pt x="261" y="215"/>
                  </a:lnTo>
                  <a:lnTo>
                    <a:pt x="261" y="216"/>
                  </a:lnTo>
                  <a:close/>
                  <a:moveTo>
                    <a:pt x="266" y="215"/>
                  </a:moveTo>
                  <a:lnTo>
                    <a:pt x="265" y="215"/>
                  </a:lnTo>
                  <a:lnTo>
                    <a:pt x="266" y="215"/>
                  </a:lnTo>
                  <a:close/>
                  <a:moveTo>
                    <a:pt x="264" y="215"/>
                  </a:moveTo>
                  <a:lnTo>
                    <a:pt x="263" y="216"/>
                  </a:lnTo>
                  <a:lnTo>
                    <a:pt x="263" y="215"/>
                  </a:lnTo>
                  <a:lnTo>
                    <a:pt x="264" y="215"/>
                  </a:lnTo>
                  <a:close/>
                  <a:moveTo>
                    <a:pt x="263" y="216"/>
                  </a:moveTo>
                  <a:lnTo>
                    <a:pt x="263" y="216"/>
                  </a:lnTo>
                  <a:lnTo>
                    <a:pt x="263" y="216"/>
                  </a:lnTo>
                  <a:lnTo>
                    <a:pt x="262" y="216"/>
                  </a:lnTo>
                  <a:lnTo>
                    <a:pt x="263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1" y="217"/>
                  </a:lnTo>
                  <a:lnTo>
                    <a:pt x="260" y="217"/>
                  </a:lnTo>
                  <a:lnTo>
                    <a:pt x="260" y="216"/>
                  </a:lnTo>
                  <a:lnTo>
                    <a:pt x="260" y="216"/>
                  </a:lnTo>
                  <a:lnTo>
                    <a:pt x="259" y="216"/>
                  </a:lnTo>
                  <a:lnTo>
                    <a:pt x="260" y="216"/>
                  </a:lnTo>
                  <a:lnTo>
                    <a:pt x="260" y="216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1" y="215"/>
                  </a:lnTo>
                  <a:lnTo>
                    <a:pt x="262" y="215"/>
                  </a:lnTo>
                  <a:lnTo>
                    <a:pt x="263" y="216"/>
                  </a:lnTo>
                  <a:close/>
                  <a:moveTo>
                    <a:pt x="263" y="216"/>
                  </a:moveTo>
                  <a:lnTo>
                    <a:pt x="262" y="215"/>
                  </a:lnTo>
                  <a:lnTo>
                    <a:pt x="263" y="215"/>
                  </a:lnTo>
                  <a:lnTo>
                    <a:pt x="263" y="216"/>
                  </a:lnTo>
                  <a:lnTo>
                    <a:pt x="263" y="215"/>
                  </a:lnTo>
                  <a:lnTo>
                    <a:pt x="263" y="216"/>
                  </a:lnTo>
                  <a:close/>
                  <a:moveTo>
                    <a:pt x="267" y="215"/>
                  </a:moveTo>
                  <a:lnTo>
                    <a:pt x="266" y="215"/>
                  </a:lnTo>
                  <a:lnTo>
                    <a:pt x="267" y="215"/>
                  </a:lnTo>
                  <a:close/>
                  <a:moveTo>
                    <a:pt x="267" y="215"/>
                  </a:moveTo>
                  <a:lnTo>
                    <a:pt x="267" y="214"/>
                  </a:lnTo>
                  <a:lnTo>
                    <a:pt x="267" y="215"/>
                  </a:lnTo>
                  <a:close/>
                  <a:moveTo>
                    <a:pt x="267" y="214"/>
                  </a:moveTo>
                  <a:lnTo>
                    <a:pt x="267" y="215"/>
                  </a:lnTo>
                  <a:lnTo>
                    <a:pt x="266" y="215"/>
                  </a:lnTo>
                  <a:lnTo>
                    <a:pt x="266" y="214"/>
                  </a:lnTo>
                  <a:lnTo>
                    <a:pt x="267" y="214"/>
                  </a:lnTo>
                  <a:close/>
                  <a:moveTo>
                    <a:pt x="264" y="214"/>
                  </a:moveTo>
                  <a:lnTo>
                    <a:pt x="264" y="214"/>
                  </a:lnTo>
                  <a:lnTo>
                    <a:pt x="263" y="214"/>
                  </a:lnTo>
                  <a:lnTo>
                    <a:pt x="263" y="214"/>
                  </a:lnTo>
                  <a:lnTo>
                    <a:pt x="264" y="214"/>
                  </a:lnTo>
                  <a:close/>
                  <a:moveTo>
                    <a:pt x="264" y="214"/>
                  </a:moveTo>
                  <a:lnTo>
                    <a:pt x="264" y="214"/>
                  </a:lnTo>
                  <a:lnTo>
                    <a:pt x="264" y="214"/>
                  </a:lnTo>
                  <a:close/>
                  <a:moveTo>
                    <a:pt x="266" y="213"/>
                  </a:moveTo>
                  <a:lnTo>
                    <a:pt x="265" y="213"/>
                  </a:lnTo>
                  <a:lnTo>
                    <a:pt x="265" y="214"/>
                  </a:lnTo>
                  <a:lnTo>
                    <a:pt x="265" y="213"/>
                  </a:lnTo>
                  <a:lnTo>
                    <a:pt x="265" y="213"/>
                  </a:lnTo>
                  <a:lnTo>
                    <a:pt x="265" y="213"/>
                  </a:lnTo>
                  <a:lnTo>
                    <a:pt x="266" y="213"/>
                  </a:lnTo>
                  <a:close/>
                  <a:moveTo>
                    <a:pt x="268" y="213"/>
                  </a:moveTo>
                  <a:lnTo>
                    <a:pt x="267" y="213"/>
                  </a:lnTo>
                  <a:lnTo>
                    <a:pt x="268" y="213"/>
                  </a:lnTo>
                  <a:close/>
                  <a:moveTo>
                    <a:pt x="165" y="213"/>
                  </a:move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close/>
                  <a:moveTo>
                    <a:pt x="268" y="213"/>
                  </a:moveTo>
                  <a:lnTo>
                    <a:pt x="268" y="213"/>
                  </a:lnTo>
                  <a:lnTo>
                    <a:pt x="268" y="213"/>
                  </a:lnTo>
                  <a:lnTo>
                    <a:pt x="268" y="213"/>
                  </a:lnTo>
                  <a:close/>
                  <a:moveTo>
                    <a:pt x="271" y="213"/>
                  </a:moveTo>
                  <a:lnTo>
                    <a:pt x="271" y="213"/>
                  </a:lnTo>
                  <a:lnTo>
                    <a:pt x="270" y="213"/>
                  </a:lnTo>
                  <a:lnTo>
                    <a:pt x="271" y="213"/>
                  </a:lnTo>
                  <a:lnTo>
                    <a:pt x="271" y="213"/>
                  </a:lnTo>
                  <a:close/>
                  <a:moveTo>
                    <a:pt x="268" y="213"/>
                  </a:moveTo>
                  <a:lnTo>
                    <a:pt x="268" y="213"/>
                  </a:lnTo>
                  <a:lnTo>
                    <a:pt x="268" y="213"/>
                  </a:lnTo>
                  <a:lnTo>
                    <a:pt x="268" y="213"/>
                  </a:lnTo>
                  <a:lnTo>
                    <a:pt x="268" y="212"/>
                  </a:lnTo>
                  <a:lnTo>
                    <a:pt x="269" y="212"/>
                  </a:lnTo>
                  <a:lnTo>
                    <a:pt x="268" y="213"/>
                  </a:lnTo>
                  <a:close/>
                  <a:moveTo>
                    <a:pt x="272" y="212"/>
                  </a:moveTo>
                  <a:lnTo>
                    <a:pt x="271" y="212"/>
                  </a:lnTo>
                  <a:lnTo>
                    <a:pt x="272" y="211"/>
                  </a:lnTo>
                  <a:lnTo>
                    <a:pt x="272" y="212"/>
                  </a:lnTo>
                  <a:close/>
                  <a:moveTo>
                    <a:pt x="263" y="212"/>
                  </a:moveTo>
                  <a:lnTo>
                    <a:pt x="263" y="211"/>
                  </a:lnTo>
                  <a:lnTo>
                    <a:pt x="263" y="212"/>
                  </a:lnTo>
                  <a:close/>
                  <a:moveTo>
                    <a:pt x="272" y="211"/>
                  </a:moveTo>
                  <a:lnTo>
                    <a:pt x="271" y="211"/>
                  </a:lnTo>
                  <a:lnTo>
                    <a:pt x="272" y="211"/>
                  </a:lnTo>
                  <a:close/>
                  <a:moveTo>
                    <a:pt x="272" y="211"/>
                  </a:moveTo>
                  <a:lnTo>
                    <a:pt x="271" y="212"/>
                  </a:lnTo>
                  <a:lnTo>
                    <a:pt x="271" y="212"/>
                  </a:lnTo>
                  <a:lnTo>
                    <a:pt x="271" y="212"/>
                  </a:lnTo>
                  <a:lnTo>
                    <a:pt x="271" y="211"/>
                  </a:lnTo>
                  <a:lnTo>
                    <a:pt x="271" y="212"/>
                  </a:lnTo>
                  <a:lnTo>
                    <a:pt x="271" y="211"/>
                  </a:lnTo>
                  <a:lnTo>
                    <a:pt x="272" y="211"/>
                  </a:lnTo>
                  <a:close/>
                  <a:moveTo>
                    <a:pt x="272" y="211"/>
                  </a:moveTo>
                  <a:lnTo>
                    <a:pt x="272" y="211"/>
                  </a:lnTo>
                  <a:lnTo>
                    <a:pt x="272" y="211"/>
                  </a:lnTo>
                  <a:close/>
                  <a:moveTo>
                    <a:pt x="273" y="211"/>
                  </a:moveTo>
                  <a:lnTo>
                    <a:pt x="272" y="211"/>
                  </a:lnTo>
                  <a:lnTo>
                    <a:pt x="273" y="211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73" y="211"/>
                  </a:lnTo>
                  <a:close/>
                  <a:moveTo>
                    <a:pt x="273" y="211"/>
                  </a:moveTo>
                  <a:lnTo>
                    <a:pt x="273" y="211"/>
                  </a:lnTo>
                  <a:lnTo>
                    <a:pt x="273" y="210"/>
                  </a:lnTo>
                  <a:lnTo>
                    <a:pt x="273" y="211"/>
                  </a:lnTo>
                  <a:close/>
                  <a:moveTo>
                    <a:pt x="270" y="210"/>
                  </a:moveTo>
                  <a:lnTo>
                    <a:pt x="269" y="210"/>
                  </a:lnTo>
                  <a:lnTo>
                    <a:pt x="270" y="210"/>
                  </a:lnTo>
                  <a:close/>
                  <a:moveTo>
                    <a:pt x="265" y="210"/>
                  </a:moveTo>
                  <a:lnTo>
                    <a:pt x="265" y="211"/>
                  </a:lnTo>
                  <a:lnTo>
                    <a:pt x="265" y="210"/>
                  </a:lnTo>
                  <a:close/>
                  <a:moveTo>
                    <a:pt x="158" y="210"/>
                  </a:moveTo>
                  <a:lnTo>
                    <a:pt x="158" y="210"/>
                  </a:lnTo>
                  <a:lnTo>
                    <a:pt x="158" y="210"/>
                  </a:lnTo>
                  <a:close/>
                  <a:moveTo>
                    <a:pt x="265" y="210"/>
                  </a:moveTo>
                  <a:lnTo>
                    <a:pt x="265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7" y="210"/>
                  </a:lnTo>
                  <a:lnTo>
                    <a:pt x="266" y="210"/>
                  </a:lnTo>
                  <a:lnTo>
                    <a:pt x="266" y="211"/>
                  </a:lnTo>
                  <a:lnTo>
                    <a:pt x="265" y="211"/>
                  </a:lnTo>
                  <a:lnTo>
                    <a:pt x="265" y="210"/>
                  </a:lnTo>
                  <a:close/>
                  <a:moveTo>
                    <a:pt x="158" y="210"/>
                  </a:moveTo>
                  <a:lnTo>
                    <a:pt x="157" y="210"/>
                  </a:lnTo>
                  <a:lnTo>
                    <a:pt x="158" y="210"/>
                  </a:lnTo>
                  <a:close/>
                  <a:moveTo>
                    <a:pt x="216" y="209"/>
                  </a:moveTo>
                  <a:lnTo>
                    <a:pt x="216" y="210"/>
                  </a:lnTo>
                  <a:lnTo>
                    <a:pt x="215" y="210"/>
                  </a:lnTo>
                  <a:lnTo>
                    <a:pt x="215" y="209"/>
                  </a:lnTo>
                  <a:lnTo>
                    <a:pt x="216" y="209"/>
                  </a:lnTo>
                  <a:close/>
                  <a:moveTo>
                    <a:pt x="270" y="209"/>
                  </a:moveTo>
                  <a:lnTo>
                    <a:pt x="270" y="210"/>
                  </a:lnTo>
                  <a:lnTo>
                    <a:pt x="271" y="209"/>
                  </a:lnTo>
                  <a:lnTo>
                    <a:pt x="271" y="210"/>
                  </a:lnTo>
                  <a:lnTo>
                    <a:pt x="270" y="210"/>
                  </a:lnTo>
                  <a:lnTo>
                    <a:pt x="270" y="209"/>
                  </a:lnTo>
                  <a:lnTo>
                    <a:pt x="271" y="209"/>
                  </a:lnTo>
                  <a:lnTo>
                    <a:pt x="270" y="209"/>
                  </a:lnTo>
                  <a:close/>
                  <a:moveTo>
                    <a:pt x="158" y="209"/>
                  </a:moveTo>
                  <a:lnTo>
                    <a:pt x="157" y="209"/>
                  </a:lnTo>
                  <a:lnTo>
                    <a:pt x="158" y="209"/>
                  </a:lnTo>
                  <a:close/>
                  <a:moveTo>
                    <a:pt x="157" y="209"/>
                  </a:moveTo>
                  <a:lnTo>
                    <a:pt x="157" y="209"/>
                  </a:lnTo>
                  <a:lnTo>
                    <a:pt x="157" y="210"/>
                  </a:lnTo>
                  <a:lnTo>
                    <a:pt x="157" y="209"/>
                  </a:lnTo>
                  <a:lnTo>
                    <a:pt x="157" y="210"/>
                  </a:lnTo>
                  <a:lnTo>
                    <a:pt x="157" y="209"/>
                  </a:lnTo>
                  <a:close/>
                  <a:moveTo>
                    <a:pt x="157" y="209"/>
                  </a:moveTo>
                  <a:lnTo>
                    <a:pt x="156" y="209"/>
                  </a:lnTo>
                  <a:lnTo>
                    <a:pt x="157" y="209"/>
                  </a:lnTo>
                  <a:close/>
                  <a:moveTo>
                    <a:pt x="271" y="209"/>
                  </a:moveTo>
                  <a:lnTo>
                    <a:pt x="270" y="209"/>
                  </a:lnTo>
                  <a:lnTo>
                    <a:pt x="271" y="209"/>
                  </a:lnTo>
                  <a:close/>
                  <a:moveTo>
                    <a:pt x="157" y="209"/>
                  </a:moveTo>
                  <a:lnTo>
                    <a:pt x="157" y="209"/>
                  </a:lnTo>
                  <a:lnTo>
                    <a:pt x="157" y="209"/>
                  </a:lnTo>
                  <a:close/>
                  <a:moveTo>
                    <a:pt x="267" y="209"/>
                  </a:moveTo>
                  <a:lnTo>
                    <a:pt x="266" y="209"/>
                  </a:lnTo>
                  <a:lnTo>
                    <a:pt x="267" y="209"/>
                  </a:lnTo>
                  <a:lnTo>
                    <a:pt x="266" y="209"/>
                  </a:lnTo>
                  <a:lnTo>
                    <a:pt x="267" y="209"/>
                  </a:lnTo>
                  <a:close/>
                  <a:moveTo>
                    <a:pt x="271" y="209"/>
                  </a:moveTo>
                  <a:lnTo>
                    <a:pt x="271" y="209"/>
                  </a:lnTo>
                  <a:lnTo>
                    <a:pt x="271" y="209"/>
                  </a:lnTo>
                  <a:close/>
                  <a:moveTo>
                    <a:pt x="215" y="208"/>
                  </a:moveTo>
                  <a:lnTo>
                    <a:pt x="215" y="209"/>
                  </a:lnTo>
                  <a:lnTo>
                    <a:pt x="215" y="208"/>
                  </a:lnTo>
                  <a:close/>
                  <a:moveTo>
                    <a:pt x="267" y="208"/>
                  </a:moveTo>
                  <a:lnTo>
                    <a:pt x="267" y="209"/>
                  </a:lnTo>
                  <a:lnTo>
                    <a:pt x="267" y="208"/>
                  </a:lnTo>
                  <a:close/>
                  <a:moveTo>
                    <a:pt x="267" y="207"/>
                  </a:moveTo>
                  <a:lnTo>
                    <a:pt x="267" y="208"/>
                  </a:lnTo>
                  <a:lnTo>
                    <a:pt x="267" y="207"/>
                  </a:lnTo>
                  <a:close/>
                  <a:moveTo>
                    <a:pt x="275" y="208"/>
                  </a:moveTo>
                  <a:lnTo>
                    <a:pt x="275" y="208"/>
                  </a:lnTo>
                  <a:lnTo>
                    <a:pt x="275" y="208"/>
                  </a:lnTo>
                  <a:lnTo>
                    <a:pt x="275" y="207"/>
                  </a:lnTo>
                  <a:lnTo>
                    <a:pt x="275" y="208"/>
                  </a:lnTo>
                  <a:close/>
                  <a:moveTo>
                    <a:pt x="273" y="207"/>
                  </a:moveTo>
                  <a:lnTo>
                    <a:pt x="273" y="208"/>
                  </a:lnTo>
                  <a:lnTo>
                    <a:pt x="272" y="208"/>
                  </a:lnTo>
                  <a:lnTo>
                    <a:pt x="272" y="207"/>
                  </a:lnTo>
                  <a:lnTo>
                    <a:pt x="273" y="207"/>
                  </a:lnTo>
                  <a:close/>
                  <a:moveTo>
                    <a:pt x="273" y="207"/>
                  </a:moveTo>
                  <a:lnTo>
                    <a:pt x="273" y="208"/>
                  </a:lnTo>
                  <a:lnTo>
                    <a:pt x="273" y="207"/>
                  </a:lnTo>
                  <a:close/>
                  <a:moveTo>
                    <a:pt x="267" y="207"/>
                  </a:moveTo>
                  <a:lnTo>
                    <a:pt x="267" y="208"/>
                  </a:lnTo>
                  <a:lnTo>
                    <a:pt x="267" y="208"/>
                  </a:lnTo>
                  <a:lnTo>
                    <a:pt x="267" y="208"/>
                  </a:lnTo>
                  <a:lnTo>
                    <a:pt x="267" y="207"/>
                  </a:lnTo>
                  <a:lnTo>
                    <a:pt x="267" y="207"/>
                  </a:lnTo>
                  <a:close/>
                  <a:moveTo>
                    <a:pt x="273" y="207"/>
                  </a:moveTo>
                  <a:lnTo>
                    <a:pt x="272" y="207"/>
                  </a:lnTo>
                  <a:lnTo>
                    <a:pt x="273" y="207"/>
                  </a:lnTo>
                  <a:lnTo>
                    <a:pt x="272" y="207"/>
                  </a:lnTo>
                  <a:lnTo>
                    <a:pt x="273" y="207"/>
                  </a:lnTo>
                  <a:close/>
                  <a:moveTo>
                    <a:pt x="268" y="207"/>
                  </a:moveTo>
                  <a:lnTo>
                    <a:pt x="267" y="207"/>
                  </a:lnTo>
                  <a:lnTo>
                    <a:pt x="268" y="207"/>
                  </a:lnTo>
                  <a:close/>
                  <a:moveTo>
                    <a:pt x="299" y="207"/>
                  </a:moveTo>
                  <a:lnTo>
                    <a:pt x="299" y="207"/>
                  </a:lnTo>
                  <a:lnTo>
                    <a:pt x="299" y="207"/>
                  </a:lnTo>
                  <a:close/>
                  <a:moveTo>
                    <a:pt x="268" y="207"/>
                  </a:moveTo>
                  <a:lnTo>
                    <a:pt x="268" y="207"/>
                  </a:lnTo>
                  <a:lnTo>
                    <a:pt x="268" y="207"/>
                  </a:lnTo>
                  <a:close/>
                  <a:moveTo>
                    <a:pt x="269" y="207"/>
                  </a:moveTo>
                  <a:lnTo>
                    <a:pt x="269" y="207"/>
                  </a:lnTo>
                  <a:lnTo>
                    <a:pt x="269" y="207"/>
                  </a:lnTo>
                  <a:close/>
                  <a:moveTo>
                    <a:pt x="212" y="207"/>
                  </a:moveTo>
                  <a:lnTo>
                    <a:pt x="212" y="207"/>
                  </a:lnTo>
                  <a:lnTo>
                    <a:pt x="212" y="207"/>
                  </a:lnTo>
                  <a:lnTo>
                    <a:pt x="212" y="207"/>
                  </a:lnTo>
                  <a:lnTo>
                    <a:pt x="212" y="207"/>
                  </a:lnTo>
                  <a:close/>
                  <a:moveTo>
                    <a:pt x="267" y="207"/>
                  </a:moveTo>
                  <a:lnTo>
                    <a:pt x="267" y="207"/>
                  </a:lnTo>
                  <a:lnTo>
                    <a:pt x="268" y="207"/>
                  </a:lnTo>
                  <a:lnTo>
                    <a:pt x="267" y="207"/>
                  </a:lnTo>
                  <a:lnTo>
                    <a:pt x="267" y="207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7"/>
                  </a:lnTo>
                  <a:lnTo>
                    <a:pt x="275" y="207"/>
                  </a:lnTo>
                  <a:lnTo>
                    <a:pt x="275" y="207"/>
                  </a:lnTo>
                  <a:close/>
                  <a:moveTo>
                    <a:pt x="212" y="207"/>
                  </a:moveTo>
                  <a:lnTo>
                    <a:pt x="212" y="206"/>
                  </a:lnTo>
                  <a:lnTo>
                    <a:pt x="212" y="207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7"/>
                  </a:lnTo>
                  <a:lnTo>
                    <a:pt x="275" y="206"/>
                  </a:lnTo>
                  <a:lnTo>
                    <a:pt x="275" y="207"/>
                  </a:lnTo>
                  <a:lnTo>
                    <a:pt x="275" y="206"/>
                  </a:lnTo>
                  <a:lnTo>
                    <a:pt x="275" y="207"/>
                  </a:lnTo>
                  <a:close/>
                  <a:moveTo>
                    <a:pt x="212" y="206"/>
                  </a:moveTo>
                  <a:lnTo>
                    <a:pt x="212" y="206"/>
                  </a:lnTo>
                  <a:lnTo>
                    <a:pt x="212" y="206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6"/>
                  </a:lnTo>
                  <a:lnTo>
                    <a:pt x="275" y="206"/>
                  </a:lnTo>
                  <a:lnTo>
                    <a:pt x="275" y="207"/>
                  </a:lnTo>
                  <a:close/>
                  <a:moveTo>
                    <a:pt x="275" y="206"/>
                  </a:moveTo>
                  <a:lnTo>
                    <a:pt x="275" y="206"/>
                  </a:lnTo>
                  <a:lnTo>
                    <a:pt x="275" y="206"/>
                  </a:lnTo>
                  <a:close/>
                  <a:moveTo>
                    <a:pt x="276" y="206"/>
                  </a:moveTo>
                  <a:lnTo>
                    <a:pt x="275" y="206"/>
                  </a:lnTo>
                  <a:lnTo>
                    <a:pt x="275" y="206"/>
                  </a:lnTo>
                  <a:lnTo>
                    <a:pt x="275" y="206"/>
                  </a:lnTo>
                  <a:lnTo>
                    <a:pt x="276" y="206"/>
                  </a:lnTo>
                  <a:lnTo>
                    <a:pt x="276" y="206"/>
                  </a:lnTo>
                  <a:lnTo>
                    <a:pt x="276" y="206"/>
                  </a:lnTo>
                  <a:close/>
                  <a:moveTo>
                    <a:pt x="260" y="206"/>
                  </a:moveTo>
                  <a:lnTo>
                    <a:pt x="260" y="206"/>
                  </a:lnTo>
                  <a:lnTo>
                    <a:pt x="260" y="206"/>
                  </a:lnTo>
                  <a:close/>
                  <a:moveTo>
                    <a:pt x="272" y="206"/>
                  </a:moveTo>
                  <a:lnTo>
                    <a:pt x="272" y="206"/>
                  </a:lnTo>
                  <a:lnTo>
                    <a:pt x="272" y="206"/>
                  </a:lnTo>
                  <a:lnTo>
                    <a:pt x="272" y="206"/>
                  </a:lnTo>
                  <a:close/>
                  <a:moveTo>
                    <a:pt x="212" y="206"/>
                  </a:move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2" y="206"/>
                  </a:lnTo>
                  <a:lnTo>
                    <a:pt x="212" y="206"/>
                  </a:lnTo>
                  <a:close/>
                  <a:moveTo>
                    <a:pt x="272" y="206"/>
                  </a:moveTo>
                  <a:lnTo>
                    <a:pt x="272" y="205"/>
                  </a:lnTo>
                  <a:lnTo>
                    <a:pt x="272" y="206"/>
                  </a:lnTo>
                  <a:close/>
                  <a:moveTo>
                    <a:pt x="273" y="205"/>
                  </a:moveTo>
                  <a:lnTo>
                    <a:pt x="273" y="205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2" y="206"/>
                  </a:lnTo>
                  <a:lnTo>
                    <a:pt x="272" y="206"/>
                  </a:lnTo>
                  <a:lnTo>
                    <a:pt x="273" y="206"/>
                  </a:lnTo>
                  <a:lnTo>
                    <a:pt x="273" y="205"/>
                  </a:lnTo>
                  <a:close/>
                  <a:moveTo>
                    <a:pt x="249" y="205"/>
                  </a:moveTo>
                  <a:lnTo>
                    <a:pt x="249" y="206"/>
                  </a:lnTo>
                  <a:lnTo>
                    <a:pt x="248" y="206"/>
                  </a:lnTo>
                  <a:lnTo>
                    <a:pt x="249" y="206"/>
                  </a:lnTo>
                  <a:lnTo>
                    <a:pt x="248" y="206"/>
                  </a:lnTo>
                  <a:lnTo>
                    <a:pt x="248" y="205"/>
                  </a:lnTo>
                  <a:lnTo>
                    <a:pt x="248" y="206"/>
                  </a:lnTo>
                  <a:lnTo>
                    <a:pt x="248" y="205"/>
                  </a:lnTo>
                  <a:lnTo>
                    <a:pt x="249" y="205"/>
                  </a:lnTo>
                  <a:close/>
                  <a:moveTo>
                    <a:pt x="149" y="205"/>
                  </a:moveTo>
                  <a:lnTo>
                    <a:pt x="149" y="205"/>
                  </a:lnTo>
                  <a:lnTo>
                    <a:pt x="149" y="206"/>
                  </a:lnTo>
                  <a:lnTo>
                    <a:pt x="149" y="206"/>
                  </a:lnTo>
                  <a:lnTo>
                    <a:pt x="149" y="205"/>
                  </a:lnTo>
                  <a:close/>
                  <a:moveTo>
                    <a:pt x="210" y="205"/>
                  </a:moveTo>
                  <a:lnTo>
                    <a:pt x="211" y="205"/>
                  </a:lnTo>
                  <a:lnTo>
                    <a:pt x="210" y="205"/>
                  </a:lnTo>
                  <a:close/>
                  <a:moveTo>
                    <a:pt x="210" y="205"/>
                  </a:moveTo>
                  <a:lnTo>
                    <a:pt x="209" y="205"/>
                  </a:lnTo>
                  <a:lnTo>
                    <a:pt x="210" y="205"/>
                  </a:lnTo>
                  <a:close/>
                  <a:moveTo>
                    <a:pt x="253" y="205"/>
                  </a:moveTo>
                  <a:lnTo>
                    <a:pt x="253" y="205"/>
                  </a:lnTo>
                  <a:lnTo>
                    <a:pt x="253" y="205"/>
                  </a:lnTo>
                  <a:close/>
                  <a:moveTo>
                    <a:pt x="253" y="204"/>
                  </a:moveTo>
                  <a:lnTo>
                    <a:pt x="253" y="204"/>
                  </a:lnTo>
                  <a:lnTo>
                    <a:pt x="252" y="204"/>
                  </a:lnTo>
                  <a:lnTo>
                    <a:pt x="252" y="205"/>
                  </a:lnTo>
                  <a:lnTo>
                    <a:pt x="252" y="205"/>
                  </a:lnTo>
                  <a:lnTo>
                    <a:pt x="251" y="204"/>
                  </a:lnTo>
                  <a:lnTo>
                    <a:pt x="251" y="205"/>
                  </a:lnTo>
                  <a:lnTo>
                    <a:pt x="251" y="204"/>
                  </a:lnTo>
                  <a:lnTo>
                    <a:pt x="251" y="205"/>
                  </a:lnTo>
                  <a:lnTo>
                    <a:pt x="250" y="205"/>
                  </a:lnTo>
                  <a:lnTo>
                    <a:pt x="250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8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4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1" y="203"/>
                  </a:lnTo>
                  <a:lnTo>
                    <a:pt x="252" y="203"/>
                  </a:lnTo>
                  <a:lnTo>
                    <a:pt x="253" y="203"/>
                  </a:lnTo>
                  <a:lnTo>
                    <a:pt x="253" y="204"/>
                  </a:lnTo>
                  <a:close/>
                  <a:moveTo>
                    <a:pt x="260" y="203"/>
                  </a:move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close/>
                  <a:moveTo>
                    <a:pt x="260" y="203"/>
                  </a:moveTo>
                  <a:lnTo>
                    <a:pt x="260" y="203"/>
                  </a:lnTo>
                  <a:lnTo>
                    <a:pt x="260" y="203"/>
                  </a:lnTo>
                  <a:close/>
                  <a:moveTo>
                    <a:pt x="261" y="202"/>
                  </a:moveTo>
                  <a:lnTo>
                    <a:pt x="261" y="203"/>
                  </a:lnTo>
                  <a:lnTo>
                    <a:pt x="261" y="202"/>
                  </a:lnTo>
                  <a:lnTo>
                    <a:pt x="261" y="203"/>
                  </a:lnTo>
                  <a:lnTo>
                    <a:pt x="261" y="202"/>
                  </a:lnTo>
                  <a:lnTo>
                    <a:pt x="261" y="203"/>
                  </a:lnTo>
                  <a:lnTo>
                    <a:pt x="261" y="202"/>
                  </a:lnTo>
                  <a:close/>
                  <a:moveTo>
                    <a:pt x="235" y="201"/>
                  </a:moveTo>
                  <a:lnTo>
                    <a:pt x="235" y="201"/>
                  </a:lnTo>
                  <a:lnTo>
                    <a:pt x="235" y="201"/>
                  </a:lnTo>
                  <a:close/>
                  <a:moveTo>
                    <a:pt x="299" y="201"/>
                  </a:moveTo>
                  <a:lnTo>
                    <a:pt x="299" y="201"/>
                  </a:lnTo>
                  <a:lnTo>
                    <a:pt x="299" y="201"/>
                  </a:lnTo>
                  <a:close/>
                  <a:moveTo>
                    <a:pt x="238" y="200"/>
                  </a:moveTo>
                  <a:lnTo>
                    <a:pt x="238" y="201"/>
                  </a:lnTo>
                  <a:lnTo>
                    <a:pt x="238" y="201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8" y="201"/>
                  </a:lnTo>
                  <a:lnTo>
                    <a:pt x="238" y="200"/>
                  </a:lnTo>
                  <a:lnTo>
                    <a:pt x="238" y="200"/>
                  </a:lnTo>
                  <a:lnTo>
                    <a:pt x="238" y="201"/>
                  </a:lnTo>
                  <a:lnTo>
                    <a:pt x="238" y="200"/>
                  </a:lnTo>
                  <a:close/>
                  <a:moveTo>
                    <a:pt x="228" y="200"/>
                  </a:moveTo>
                  <a:lnTo>
                    <a:pt x="229" y="200"/>
                  </a:lnTo>
                  <a:lnTo>
                    <a:pt x="228" y="200"/>
                  </a:lnTo>
                  <a:close/>
                  <a:moveTo>
                    <a:pt x="333" y="200"/>
                  </a:moveTo>
                  <a:lnTo>
                    <a:pt x="332" y="200"/>
                  </a:lnTo>
                  <a:lnTo>
                    <a:pt x="333" y="200"/>
                  </a:lnTo>
                  <a:close/>
                  <a:moveTo>
                    <a:pt x="305" y="200"/>
                  </a:moveTo>
                  <a:lnTo>
                    <a:pt x="305" y="200"/>
                  </a:lnTo>
                  <a:lnTo>
                    <a:pt x="305" y="200"/>
                  </a:lnTo>
                  <a:close/>
                  <a:moveTo>
                    <a:pt x="229" y="200"/>
                  </a:moveTo>
                  <a:lnTo>
                    <a:pt x="230" y="200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99"/>
                  </a:lnTo>
                  <a:lnTo>
                    <a:pt x="228" y="200"/>
                  </a:lnTo>
                  <a:lnTo>
                    <a:pt x="229" y="200"/>
                  </a:lnTo>
                  <a:close/>
                  <a:moveTo>
                    <a:pt x="141" y="199"/>
                  </a:moveTo>
                  <a:lnTo>
                    <a:pt x="141" y="199"/>
                  </a:lnTo>
                  <a:lnTo>
                    <a:pt x="141" y="200"/>
                  </a:lnTo>
                  <a:lnTo>
                    <a:pt x="141" y="199"/>
                  </a:lnTo>
                  <a:close/>
                  <a:moveTo>
                    <a:pt x="267" y="199"/>
                  </a:moveTo>
                  <a:lnTo>
                    <a:pt x="266" y="199"/>
                  </a:lnTo>
                  <a:lnTo>
                    <a:pt x="267" y="199"/>
                  </a:lnTo>
                  <a:lnTo>
                    <a:pt x="266" y="199"/>
                  </a:lnTo>
                  <a:lnTo>
                    <a:pt x="267" y="199"/>
                  </a:lnTo>
                  <a:close/>
                  <a:moveTo>
                    <a:pt x="141" y="199"/>
                  </a:moveTo>
                  <a:lnTo>
                    <a:pt x="140" y="199"/>
                  </a:lnTo>
                  <a:lnTo>
                    <a:pt x="141" y="199"/>
                  </a:lnTo>
                  <a:close/>
                  <a:moveTo>
                    <a:pt x="305" y="200"/>
                  </a:moveTo>
                  <a:lnTo>
                    <a:pt x="305" y="200"/>
                  </a:lnTo>
                  <a:lnTo>
                    <a:pt x="305" y="200"/>
                  </a:lnTo>
                  <a:lnTo>
                    <a:pt x="304" y="200"/>
                  </a:lnTo>
                  <a:lnTo>
                    <a:pt x="304" y="200"/>
                  </a:lnTo>
                  <a:lnTo>
                    <a:pt x="303" y="200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0" y="200"/>
                  </a:lnTo>
                  <a:lnTo>
                    <a:pt x="299" y="200"/>
                  </a:lnTo>
                  <a:lnTo>
                    <a:pt x="300" y="200"/>
                  </a:lnTo>
                  <a:lnTo>
                    <a:pt x="300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4" y="199"/>
                  </a:lnTo>
                  <a:lnTo>
                    <a:pt x="305" y="199"/>
                  </a:lnTo>
                  <a:lnTo>
                    <a:pt x="305" y="199"/>
                  </a:lnTo>
                  <a:lnTo>
                    <a:pt x="305" y="200"/>
                  </a:lnTo>
                  <a:close/>
                  <a:moveTo>
                    <a:pt x="294" y="199"/>
                  </a:moveTo>
                  <a:lnTo>
                    <a:pt x="294" y="199"/>
                  </a:lnTo>
                  <a:lnTo>
                    <a:pt x="294" y="199"/>
                  </a:lnTo>
                  <a:close/>
                  <a:moveTo>
                    <a:pt x="273" y="199"/>
                  </a:moveTo>
                  <a:lnTo>
                    <a:pt x="273" y="199"/>
                  </a:lnTo>
                  <a:lnTo>
                    <a:pt x="273" y="199"/>
                  </a:lnTo>
                  <a:close/>
                  <a:moveTo>
                    <a:pt x="139" y="199"/>
                  </a:moveTo>
                  <a:lnTo>
                    <a:pt x="140" y="199"/>
                  </a:lnTo>
                  <a:lnTo>
                    <a:pt x="140" y="199"/>
                  </a:lnTo>
                  <a:lnTo>
                    <a:pt x="139" y="199"/>
                  </a:lnTo>
                  <a:lnTo>
                    <a:pt x="139" y="199"/>
                  </a:lnTo>
                  <a:close/>
                  <a:moveTo>
                    <a:pt x="238" y="199"/>
                  </a:moveTo>
                  <a:lnTo>
                    <a:pt x="238" y="199"/>
                  </a:lnTo>
                  <a:lnTo>
                    <a:pt x="237" y="199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8" y="199"/>
                  </a:lnTo>
                  <a:close/>
                  <a:moveTo>
                    <a:pt x="275" y="199"/>
                  </a:moveTo>
                  <a:lnTo>
                    <a:pt x="276" y="199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7" y="199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5" y="199"/>
                  </a:lnTo>
                  <a:lnTo>
                    <a:pt x="275" y="199"/>
                  </a:lnTo>
                  <a:close/>
                  <a:moveTo>
                    <a:pt x="238" y="199"/>
                  </a:moveTo>
                  <a:lnTo>
                    <a:pt x="238" y="199"/>
                  </a:lnTo>
                  <a:lnTo>
                    <a:pt x="238" y="199"/>
                  </a:lnTo>
                  <a:close/>
                  <a:moveTo>
                    <a:pt x="330" y="198"/>
                  </a:moveTo>
                  <a:lnTo>
                    <a:pt x="330" y="199"/>
                  </a:lnTo>
                  <a:lnTo>
                    <a:pt x="330" y="198"/>
                  </a:lnTo>
                  <a:close/>
                  <a:moveTo>
                    <a:pt x="330" y="198"/>
                  </a:moveTo>
                  <a:lnTo>
                    <a:pt x="331" y="198"/>
                  </a:lnTo>
                  <a:lnTo>
                    <a:pt x="331" y="198"/>
                  </a:lnTo>
                  <a:lnTo>
                    <a:pt x="331" y="199"/>
                  </a:lnTo>
                  <a:lnTo>
                    <a:pt x="331" y="199"/>
                  </a:lnTo>
                  <a:lnTo>
                    <a:pt x="331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close/>
                  <a:moveTo>
                    <a:pt x="240" y="198"/>
                  </a:moveTo>
                  <a:lnTo>
                    <a:pt x="241" y="198"/>
                  </a:lnTo>
                  <a:lnTo>
                    <a:pt x="240" y="198"/>
                  </a:lnTo>
                  <a:close/>
                  <a:moveTo>
                    <a:pt x="331" y="198"/>
                  </a:moveTo>
                  <a:lnTo>
                    <a:pt x="331" y="198"/>
                  </a:lnTo>
                  <a:lnTo>
                    <a:pt x="331" y="198"/>
                  </a:lnTo>
                  <a:close/>
                  <a:moveTo>
                    <a:pt x="286" y="198"/>
                  </a:moveTo>
                  <a:lnTo>
                    <a:pt x="286" y="198"/>
                  </a:lnTo>
                  <a:lnTo>
                    <a:pt x="286" y="198"/>
                  </a:lnTo>
                  <a:lnTo>
                    <a:pt x="286" y="198"/>
                  </a:lnTo>
                  <a:close/>
                  <a:moveTo>
                    <a:pt x="241" y="198"/>
                  </a:moveTo>
                  <a:lnTo>
                    <a:pt x="240" y="198"/>
                  </a:lnTo>
                  <a:lnTo>
                    <a:pt x="241" y="198"/>
                  </a:lnTo>
                  <a:lnTo>
                    <a:pt x="240" y="198"/>
                  </a:lnTo>
                  <a:lnTo>
                    <a:pt x="239" y="198"/>
                  </a:lnTo>
                  <a:lnTo>
                    <a:pt x="239" y="198"/>
                  </a:lnTo>
                  <a:lnTo>
                    <a:pt x="240" y="198"/>
                  </a:lnTo>
                  <a:lnTo>
                    <a:pt x="241" y="198"/>
                  </a:lnTo>
                  <a:close/>
                  <a:moveTo>
                    <a:pt x="285" y="198"/>
                  </a:moveTo>
                  <a:lnTo>
                    <a:pt x="286" y="198"/>
                  </a:lnTo>
                  <a:lnTo>
                    <a:pt x="286" y="198"/>
                  </a:lnTo>
                  <a:lnTo>
                    <a:pt x="287" y="198"/>
                  </a:lnTo>
                  <a:lnTo>
                    <a:pt x="286" y="198"/>
                  </a:lnTo>
                  <a:lnTo>
                    <a:pt x="286" y="198"/>
                  </a:lnTo>
                  <a:lnTo>
                    <a:pt x="286" y="198"/>
                  </a:lnTo>
                  <a:lnTo>
                    <a:pt x="285" y="198"/>
                  </a:lnTo>
                  <a:lnTo>
                    <a:pt x="284" y="198"/>
                  </a:lnTo>
                  <a:lnTo>
                    <a:pt x="285" y="198"/>
                  </a:lnTo>
                  <a:close/>
                  <a:moveTo>
                    <a:pt x="284" y="198"/>
                  </a:moveTo>
                  <a:lnTo>
                    <a:pt x="284" y="198"/>
                  </a:lnTo>
                  <a:lnTo>
                    <a:pt x="284" y="198"/>
                  </a:lnTo>
                  <a:close/>
                  <a:moveTo>
                    <a:pt x="282" y="198"/>
                  </a:moveTo>
                  <a:lnTo>
                    <a:pt x="281" y="198"/>
                  </a:lnTo>
                  <a:lnTo>
                    <a:pt x="281" y="197"/>
                  </a:lnTo>
                  <a:lnTo>
                    <a:pt x="282" y="197"/>
                  </a:lnTo>
                  <a:lnTo>
                    <a:pt x="282" y="198"/>
                  </a:lnTo>
                  <a:close/>
                  <a:moveTo>
                    <a:pt x="278" y="197"/>
                  </a:moveTo>
                  <a:lnTo>
                    <a:pt x="278" y="197"/>
                  </a:lnTo>
                  <a:lnTo>
                    <a:pt x="278" y="197"/>
                  </a:lnTo>
                  <a:close/>
                  <a:moveTo>
                    <a:pt x="242" y="197"/>
                  </a:moveTo>
                  <a:lnTo>
                    <a:pt x="242" y="197"/>
                  </a:lnTo>
                  <a:lnTo>
                    <a:pt x="241" y="198"/>
                  </a:lnTo>
                  <a:lnTo>
                    <a:pt x="242" y="198"/>
                  </a:lnTo>
                  <a:lnTo>
                    <a:pt x="242" y="197"/>
                  </a:lnTo>
                  <a:lnTo>
                    <a:pt x="242" y="197"/>
                  </a:lnTo>
                  <a:close/>
                  <a:moveTo>
                    <a:pt x="241" y="197"/>
                  </a:moveTo>
                  <a:lnTo>
                    <a:pt x="241" y="196"/>
                  </a:lnTo>
                  <a:lnTo>
                    <a:pt x="241" y="197"/>
                  </a:lnTo>
                  <a:close/>
                  <a:moveTo>
                    <a:pt x="243" y="196"/>
                  </a:moveTo>
                  <a:lnTo>
                    <a:pt x="243" y="197"/>
                  </a:lnTo>
                  <a:lnTo>
                    <a:pt x="243" y="196"/>
                  </a:lnTo>
                  <a:close/>
                  <a:moveTo>
                    <a:pt x="279" y="197"/>
                  </a:moveTo>
                  <a:lnTo>
                    <a:pt x="279" y="197"/>
                  </a:lnTo>
                  <a:lnTo>
                    <a:pt x="278" y="197"/>
                  </a:lnTo>
                  <a:lnTo>
                    <a:pt x="278" y="196"/>
                  </a:lnTo>
                  <a:lnTo>
                    <a:pt x="279" y="196"/>
                  </a:lnTo>
                  <a:lnTo>
                    <a:pt x="279" y="197"/>
                  </a:lnTo>
                  <a:close/>
                  <a:moveTo>
                    <a:pt x="242" y="196"/>
                  </a:moveTo>
                  <a:lnTo>
                    <a:pt x="241" y="196"/>
                  </a:lnTo>
                  <a:lnTo>
                    <a:pt x="242" y="196"/>
                  </a:lnTo>
                  <a:close/>
                  <a:moveTo>
                    <a:pt x="244" y="196"/>
                  </a:moveTo>
                  <a:lnTo>
                    <a:pt x="243" y="196"/>
                  </a:lnTo>
                  <a:lnTo>
                    <a:pt x="244" y="196"/>
                  </a:lnTo>
                  <a:close/>
                  <a:moveTo>
                    <a:pt x="317" y="196"/>
                  </a:moveTo>
                  <a:lnTo>
                    <a:pt x="318" y="196"/>
                  </a:lnTo>
                  <a:lnTo>
                    <a:pt x="317" y="196"/>
                  </a:lnTo>
                  <a:close/>
                  <a:moveTo>
                    <a:pt x="242" y="195"/>
                  </a:moveTo>
                  <a:lnTo>
                    <a:pt x="242" y="196"/>
                  </a:lnTo>
                  <a:lnTo>
                    <a:pt x="242" y="195"/>
                  </a:lnTo>
                  <a:lnTo>
                    <a:pt x="241" y="195"/>
                  </a:lnTo>
                  <a:lnTo>
                    <a:pt x="242" y="195"/>
                  </a:lnTo>
                  <a:close/>
                  <a:moveTo>
                    <a:pt x="317" y="195"/>
                  </a:moveTo>
                  <a:lnTo>
                    <a:pt x="317" y="195"/>
                  </a:lnTo>
                  <a:lnTo>
                    <a:pt x="317" y="196"/>
                  </a:lnTo>
                  <a:lnTo>
                    <a:pt x="317" y="195"/>
                  </a:lnTo>
                  <a:lnTo>
                    <a:pt x="317" y="196"/>
                  </a:lnTo>
                  <a:lnTo>
                    <a:pt x="317" y="195"/>
                  </a:lnTo>
                  <a:close/>
                  <a:moveTo>
                    <a:pt x="132" y="195"/>
                  </a:moveTo>
                  <a:lnTo>
                    <a:pt x="133" y="195"/>
                  </a:lnTo>
                  <a:lnTo>
                    <a:pt x="132" y="195"/>
                  </a:lnTo>
                  <a:lnTo>
                    <a:pt x="133" y="195"/>
                  </a:lnTo>
                  <a:lnTo>
                    <a:pt x="132" y="195"/>
                  </a:lnTo>
                  <a:lnTo>
                    <a:pt x="131" y="195"/>
                  </a:lnTo>
                  <a:lnTo>
                    <a:pt x="132" y="195"/>
                  </a:lnTo>
                  <a:close/>
                  <a:moveTo>
                    <a:pt x="127" y="195"/>
                  </a:moveTo>
                  <a:lnTo>
                    <a:pt x="127" y="195"/>
                  </a:lnTo>
                  <a:lnTo>
                    <a:pt x="127" y="195"/>
                  </a:lnTo>
                  <a:close/>
                  <a:moveTo>
                    <a:pt x="359" y="195"/>
                  </a:moveTo>
                  <a:lnTo>
                    <a:pt x="359" y="195"/>
                  </a:lnTo>
                  <a:lnTo>
                    <a:pt x="360" y="195"/>
                  </a:lnTo>
                  <a:lnTo>
                    <a:pt x="359" y="195"/>
                  </a:lnTo>
                  <a:close/>
                  <a:moveTo>
                    <a:pt x="360" y="194"/>
                  </a:moveTo>
                  <a:lnTo>
                    <a:pt x="360" y="195"/>
                  </a:lnTo>
                  <a:lnTo>
                    <a:pt x="360" y="194"/>
                  </a:lnTo>
                  <a:close/>
                  <a:moveTo>
                    <a:pt x="360" y="194"/>
                  </a:moveTo>
                  <a:lnTo>
                    <a:pt x="360" y="194"/>
                  </a:lnTo>
                  <a:lnTo>
                    <a:pt x="360" y="194"/>
                  </a:lnTo>
                  <a:lnTo>
                    <a:pt x="360" y="195"/>
                  </a:lnTo>
                  <a:lnTo>
                    <a:pt x="359" y="195"/>
                  </a:lnTo>
                  <a:lnTo>
                    <a:pt x="359" y="194"/>
                  </a:lnTo>
                  <a:lnTo>
                    <a:pt x="360" y="194"/>
                  </a:lnTo>
                  <a:close/>
                  <a:moveTo>
                    <a:pt x="128" y="194"/>
                  </a:move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close/>
                  <a:moveTo>
                    <a:pt x="361" y="194"/>
                  </a:moveTo>
                  <a:lnTo>
                    <a:pt x="361" y="194"/>
                  </a:lnTo>
                  <a:lnTo>
                    <a:pt x="361" y="194"/>
                  </a:lnTo>
                  <a:lnTo>
                    <a:pt x="361" y="194"/>
                  </a:lnTo>
                  <a:lnTo>
                    <a:pt x="361" y="194"/>
                  </a:lnTo>
                  <a:close/>
                  <a:moveTo>
                    <a:pt x="316" y="195"/>
                  </a:moveTo>
                  <a:lnTo>
                    <a:pt x="316" y="195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5"/>
                  </a:lnTo>
                  <a:close/>
                  <a:moveTo>
                    <a:pt x="108" y="193"/>
                  </a:moveTo>
                  <a:lnTo>
                    <a:pt x="109" y="193"/>
                  </a:lnTo>
                  <a:lnTo>
                    <a:pt x="109" y="194"/>
                  </a:lnTo>
                  <a:lnTo>
                    <a:pt x="108" y="194"/>
                  </a:lnTo>
                  <a:lnTo>
                    <a:pt x="108" y="193"/>
                  </a:lnTo>
                  <a:close/>
                  <a:moveTo>
                    <a:pt x="107" y="193"/>
                  </a:moveTo>
                  <a:lnTo>
                    <a:pt x="107" y="192"/>
                  </a:lnTo>
                  <a:lnTo>
                    <a:pt x="107" y="193"/>
                  </a:lnTo>
                  <a:close/>
                  <a:moveTo>
                    <a:pt x="118" y="192"/>
                  </a:moveTo>
                  <a:lnTo>
                    <a:pt x="119" y="192"/>
                  </a:lnTo>
                  <a:lnTo>
                    <a:pt x="119" y="192"/>
                  </a:lnTo>
                  <a:lnTo>
                    <a:pt x="119" y="193"/>
                  </a:lnTo>
                  <a:lnTo>
                    <a:pt x="120" y="193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8" y="193"/>
                  </a:lnTo>
                  <a:lnTo>
                    <a:pt x="118" y="192"/>
                  </a:lnTo>
                  <a:close/>
                  <a:moveTo>
                    <a:pt x="108" y="192"/>
                  </a:moveTo>
                  <a:lnTo>
                    <a:pt x="107" y="192"/>
                  </a:lnTo>
                  <a:lnTo>
                    <a:pt x="108" y="192"/>
                  </a:lnTo>
                  <a:close/>
                  <a:moveTo>
                    <a:pt x="104" y="192"/>
                  </a:move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close/>
                  <a:moveTo>
                    <a:pt x="104" y="192"/>
                  </a:moveTo>
                  <a:lnTo>
                    <a:pt x="104" y="192"/>
                  </a:lnTo>
                  <a:lnTo>
                    <a:pt x="104" y="192"/>
                  </a:lnTo>
                  <a:close/>
                  <a:moveTo>
                    <a:pt x="314" y="192"/>
                  </a:moveTo>
                  <a:lnTo>
                    <a:pt x="314" y="192"/>
                  </a:lnTo>
                  <a:lnTo>
                    <a:pt x="315" y="192"/>
                  </a:lnTo>
                  <a:lnTo>
                    <a:pt x="315" y="192"/>
                  </a:lnTo>
                  <a:lnTo>
                    <a:pt x="316" y="192"/>
                  </a:lnTo>
                  <a:lnTo>
                    <a:pt x="316" y="193"/>
                  </a:lnTo>
                  <a:lnTo>
                    <a:pt x="316" y="193"/>
                  </a:lnTo>
                  <a:lnTo>
                    <a:pt x="316" y="193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3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5"/>
                  </a:lnTo>
                  <a:lnTo>
                    <a:pt x="316" y="195"/>
                  </a:lnTo>
                  <a:lnTo>
                    <a:pt x="316" y="195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5" y="194"/>
                  </a:lnTo>
                  <a:lnTo>
                    <a:pt x="315" y="193"/>
                  </a:lnTo>
                  <a:lnTo>
                    <a:pt x="315" y="193"/>
                  </a:lnTo>
                  <a:lnTo>
                    <a:pt x="315" y="192"/>
                  </a:lnTo>
                  <a:lnTo>
                    <a:pt x="314" y="192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2" y="192"/>
                  </a:lnTo>
                  <a:lnTo>
                    <a:pt x="312" y="192"/>
                  </a:lnTo>
                  <a:lnTo>
                    <a:pt x="312" y="191"/>
                  </a:lnTo>
                  <a:lnTo>
                    <a:pt x="312" y="191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4" y="192"/>
                  </a:lnTo>
                  <a:close/>
                  <a:moveTo>
                    <a:pt x="113" y="191"/>
                  </a:moveTo>
                  <a:lnTo>
                    <a:pt x="114" y="191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5" y="192"/>
                  </a:lnTo>
                  <a:lnTo>
                    <a:pt x="115" y="192"/>
                  </a:lnTo>
                  <a:lnTo>
                    <a:pt x="114" y="192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2" y="191"/>
                  </a:lnTo>
                  <a:lnTo>
                    <a:pt x="113" y="191"/>
                  </a:lnTo>
                  <a:lnTo>
                    <a:pt x="113" y="191"/>
                  </a:lnTo>
                  <a:lnTo>
                    <a:pt x="113" y="191"/>
                  </a:lnTo>
                  <a:close/>
                  <a:moveTo>
                    <a:pt x="106" y="190"/>
                  </a:moveTo>
                  <a:lnTo>
                    <a:pt x="107" y="190"/>
                  </a:lnTo>
                  <a:lnTo>
                    <a:pt x="107" y="191"/>
                  </a:lnTo>
                  <a:lnTo>
                    <a:pt x="106" y="191"/>
                  </a:lnTo>
                  <a:lnTo>
                    <a:pt x="106" y="190"/>
                  </a:lnTo>
                  <a:lnTo>
                    <a:pt x="106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6" y="191"/>
                  </a:lnTo>
                  <a:lnTo>
                    <a:pt x="106" y="190"/>
                  </a:lnTo>
                  <a:close/>
                  <a:moveTo>
                    <a:pt x="104" y="190"/>
                  </a:moveTo>
                  <a:lnTo>
                    <a:pt x="104" y="190"/>
                  </a:lnTo>
                  <a:lnTo>
                    <a:pt x="104" y="190"/>
                  </a:lnTo>
                  <a:close/>
                  <a:moveTo>
                    <a:pt x="101" y="190"/>
                  </a:moveTo>
                  <a:lnTo>
                    <a:pt x="102" y="190"/>
                  </a:lnTo>
                  <a:lnTo>
                    <a:pt x="101" y="190"/>
                  </a:lnTo>
                  <a:close/>
                  <a:moveTo>
                    <a:pt x="104" y="190"/>
                  </a:moveTo>
                  <a:lnTo>
                    <a:pt x="104" y="190"/>
                  </a:lnTo>
                  <a:lnTo>
                    <a:pt x="104" y="190"/>
                  </a:lnTo>
                  <a:close/>
                  <a:moveTo>
                    <a:pt x="310" y="190"/>
                  </a:moveTo>
                  <a:lnTo>
                    <a:pt x="310" y="190"/>
                  </a:lnTo>
                  <a:lnTo>
                    <a:pt x="310" y="190"/>
                  </a:lnTo>
                  <a:lnTo>
                    <a:pt x="310" y="190"/>
                  </a:lnTo>
                  <a:lnTo>
                    <a:pt x="309" y="190"/>
                  </a:lnTo>
                  <a:lnTo>
                    <a:pt x="309" y="190"/>
                  </a:lnTo>
                  <a:lnTo>
                    <a:pt x="310" y="190"/>
                  </a:lnTo>
                  <a:lnTo>
                    <a:pt x="309" y="190"/>
                  </a:lnTo>
                  <a:lnTo>
                    <a:pt x="310" y="190"/>
                  </a:lnTo>
                  <a:close/>
                  <a:moveTo>
                    <a:pt x="101" y="189"/>
                  </a:moveTo>
                  <a:lnTo>
                    <a:pt x="101" y="190"/>
                  </a:lnTo>
                  <a:lnTo>
                    <a:pt x="101" y="189"/>
                  </a:lnTo>
                  <a:close/>
                  <a:moveTo>
                    <a:pt x="97" y="188"/>
                  </a:moveTo>
                  <a:lnTo>
                    <a:pt x="97" y="188"/>
                  </a:lnTo>
                  <a:lnTo>
                    <a:pt x="97" y="188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8" y="187"/>
                  </a:lnTo>
                  <a:lnTo>
                    <a:pt x="328" y="187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8" y="187"/>
                  </a:lnTo>
                  <a:lnTo>
                    <a:pt x="327" y="187"/>
                  </a:lnTo>
                  <a:close/>
                  <a:moveTo>
                    <a:pt x="347" y="187"/>
                  </a:moveTo>
                  <a:lnTo>
                    <a:pt x="346" y="187"/>
                  </a:lnTo>
                  <a:lnTo>
                    <a:pt x="347" y="187"/>
                  </a:lnTo>
                  <a:lnTo>
                    <a:pt x="346" y="187"/>
                  </a:lnTo>
                  <a:lnTo>
                    <a:pt x="347" y="187"/>
                  </a:lnTo>
                  <a:close/>
                  <a:moveTo>
                    <a:pt x="318" y="186"/>
                  </a:moveTo>
                  <a:lnTo>
                    <a:pt x="319" y="186"/>
                  </a:lnTo>
                  <a:lnTo>
                    <a:pt x="318" y="186"/>
                  </a:lnTo>
                  <a:close/>
                  <a:moveTo>
                    <a:pt x="94" y="185"/>
                  </a:moveTo>
                  <a:lnTo>
                    <a:pt x="94" y="184"/>
                  </a:lnTo>
                  <a:lnTo>
                    <a:pt x="94" y="185"/>
                  </a:lnTo>
                  <a:close/>
                  <a:moveTo>
                    <a:pt x="317" y="184"/>
                  </a:moveTo>
                  <a:lnTo>
                    <a:pt x="317" y="184"/>
                  </a:lnTo>
                  <a:lnTo>
                    <a:pt x="317" y="184"/>
                  </a:lnTo>
                  <a:close/>
                  <a:moveTo>
                    <a:pt x="317" y="184"/>
                  </a:moveTo>
                  <a:lnTo>
                    <a:pt x="318" y="184"/>
                  </a:lnTo>
                  <a:lnTo>
                    <a:pt x="317" y="184"/>
                  </a:lnTo>
                  <a:close/>
                  <a:moveTo>
                    <a:pt x="94" y="184"/>
                  </a:moveTo>
                  <a:lnTo>
                    <a:pt x="93" y="184"/>
                  </a:lnTo>
                  <a:lnTo>
                    <a:pt x="94" y="184"/>
                  </a:lnTo>
                  <a:close/>
                  <a:moveTo>
                    <a:pt x="332" y="184"/>
                  </a:moveTo>
                  <a:lnTo>
                    <a:pt x="331" y="184"/>
                  </a:lnTo>
                  <a:lnTo>
                    <a:pt x="331" y="184"/>
                  </a:lnTo>
                  <a:lnTo>
                    <a:pt x="331" y="184"/>
                  </a:lnTo>
                  <a:lnTo>
                    <a:pt x="332" y="184"/>
                  </a:lnTo>
                  <a:close/>
                  <a:moveTo>
                    <a:pt x="317" y="184"/>
                  </a:move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close/>
                  <a:moveTo>
                    <a:pt x="309" y="179"/>
                  </a:moveTo>
                  <a:lnTo>
                    <a:pt x="309" y="179"/>
                  </a:lnTo>
                  <a:lnTo>
                    <a:pt x="309" y="179"/>
                  </a:lnTo>
                  <a:close/>
                  <a:moveTo>
                    <a:pt x="294" y="176"/>
                  </a:moveTo>
                  <a:lnTo>
                    <a:pt x="294" y="176"/>
                  </a:lnTo>
                  <a:lnTo>
                    <a:pt x="294" y="176"/>
                  </a:lnTo>
                  <a:close/>
                  <a:moveTo>
                    <a:pt x="311" y="175"/>
                  </a:moveTo>
                  <a:lnTo>
                    <a:pt x="312" y="176"/>
                  </a:lnTo>
                  <a:lnTo>
                    <a:pt x="311" y="176"/>
                  </a:lnTo>
                  <a:lnTo>
                    <a:pt x="311" y="175"/>
                  </a:lnTo>
                  <a:close/>
                  <a:moveTo>
                    <a:pt x="300" y="175"/>
                  </a:moveTo>
                  <a:lnTo>
                    <a:pt x="301" y="175"/>
                  </a:lnTo>
                  <a:lnTo>
                    <a:pt x="300" y="175"/>
                  </a:lnTo>
                  <a:close/>
                  <a:moveTo>
                    <a:pt x="296" y="174"/>
                  </a:moveTo>
                  <a:lnTo>
                    <a:pt x="296" y="175"/>
                  </a:lnTo>
                  <a:lnTo>
                    <a:pt x="296" y="174"/>
                  </a:lnTo>
                  <a:close/>
                  <a:moveTo>
                    <a:pt x="293" y="174"/>
                  </a:moveTo>
                  <a:lnTo>
                    <a:pt x="293" y="174"/>
                  </a:lnTo>
                  <a:lnTo>
                    <a:pt x="293" y="175"/>
                  </a:lnTo>
                  <a:lnTo>
                    <a:pt x="293" y="174"/>
                  </a:lnTo>
                  <a:lnTo>
                    <a:pt x="293" y="174"/>
                  </a:lnTo>
                  <a:close/>
                  <a:moveTo>
                    <a:pt x="293" y="174"/>
                  </a:moveTo>
                  <a:lnTo>
                    <a:pt x="292" y="174"/>
                  </a:lnTo>
                  <a:lnTo>
                    <a:pt x="292" y="175"/>
                  </a:lnTo>
                  <a:lnTo>
                    <a:pt x="292" y="174"/>
                  </a:lnTo>
                  <a:lnTo>
                    <a:pt x="293" y="174"/>
                  </a:lnTo>
                  <a:close/>
                  <a:moveTo>
                    <a:pt x="294" y="174"/>
                  </a:moveTo>
                  <a:lnTo>
                    <a:pt x="293" y="174"/>
                  </a:lnTo>
                  <a:lnTo>
                    <a:pt x="294" y="174"/>
                  </a:lnTo>
                  <a:close/>
                  <a:moveTo>
                    <a:pt x="295" y="174"/>
                  </a:moveTo>
                  <a:lnTo>
                    <a:pt x="295" y="174"/>
                  </a:lnTo>
                  <a:lnTo>
                    <a:pt x="295" y="174"/>
                  </a:lnTo>
                  <a:lnTo>
                    <a:pt x="294" y="175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close/>
                  <a:moveTo>
                    <a:pt x="300" y="174"/>
                  </a:move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0" y="174"/>
                  </a:lnTo>
                  <a:close/>
                  <a:moveTo>
                    <a:pt x="299" y="174"/>
                  </a:moveTo>
                  <a:lnTo>
                    <a:pt x="299" y="174"/>
                  </a:lnTo>
                  <a:lnTo>
                    <a:pt x="299" y="174"/>
                  </a:lnTo>
                  <a:lnTo>
                    <a:pt x="299" y="174"/>
                  </a:lnTo>
                  <a:close/>
                  <a:moveTo>
                    <a:pt x="293" y="174"/>
                  </a:moveTo>
                  <a:lnTo>
                    <a:pt x="294" y="174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3" y="174"/>
                  </a:lnTo>
                  <a:close/>
                  <a:moveTo>
                    <a:pt x="287" y="174"/>
                  </a:moveTo>
                  <a:lnTo>
                    <a:pt x="287" y="174"/>
                  </a:lnTo>
                  <a:lnTo>
                    <a:pt x="287" y="174"/>
                  </a:lnTo>
                  <a:close/>
                  <a:moveTo>
                    <a:pt x="287" y="174"/>
                  </a:moveTo>
                  <a:lnTo>
                    <a:pt x="287" y="173"/>
                  </a:lnTo>
                  <a:lnTo>
                    <a:pt x="287" y="174"/>
                  </a:lnTo>
                  <a:close/>
                  <a:moveTo>
                    <a:pt x="287" y="173"/>
                  </a:moveTo>
                  <a:lnTo>
                    <a:pt x="287" y="173"/>
                  </a:lnTo>
                  <a:lnTo>
                    <a:pt x="287" y="174"/>
                  </a:lnTo>
                  <a:lnTo>
                    <a:pt x="287" y="174"/>
                  </a:lnTo>
                  <a:lnTo>
                    <a:pt x="287" y="173"/>
                  </a:lnTo>
                  <a:lnTo>
                    <a:pt x="287" y="173"/>
                  </a:lnTo>
                  <a:close/>
                  <a:moveTo>
                    <a:pt x="301" y="173"/>
                  </a:moveTo>
                  <a:lnTo>
                    <a:pt x="301" y="174"/>
                  </a:lnTo>
                  <a:lnTo>
                    <a:pt x="301" y="173"/>
                  </a:lnTo>
                  <a:close/>
                  <a:moveTo>
                    <a:pt x="295" y="173"/>
                  </a:moveTo>
                  <a:lnTo>
                    <a:pt x="295" y="173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3"/>
                  </a:lnTo>
                  <a:close/>
                  <a:moveTo>
                    <a:pt x="295" y="173"/>
                  </a:moveTo>
                  <a:lnTo>
                    <a:pt x="295" y="173"/>
                  </a:lnTo>
                  <a:lnTo>
                    <a:pt x="295" y="173"/>
                  </a:lnTo>
                  <a:lnTo>
                    <a:pt x="295" y="173"/>
                  </a:lnTo>
                  <a:lnTo>
                    <a:pt x="295" y="173"/>
                  </a:lnTo>
                  <a:lnTo>
                    <a:pt x="294" y="173"/>
                  </a:lnTo>
                  <a:lnTo>
                    <a:pt x="295" y="173"/>
                  </a:lnTo>
                  <a:close/>
                  <a:moveTo>
                    <a:pt x="289" y="173"/>
                  </a:moveTo>
                  <a:lnTo>
                    <a:pt x="290" y="173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289" y="173"/>
                  </a:lnTo>
                  <a:close/>
                  <a:moveTo>
                    <a:pt x="298" y="173"/>
                  </a:moveTo>
                  <a:lnTo>
                    <a:pt x="298" y="173"/>
                  </a:lnTo>
                  <a:lnTo>
                    <a:pt x="298" y="173"/>
                  </a:lnTo>
                  <a:close/>
                  <a:moveTo>
                    <a:pt x="289" y="173"/>
                  </a:moveTo>
                  <a:lnTo>
                    <a:pt x="289" y="173"/>
                  </a:lnTo>
                  <a:lnTo>
                    <a:pt x="289" y="173"/>
                  </a:lnTo>
                  <a:close/>
                  <a:moveTo>
                    <a:pt x="286" y="173"/>
                  </a:moveTo>
                  <a:lnTo>
                    <a:pt x="286" y="173"/>
                  </a:lnTo>
                  <a:lnTo>
                    <a:pt x="286" y="173"/>
                  </a:lnTo>
                  <a:close/>
                  <a:moveTo>
                    <a:pt x="294" y="172"/>
                  </a:moveTo>
                  <a:lnTo>
                    <a:pt x="293" y="172"/>
                  </a:lnTo>
                  <a:lnTo>
                    <a:pt x="294" y="172"/>
                  </a:lnTo>
                  <a:close/>
                  <a:moveTo>
                    <a:pt x="278" y="172"/>
                  </a:moveTo>
                  <a:lnTo>
                    <a:pt x="279" y="172"/>
                  </a:lnTo>
                  <a:lnTo>
                    <a:pt x="279" y="172"/>
                  </a:lnTo>
                  <a:lnTo>
                    <a:pt x="279" y="173"/>
                  </a:lnTo>
                  <a:lnTo>
                    <a:pt x="280" y="173"/>
                  </a:lnTo>
                  <a:lnTo>
                    <a:pt x="279" y="173"/>
                  </a:lnTo>
                  <a:lnTo>
                    <a:pt x="279" y="173"/>
                  </a:lnTo>
                  <a:lnTo>
                    <a:pt x="278" y="173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78" y="172"/>
                  </a:lnTo>
                  <a:close/>
                  <a:moveTo>
                    <a:pt x="270" y="170"/>
                  </a:moveTo>
                  <a:lnTo>
                    <a:pt x="271" y="170"/>
                  </a:lnTo>
                  <a:lnTo>
                    <a:pt x="270" y="170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70" y="170"/>
                  </a:lnTo>
                  <a:close/>
                  <a:moveTo>
                    <a:pt x="270" y="170"/>
                  </a:move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68" y="170"/>
                  </a:lnTo>
                  <a:lnTo>
                    <a:pt x="268" y="169"/>
                  </a:lnTo>
                  <a:lnTo>
                    <a:pt x="269" y="169"/>
                  </a:lnTo>
                  <a:lnTo>
                    <a:pt x="269" y="170"/>
                  </a:lnTo>
                  <a:lnTo>
                    <a:pt x="269" y="169"/>
                  </a:lnTo>
                  <a:lnTo>
                    <a:pt x="269" y="169"/>
                  </a:lnTo>
                  <a:lnTo>
                    <a:pt x="270" y="169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70" y="170"/>
                  </a:lnTo>
                  <a:close/>
                  <a:moveTo>
                    <a:pt x="270" y="169"/>
                  </a:moveTo>
                  <a:lnTo>
                    <a:pt x="269" y="169"/>
                  </a:lnTo>
                  <a:lnTo>
                    <a:pt x="270" y="169"/>
                  </a:lnTo>
                  <a:lnTo>
                    <a:pt x="270" y="169"/>
                  </a:lnTo>
                  <a:close/>
                  <a:moveTo>
                    <a:pt x="267" y="168"/>
                  </a:moveTo>
                  <a:lnTo>
                    <a:pt x="267" y="168"/>
                  </a:lnTo>
                  <a:lnTo>
                    <a:pt x="267" y="168"/>
                  </a:lnTo>
                  <a:close/>
                  <a:moveTo>
                    <a:pt x="266" y="167"/>
                  </a:moveTo>
                  <a:lnTo>
                    <a:pt x="266" y="168"/>
                  </a:lnTo>
                  <a:lnTo>
                    <a:pt x="266" y="167"/>
                  </a:lnTo>
                  <a:close/>
                  <a:moveTo>
                    <a:pt x="265" y="167"/>
                  </a:moveTo>
                  <a:lnTo>
                    <a:pt x="266" y="167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67" y="168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65" y="168"/>
                  </a:lnTo>
                  <a:lnTo>
                    <a:pt x="265" y="167"/>
                  </a:lnTo>
                  <a:close/>
                  <a:moveTo>
                    <a:pt x="269" y="166"/>
                  </a:moveTo>
                  <a:lnTo>
                    <a:pt x="269" y="166"/>
                  </a:lnTo>
                  <a:lnTo>
                    <a:pt x="269" y="166"/>
                  </a:lnTo>
                  <a:close/>
                  <a:moveTo>
                    <a:pt x="269" y="166"/>
                  </a:moveTo>
                  <a:lnTo>
                    <a:pt x="270" y="166"/>
                  </a:lnTo>
                  <a:lnTo>
                    <a:pt x="269" y="166"/>
                  </a:lnTo>
                  <a:close/>
                  <a:moveTo>
                    <a:pt x="273" y="166"/>
                  </a:moveTo>
                  <a:lnTo>
                    <a:pt x="274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close/>
                  <a:moveTo>
                    <a:pt x="272" y="166"/>
                  </a:moveTo>
                  <a:lnTo>
                    <a:pt x="272" y="166"/>
                  </a:lnTo>
                  <a:lnTo>
                    <a:pt x="272" y="166"/>
                  </a:lnTo>
                  <a:close/>
                  <a:moveTo>
                    <a:pt x="273" y="166"/>
                  </a:moveTo>
                  <a:lnTo>
                    <a:pt x="273" y="166"/>
                  </a:lnTo>
                  <a:lnTo>
                    <a:pt x="274" y="166"/>
                  </a:lnTo>
                  <a:lnTo>
                    <a:pt x="275" y="166"/>
                  </a:lnTo>
                  <a:lnTo>
                    <a:pt x="275" y="166"/>
                  </a:lnTo>
                  <a:lnTo>
                    <a:pt x="274" y="166"/>
                  </a:lnTo>
                  <a:lnTo>
                    <a:pt x="274" y="166"/>
                  </a:lnTo>
                  <a:lnTo>
                    <a:pt x="273" y="166"/>
                  </a:lnTo>
                  <a:lnTo>
                    <a:pt x="274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2" y="166"/>
                  </a:lnTo>
                  <a:lnTo>
                    <a:pt x="273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73" y="166"/>
                  </a:lnTo>
                  <a:close/>
                  <a:moveTo>
                    <a:pt x="269" y="166"/>
                  </a:moveTo>
                  <a:lnTo>
                    <a:pt x="269" y="165"/>
                  </a:lnTo>
                  <a:lnTo>
                    <a:pt x="269" y="166"/>
                  </a:lnTo>
                  <a:close/>
                  <a:moveTo>
                    <a:pt x="270" y="165"/>
                  </a:moveTo>
                  <a:lnTo>
                    <a:pt x="271" y="165"/>
                  </a:lnTo>
                  <a:lnTo>
                    <a:pt x="271" y="166"/>
                  </a:lnTo>
                  <a:lnTo>
                    <a:pt x="271" y="165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0" y="166"/>
                  </a:lnTo>
                  <a:lnTo>
                    <a:pt x="270" y="166"/>
                  </a:lnTo>
                  <a:lnTo>
                    <a:pt x="269" y="166"/>
                  </a:lnTo>
                  <a:lnTo>
                    <a:pt x="270" y="166"/>
                  </a:lnTo>
                  <a:lnTo>
                    <a:pt x="269" y="166"/>
                  </a:lnTo>
                  <a:lnTo>
                    <a:pt x="270" y="166"/>
                  </a:lnTo>
                  <a:lnTo>
                    <a:pt x="271" y="166"/>
                  </a:lnTo>
                  <a:lnTo>
                    <a:pt x="270" y="166"/>
                  </a:lnTo>
                  <a:lnTo>
                    <a:pt x="270" y="165"/>
                  </a:lnTo>
                  <a:close/>
                  <a:moveTo>
                    <a:pt x="271" y="165"/>
                  </a:moveTo>
                  <a:lnTo>
                    <a:pt x="271" y="165"/>
                  </a:lnTo>
                  <a:lnTo>
                    <a:pt x="271" y="165"/>
                  </a:lnTo>
                  <a:close/>
                  <a:moveTo>
                    <a:pt x="268" y="165"/>
                  </a:moveTo>
                  <a:lnTo>
                    <a:pt x="268" y="165"/>
                  </a:lnTo>
                  <a:lnTo>
                    <a:pt x="268" y="165"/>
                  </a:lnTo>
                  <a:close/>
                  <a:moveTo>
                    <a:pt x="269" y="165"/>
                  </a:moveTo>
                  <a:lnTo>
                    <a:pt x="269" y="165"/>
                  </a:lnTo>
                  <a:lnTo>
                    <a:pt x="269" y="165"/>
                  </a:lnTo>
                  <a:lnTo>
                    <a:pt x="269" y="165"/>
                  </a:lnTo>
                  <a:lnTo>
                    <a:pt x="269" y="165"/>
                  </a:lnTo>
                  <a:close/>
                  <a:moveTo>
                    <a:pt x="268" y="165"/>
                  </a:moveTo>
                  <a:lnTo>
                    <a:pt x="267" y="165"/>
                  </a:lnTo>
                  <a:lnTo>
                    <a:pt x="268" y="165"/>
                  </a:lnTo>
                  <a:close/>
                  <a:moveTo>
                    <a:pt x="274" y="165"/>
                  </a:moveTo>
                  <a:lnTo>
                    <a:pt x="275" y="165"/>
                  </a:lnTo>
                  <a:lnTo>
                    <a:pt x="274" y="165"/>
                  </a:lnTo>
                  <a:close/>
                  <a:moveTo>
                    <a:pt x="268" y="165"/>
                  </a:moveTo>
                  <a:lnTo>
                    <a:pt x="269" y="165"/>
                  </a:lnTo>
                  <a:lnTo>
                    <a:pt x="268" y="165"/>
                  </a:lnTo>
                  <a:close/>
                  <a:moveTo>
                    <a:pt x="267" y="164"/>
                  </a:moveTo>
                  <a:lnTo>
                    <a:pt x="266" y="164"/>
                  </a:lnTo>
                  <a:lnTo>
                    <a:pt x="267" y="164"/>
                  </a:lnTo>
                  <a:close/>
                  <a:moveTo>
                    <a:pt x="266" y="163"/>
                  </a:moveTo>
                  <a:lnTo>
                    <a:pt x="266" y="164"/>
                  </a:lnTo>
                  <a:lnTo>
                    <a:pt x="266" y="163"/>
                  </a:lnTo>
                  <a:lnTo>
                    <a:pt x="266" y="164"/>
                  </a:lnTo>
                  <a:lnTo>
                    <a:pt x="266" y="163"/>
                  </a:lnTo>
                  <a:close/>
                  <a:moveTo>
                    <a:pt x="268" y="164"/>
                  </a:moveTo>
                  <a:lnTo>
                    <a:pt x="268" y="163"/>
                  </a:lnTo>
                  <a:lnTo>
                    <a:pt x="268" y="164"/>
                  </a:lnTo>
                  <a:lnTo>
                    <a:pt x="269" y="164"/>
                  </a:lnTo>
                  <a:lnTo>
                    <a:pt x="269" y="165"/>
                  </a:lnTo>
                  <a:lnTo>
                    <a:pt x="269" y="164"/>
                  </a:lnTo>
                  <a:lnTo>
                    <a:pt x="268" y="164"/>
                  </a:lnTo>
                  <a:lnTo>
                    <a:pt x="269" y="164"/>
                  </a:lnTo>
                  <a:lnTo>
                    <a:pt x="268" y="164"/>
                  </a:lnTo>
                  <a:lnTo>
                    <a:pt x="268" y="163"/>
                  </a:lnTo>
                  <a:lnTo>
                    <a:pt x="268" y="164"/>
                  </a:lnTo>
                  <a:close/>
                  <a:moveTo>
                    <a:pt x="267" y="163"/>
                  </a:move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7" y="163"/>
                  </a:move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7" y="163"/>
                  </a:move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5" y="163"/>
                  </a:move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close/>
                  <a:moveTo>
                    <a:pt x="266" y="162"/>
                  </a:moveTo>
                  <a:lnTo>
                    <a:pt x="266" y="162"/>
                  </a:lnTo>
                  <a:lnTo>
                    <a:pt x="266" y="162"/>
                  </a:lnTo>
                  <a:close/>
                  <a:moveTo>
                    <a:pt x="266" y="162"/>
                  </a:moveTo>
                  <a:lnTo>
                    <a:pt x="265" y="162"/>
                  </a:lnTo>
                  <a:lnTo>
                    <a:pt x="266" y="162"/>
                  </a:lnTo>
                  <a:lnTo>
                    <a:pt x="265" y="162"/>
                  </a:lnTo>
                  <a:lnTo>
                    <a:pt x="266" y="162"/>
                  </a:lnTo>
                  <a:close/>
                  <a:moveTo>
                    <a:pt x="267" y="162"/>
                  </a:move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close/>
                  <a:moveTo>
                    <a:pt x="267" y="162"/>
                  </a:move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close/>
                  <a:moveTo>
                    <a:pt x="266" y="162"/>
                  </a:moveTo>
                  <a:lnTo>
                    <a:pt x="267" y="162"/>
                  </a:lnTo>
                  <a:lnTo>
                    <a:pt x="266" y="162"/>
                  </a:lnTo>
                  <a:lnTo>
                    <a:pt x="267" y="162"/>
                  </a:lnTo>
                  <a:lnTo>
                    <a:pt x="266" y="162"/>
                  </a:lnTo>
                  <a:close/>
                  <a:moveTo>
                    <a:pt x="263" y="162"/>
                  </a:moveTo>
                  <a:lnTo>
                    <a:pt x="263" y="162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63" y="162"/>
                  </a:lnTo>
                  <a:close/>
                  <a:moveTo>
                    <a:pt x="262" y="161"/>
                  </a:moveTo>
                  <a:lnTo>
                    <a:pt x="262" y="162"/>
                  </a:lnTo>
                  <a:lnTo>
                    <a:pt x="262" y="161"/>
                  </a:lnTo>
                  <a:lnTo>
                    <a:pt x="261" y="161"/>
                  </a:lnTo>
                  <a:lnTo>
                    <a:pt x="262" y="161"/>
                  </a:lnTo>
                  <a:lnTo>
                    <a:pt x="261" y="161"/>
                  </a:lnTo>
                  <a:lnTo>
                    <a:pt x="262" y="161"/>
                  </a:lnTo>
                  <a:close/>
                  <a:moveTo>
                    <a:pt x="265" y="161"/>
                  </a:moveTo>
                  <a:lnTo>
                    <a:pt x="264" y="161"/>
                  </a:lnTo>
                  <a:lnTo>
                    <a:pt x="265" y="161"/>
                  </a:lnTo>
                  <a:close/>
                  <a:moveTo>
                    <a:pt x="266" y="161"/>
                  </a:moveTo>
                  <a:lnTo>
                    <a:pt x="267" y="161"/>
                  </a:lnTo>
                  <a:lnTo>
                    <a:pt x="266" y="161"/>
                  </a:lnTo>
                  <a:lnTo>
                    <a:pt x="267" y="161"/>
                  </a:lnTo>
                  <a:lnTo>
                    <a:pt x="266" y="161"/>
                  </a:lnTo>
                  <a:lnTo>
                    <a:pt x="265" y="161"/>
                  </a:lnTo>
                  <a:lnTo>
                    <a:pt x="265" y="161"/>
                  </a:lnTo>
                  <a:lnTo>
                    <a:pt x="266" y="161"/>
                  </a:lnTo>
                  <a:close/>
                  <a:moveTo>
                    <a:pt x="263" y="161"/>
                  </a:moveTo>
                  <a:lnTo>
                    <a:pt x="263" y="161"/>
                  </a:lnTo>
                  <a:lnTo>
                    <a:pt x="263" y="160"/>
                  </a:lnTo>
                  <a:lnTo>
                    <a:pt x="263" y="161"/>
                  </a:lnTo>
                  <a:lnTo>
                    <a:pt x="263" y="161"/>
                  </a:lnTo>
                  <a:close/>
                  <a:moveTo>
                    <a:pt x="268" y="160"/>
                  </a:moveTo>
                  <a:lnTo>
                    <a:pt x="268" y="161"/>
                  </a:lnTo>
                  <a:lnTo>
                    <a:pt x="268" y="160"/>
                  </a:lnTo>
                  <a:close/>
                  <a:moveTo>
                    <a:pt x="261" y="160"/>
                  </a:moveTo>
                  <a:lnTo>
                    <a:pt x="261" y="160"/>
                  </a:lnTo>
                  <a:lnTo>
                    <a:pt x="261" y="161"/>
                  </a:lnTo>
                  <a:lnTo>
                    <a:pt x="261" y="161"/>
                  </a:lnTo>
                  <a:lnTo>
                    <a:pt x="261" y="160"/>
                  </a:lnTo>
                  <a:close/>
                  <a:moveTo>
                    <a:pt x="263" y="161"/>
                  </a:moveTo>
                  <a:lnTo>
                    <a:pt x="263" y="160"/>
                  </a:lnTo>
                  <a:lnTo>
                    <a:pt x="263" y="160"/>
                  </a:lnTo>
                  <a:lnTo>
                    <a:pt x="263" y="161"/>
                  </a:lnTo>
                  <a:close/>
                  <a:moveTo>
                    <a:pt x="260" y="160"/>
                  </a:moveTo>
                  <a:lnTo>
                    <a:pt x="261" y="160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0" y="160"/>
                  </a:lnTo>
                  <a:close/>
                  <a:moveTo>
                    <a:pt x="260" y="159"/>
                  </a:moveTo>
                  <a:lnTo>
                    <a:pt x="260" y="159"/>
                  </a:lnTo>
                  <a:lnTo>
                    <a:pt x="260" y="159"/>
                  </a:lnTo>
                  <a:close/>
                  <a:moveTo>
                    <a:pt x="261" y="152"/>
                  </a:moveTo>
                  <a:lnTo>
                    <a:pt x="261" y="152"/>
                  </a:lnTo>
                  <a:lnTo>
                    <a:pt x="261" y="152"/>
                  </a:lnTo>
                  <a:lnTo>
                    <a:pt x="261" y="152"/>
                  </a:lnTo>
                  <a:lnTo>
                    <a:pt x="261" y="152"/>
                  </a:lnTo>
                  <a:close/>
                  <a:moveTo>
                    <a:pt x="260" y="151"/>
                  </a:move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close/>
                  <a:moveTo>
                    <a:pt x="261" y="151"/>
                  </a:moveTo>
                  <a:lnTo>
                    <a:pt x="260" y="151"/>
                  </a:lnTo>
                  <a:lnTo>
                    <a:pt x="261" y="151"/>
                  </a:lnTo>
                  <a:close/>
                  <a:moveTo>
                    <a:pt x="261" y="151"/>
                  </a:moveTo>
                  <a:lnTo>
                    <a:pt x="260" y="151"/>
                  </a:lnTo>
                  <a:lnTo>
                    <a:pt x="260" y="150"/>
                  </a:lnTo>
                  <a:lnTo>
                    <a:pt x="261" y="150"/>
                  </a:lnTo>
                  <a:lnTo>
                    <a:pt x="261" y="151"/>
                  </a:lnTo>
                  <a:close/>
                  <a:moveTo>
                    <a:pt x="261" y="149"/>
                  </a:moveTo>
                  <a:lnTo>
                    <a:pt x="261" y="150"/>
                  </a:lnTo>
                  <a:lnTo>
                    <a:pt x="261" y="149"/>
                  </a:lnTo>
                  <a:lnTo>
                    <a:pt x="261" y="149"/>
                  </a:lnTo>
                  <a:close/>
                  <a:moveTo>
                    <a:pt x="262" y="147"/>
                  </a:moveTo>
                  <a:lnTo>
                    <a:pt x="262" y="148"/>
                  </a:lnTo>
                  <a:lnTo>
                    <a:pt x="262" y="147"/>
                  </a:lnTo>
                  <a:close/>
                  <a:moveTo>
                    <a:pt x="263" y="147"/>
                  </a:moveTo>
                  <a:lnTo>
                    <a:pt x="263" y="147"/>
                  </a:lnTo>
                  <a:lnTo>
                    <a:pt x="263" y="147"/>
                  </a:lnTo>
                  <a:lnTo>
                    <a:pt x="263" y="147"/>
                  </a:lnTo>
                  <a:lnTo>
                    <a:pt x="263" y="147"/>
                  </a:lnTo>
                  <a:close/>
                  <a:moveTo>
                    <a:pt x="265" y="144"/>
                  </a:moveTo>
                  <a:lnTo>
                    <a:pt x="265" y="145"/>
                  </a:lnTo>
                  <a:lnTo>
                    <a:pt x="264" y="145"/>
                  </a:lnTo>
                  <a:lnTo>
                    <a:pt x="264" y="144"/>
                  </a:lnTo>
                  <a:lnTo>
                    <a:pt x="265" y="144"/>
                  </a:lnTo>
                  <a:close/>
                  <a:moveTo>
                    <a:pt x="263" y="143"/>
                  </a:moveTo>
                  <a:lnTo>
                    <a:pt x="264" y="143"/>
                  </a:lnTo>
                  <a:lnTo>
                    <a:pt x="263" y="143"/>
                  </a:lnTo>
                  <a:lnTo>
                    <a:pt x="263" y="144"/>
                  </a:lnTo>
                  <a:lnTo>
                    <a:pt x="263" y="143"/>
                  </a:lnTo>
                  <a:close/>
                  <a:moveTo>
                    <a:pt x="263" y="143"/>
                  </a:moveTo>
                  <a:lnTo>
                    <a:pt x="263" y="143"/>
                  </a:lnTo>
                  <a:lnTo>
                    <a:pt x="263" y="143"/>
                  </a:lnTo>
                  <a:close/>
                  <a:moveTo>
                    <a:pt x="268" y="139"/>
                  </a:moveTo>
                  <a:lnTo>
                    <a:pt x="268" y="139"/>
                  </a:lnTo>
                  <a:lnTo>
                    <a:pt x="268" y="139"/>
                  </a:lnTo>
                  <a:lnTo>
                    <a:pt x="267" y="139"/>
                  </a:lnTo>
                  <a:lnTo>
                    <a:pt x="268" y="139"/>
                  </a:lnTo>
                  <a:close/>
                  <a:moveTo>
                    <a:pt x="290" y="133"/>
                  </a:moveTo>
                  <a:lnTo>
                    <a:pt x="290" y="133"/>
                  </a:lnTo>
                  <a:lnTo>
                    <a:pt x="290" y="133"/>
                  </a:lnTo>
                  <a:close/>
                  <a:moveTo>
                    <a:pt x="276" y="133"/>
                  </a:moveTo>
                  <a:lnTo>
                    <a:pt x="276" y="133"/>
                  </a:lnTo>
                  <a:lnTo>
                    <a:pt x="276" y="133"/>
                  </a:lnTo>
                  <a:lnTo>
                    <a:pt x="277" y="133"/>
                  </a:lnTo>
                  <a:lnTo>
                    <a:pt x="276" y="133"/>
                  </a:lnTo>
                  <a:close/>
                  <a:moveTo>
                    <a:pt x="275" y="131"/>
                  </a:moveTo>
                  <a:lnTo>
                    <a:pt x="275" y="131"/>
                  </a:lnTo>
                  <a:lnTo>
                    <a:pt x="275" y="131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3" y="132"/>
                  </a:lnTo>
                  <a:lnTo>
                    <a:pt x="273" y="131"/>
                  </a:lnTo>
                  <a:lnTo>
                    <a:pt x="274" y="131"/>
                  </a:lnTo>
                  <a:lnTo>
                    <a:pt x="275" y="131"/>
                  </a:lnTo>
                  <a:close/>
                  <a:moveTo>
                    <a:pt x="279" y="128"/>
                  </a:moveTo>
                  <a:lnTo>
                    <a:pt x="278" y="128"/>
                  </a:lnTo>
                  <a:lnTo>
                    <a:pt x="278" y="128"/>
                  </a:lnTo>
                  <a:lnTo>
                    <a:pt x="279" y="128"/>
                  </a:lnTo>
                  <a:close/>
                  <a:moveTo>
                    <a:pt x="305" y="125"/>
                  </a:moveTo>
                  <a:lnTo>
                    <a:pt x="305" y="125"/>
                  </a:lnTo>
                  <a:lnTo>
                    <a:pt x="305" y="125"/>
                  </a:lnTo>
                  <a:close/>
                  <a:moveTo>
                    <a:pt x="309" y="121"/>
                  </a:moveTo>
                  <a:lnTo>
                    <a:pt x="310" y="121"/>
                  </a:lnTo>
                  <a:lnTo>
                    <a:pt x="309" y="121"/>
                  </a:lnTo>
                  <a:lnTo>
                    <a:pt x="309" y="121"/>
                  </a:lnTo>
                  <a:close/>
                  <a:moveTo>
                    <a:pt x="287" y="121"/>
                  </a:moveTo>
                  <a:lnTo>
                    <a:pt x="287" y="121"/>
                  </a:lnTo>
                  <a:lnTo>
                    <a:pt x="287" y="121"/>
                  </a:lnTo>
                  <a:close/>
                  <a:moveTo>
                    <a:pt x="310" y="120"/>
                  </a:moveTo>
                  <a:lnTo>
                    <a:pt x="310" y="120"/>
                  </a:lnTo>
                  <a:lnTo>
                    <a:pt x="310" y="120"/>
                  </a:lnTo>
                  <a:close/>
                  <a:moveTo>
                    <a:pt x="284" y="120"/>
                  </a:moveTo>
                  <a:lnTo>
                    <a:pt x="284" y="120"/>
                  </a:lnTo>
                  <a:lnTo>
                    <a:pt x="284" y="120"/>
                  </a:lnTo>
                  <a:close/>
                  <a:moveTo>
                    <a:pt x="312" y="118"/>
                  </a:moveTo>
                  <a:lnTo>
                    <a:pt x="312" y="118"/>
                  </a:lnTo>
                  <a:lnTo>
                    <a:pt x="312" y="117"/>
                  </a:lnTo>
                  <a:lnTo>
                    <a:pt x="312" y="117"/>
                  </a:lnTo>
                  <a:lnTo>
                    <a:pt x="312" y="118"/>
                  </a:lnTo>
                  <a:close/>
                  <a:moveTo>
                    <a:pt x="316" y="117"/>
                  </a:moveTo>
                  <a:lnTo>
                    <a:pt x="315" y="117"/>
                  </a:lnTo>
                  <a:lnTo>
                    <a:pt x="316" y="117"/>
                  </a:lnTo>
                  <a:close/>
                  <a:moveTo>
                    <a:pt x="314" y="117"/>
                  </a:moveTo>
                  <a:lnTo>
                    <a:pt x="314" y="117"/>
                  </a:lnTo>
                  <a:lnTo>
                    <a:pt x="314" y="117"/>
                  </a:lnTo>
                  <a:close/>
                  <a:moveTo>
                    <a:pt x="311" y="117"/>
                  </a:moveTo>
                  <a:lnTo>
                    <a:pt x="310" y="117"/>
                  </a:lnTo>
                  <a:lnTo>
                    <a:pt x="311" y="117"/>
                  </a:lnTo>
                  <a:close/>
                  <a:moveTo>
                    <a:pt x="315" y="117"/>
                  </a:moveTo>
                  <a:lnTo>
                    <a:pt x="315" y="117"/>
                  </a:lnTo>
                  <a:lnTo>
                    <a:pt x="315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5" y="118"/>
                  </a:lnTo>
                  <a:lnTo>
                    <a:pt x="314" y="118"/>
                  </a:lnTo>
                  <a:lnTo>
                    <a:pt x="314" y="117"/>
                  </a:lnTo>
                  <a:lnTo>
                    <a:pt x="313" y="117"/>
                  </a:lnTo>
                  <a:lnTo>
                    <a:pt x="313" y="118"/>
                  </a:lnTo>
                  <a:lnTo>
                    <a:pt x="313" y="117"/>
                  </a:lnTo>
                  <a:lnTo>
                    <a:pt x="313" y="118"/>
                  </a:lnTo>
                  <a:lnTo>
                    <a:pt x="313" y="117"/>
                  </a:lnTo>
                  <a:lnTo>
                    <a:pt x="314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close/>
                  <a:moveTo>
                    <a:pt x="315" y="117"/>
                  </a:moveTo>
                  <a:lnTo>
                    <a:pt x="315" y="116"/>
                  </a:lnTo>
                  <a:lnTo>
                    <a:pt x="315" y="117"/>
                  </a:lnTo>
                  <a:close/>
                  <a:moveTo>
                    <a:pt x="312" y="116"/>
                  </a:moveTo>
                  <a:lnTo>
                    <a:pt x="311" y="116"/>
                  </a:lnTo>
                  <a:lnTo>
                    <a:pt x="312" y="116"/>
                  </a:lnTo>
                  <a:close/>
                  <a:moveTo>
                    <a:pt x="316" y="116"/>
                  </a:moveTo>
                  <a:lnTo>
                    <a:pt x="316" y="116"/>
                  </a:lnTo>
                  <a:lnTo>
                    <a:pt x="317" y="116"/>
                  </a:lnTo>
                  <a:lnTo>
                    <a:pt x="316" y="117"/>
                  </a:lnTo>
                  <a:lnTo>
                    <a:pt x="316" y="117"/>
                  </a:lnTo>
                  <a:lnTo>
                    <a:pt x="316" y="116"/>
                  </a:lnTo>
                  <a:lnTo>
                    <a:pt x="315" y="116"/>
                  </a:lnTo>
                  <a:lnTo>
                    <a:pt x="316" y="116"/>
                  </a:lnTo>
                  <a:close/>
                  <a:moveTo>
                    <a:pt x="316" y="115"/>
                  </a:moveTo>
                  <a:lnTo>
                    <a:pt x="315" y="115"/>
                  </a:lnTo>
                  <a:lnTo>
                    <a:pt x="315" y="115"/>
                  </a:lnTo>
                  <a:lnTo>
                    <a:pt x="316" y="115"/>
                  </a:lnTo>
                  <a:close/>
                  <a:moveTo>
                    <a:pt x="316" y="115"/>
                  </a:moveTo>
                  <a:lnTo>
                    <a:pt x="315" y="115"/>
                  </a:lnTo>
                  <a:lnTo>
                    <a:pt x="315" y="114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6" y="115"/>
                  </a:lnTo>
                  <a:close/>
                  <a:moveTo>
                    <a:pt x="336" y="102"/>
                  </a:moveTo>
                  <a:lnTo>
                    <a:pt x="336" y="102"/>
                  </a:lnTo>
                  <a:lnTo>
                    <a:pt x="336" y="102"/>
                  </a:lnTo>
                  <a:close/>
                  <a:moveTo>
                    <a:pt x="338" y="102"/>
                  </a:moveTo>
                  <a:lnTo>
                    <a:pt x="338" y="102"/>
                  </a:lnTo>
                  <a:lnTo>
                    <a:pt x="338" y="102"/>
                  </a:lnTo>
                  <a:close/>
                  <a:moveTo>
                    <a:pt x="310" y="96"/>
                  </a:moveTo>
                  <a:lnTo>
                    <a:pt x="310" y="95"/>
                  </a:lnTo>
                  <a:lnTo>
                    <a:pt x="311" y="95"/>
                  </a:lnTo>
                  <a:lnTo>
                    <a:pt x="312" y="95"/>
                  </a:lnTo>
                  <a:lnTo>
                    <a:pt x="312" y="96"/>
                  </a:lnTo>
                  <a:lnTo>
                    <a:pt x="311" y="96"/>
                  </a:lnTo>
                  <a:lnTo>
                    <a:pt x="310" y="96"/>
                  </a:lnTo>
                  <a:close/>
                  <a:moveTo>
                    <a:pt x="316" y="93"/>
                  </a:moveTo>
                  <a:lnTo>
                    <a:pt x="316" y="93"/>
                  </a:lnTo>
                  <a:lnTo>
                    <a:pt x="316" y="93"/>
                  </a:lnTo>
                  <a:close/>
                  <a:moveTo>
                    <a:pt x="315" y="93"/>
                  </a:move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5" y="93"/>
                  </a:lnTo>
                  <a:lnTo>
                    <a:pt x="315" y="94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6" y="93"/>
                  </a:lnTo>
                  <a:lnTo>
                    <a:pt x="315" y="93"/>
                  </a:lnTo>
                  <a:close/>
                  <a:moveTo>
                    <a:pt x="316" y="93"/>
                  </a:moveTo>
                  <a:lnTo>
                    <a:pt x="316" y="93"/>
                  </a:lnTo>
                  <a:lnTo>
                    <a:pt x="316" y="93"/>
                  </a:lnTo>
                  <a:close/>
                  <a:moveTo>
                    <a:pt x="316" y="92"/>
                  </a:move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2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5" y="92"/>
                  </a:lnTo>
                  <a:lnTo>
                    <a:pt x="316" y="92"/>
                  </a:lnTo>
                  <a:close/>
                  <a:moveTo>
                    <a:pt x="323" y="92"/>
                  </a:moveTo>
                  <a:lnTo>
                    <a:pt x="323" y="92"/>
                  </a:lnTo>
                  <a:lnTo>
                    <a:pt x="323" y="92"/>
                  </a:lnTo>
                  <a:close/>
                  <a:moveTo>
                    <a:pt x="319" y="91"/>
                  </a:moveTo>
                  <a:lnTo>
                    <a:pt x="320" y="91"/>
                  </a:lnTo>
                  <a:lnTo>
                    <a:pt x="319" y="91"/>
                  </a:lnTo>
                  <a:lnTo>
                    <a:pt x="319" y="91"/>
                  </a:lnTo>
                  <a:lnTo>
                    <a:pt x="319" y="92"/>
                  </a:lnTo>
                  <a:lnTo>
                    <a:pt x="319" y="91"/>
                  </a:lnTo>
                  <a:lnTo>
                    <a:pt x="318" y="92"/>
                  </a:lnTo>
                  <a:lnTo>
                    <a:pt x="318" y="91"/>
                  </a:lnTo>
                  <a:lnTo>
                    <a:pt x="319" y="91"/>
                  </a:lnTo>
                  <a:lnTo>
                    <a:pt x="319" y="91"/>
                  </a:lnTo>
                  <a:close/>
                  <a:moveTo>
                    <a:pt x="318" y="91"/>
                  </a:moveTo>
                  <a:lnTo>
                    <a:pt x="317" y="91"/>
                  </a:lnTo>
                  <a:lnTo>
                    <a:pt x="317" y="92"/>
                  </a:lnTo>
                  <a:lnTo>
                    <a:pt x="317" y="92"/>
                  </a:lnTo>
                  <a:lnTo>
                    <a:pt x="317" y="91"/>
                  </a:lnTo>
                  <a:lnTo>
                    <a:pt x="317" y="91"/>
                  </a:lnTo>
                  <a:lnTo>
                    <a:pt x="318" y="91"/>
                  </a:lnTo>
                  <a:close/>
                  <a:moveTo>
                    <a:pt x="314" y="91"/>
                  </a:moveTo>
                  <a:lnTo>
                    <a:pt x="315" y="91"/>
                  </a:lnTo>
                  <a:lnTo>
                    <a:pt x="314" y="91"/>
                  </a:lnTo>
                  <a:close/>
                  <a:moveTo>
                    <a:pt x="325" y="89"/>
                  </a:moveTo>
                  <a:lnTo>
                    <a:pt x="325" y="89"/>
                  </a:lnTo>
                  <a:lnTo>
                    <a:pt x="325" y="89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1"/>
                  </a:lnTo>
                  <a:lnTo>
                    <a:pt x="323" y="91"/>
                  </a:lnTo>
                  <a:lnTo>
                    <a:pt x="323" y="91"/>
                  </a:lnTo>
                  <a:lnTo>
                    <a:pt x="323" y="90"/>
                  </a:lnTo>
                  <a:lnTo>
                    <a:pt x="322" y="90"/>
                  </a:lnTo>
                  <a:lnTo>
                    <a:pt x="323" y="90"/>
                  </a:lnTo>
                  <a:lnTo>
                    <a:pt x="322" y="90"/>
                  </a:lnTo>
                  <a:lnTo>
                    <a:pt x="322" y="91"/>
                  </a:lnTo>
                  <a:lnTo>
                    <a:pt x="321" y="91"/>
                  </a:lnTo>
                  <a:lnTo>
                    <a:pt x="321" y="91"/>
                  </a:lnTo>
                  <a:lnTo>
                    <a:pt x="321" y="90"/>
                  </a:lnTo>
                  <a:lnTo>
                    <a:pt x="322" y="90"/>
                  </a:lnTo>
                  <a:lnTo>
                    <a:pt x="322" y="89"/>
                  </a:lnTo>
                  <a:lnTo>
                    <a:pt x="323" y="89"/>
                  </a:lnTo>
                  <a:lnTo>
                    <a:pt x="323" y="89"/>
                  </a:lnTo>
                  <a:lnTo>
                    <a:pt x="324" y="89"/>
                  </a:lnTo>
                  <a:lnTo>
                    <a:pt x="324" y="89"/>
                  </a:lnTo>
                  <a:lnTo>
                    <a:pt x="325" y="89"/>
                  </a:lnTo>
                  <a:lnTo>
                    <a:pt x="325" y="89"/>
                  </a:lnTo>
                  <a:close/>
                  <a:moveTo>
                    <a:pt x="346" y="88"/>
                  </a:moveTo>
                  <a:lnTo>
                    <a:pt x="345" y="88"/>
                  </a:lnTo>
                  <a:lnTo>
                    <a:pt x="346" y="88"/>
                  </a:lnTo>
                  <a:close/>
                  <a:moveTo>
                    <a:pt x="310" y="31"/>
                  </a:moveTo>
                  <a:lnTo>
                    <a:pt x="311" y="31"/>
                  </a:lnTo>
                  <a:lnTo>
                    <a:pt x="310" y="31"/>
                  </a:lnTo>
                  <a:close/>
                  <a:moveTo>
                    <a:pt x="320" y="29"/>
                  </a:moveTo>
                  <a:lnTo>
                    <a:pt x="321" y="29"/>
                  </a:lnTo>
                  <a:lnTo>
                    <a:pt x="321" y="29"/>
                  </a:lnTo>
                  <a:lnTo>
                    <a:pt x="321" y="29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20" y="29"/>
                  </a:lnTo>
                  <a:close/>
                  <a:moveTo>
                    <a:pt x="311" y="28"/>
                  </a:moveTo>
                  <a:lnTo>
                    <a:pt x="312" y="29"/>
                  </a:lnTo>
                  <a:lnTo>
                    <a:pt x="312" y="29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0" y="29"/>
                  </a:lnTo>
                  <a:lnTo>
                    <a:pt x="310" y="29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8" y="28"/>
                  </a:lnTo>
                  <a:lnTo>
                    <a:pt x="309" y="28"/>
                  </a:lnTo>
                  <a:lnTo>
                    <a:pt x="309" y="28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311" y="28"/>
                  </a:lnTo>
                  <a:lnTo>
                    <a:pt x="311" y="28"/>
                  </a:lnTo>
                  <a:close/>
                  <a:moveTo>
                    <a:pt x="243" y="28"/>
                  </a:moveTo>
                  <a:lnTo>
                    <a:pt x="243" y="29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3" y="28"/>
                  </a:lnTo>
                  <a:close/>
                  <a:moveTo>
                    <a:pt x="236" y="27"/>
                  </a:moveTo>
                  <a:lnTo>
                    <a:pt x="236" y="28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4" y="28"/>
                  </a:lnTo>
                  <a:lnTo>
                    <a:pt x="235" y="27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5" y="27"/>
                  </a:lnTo>
                  <a:lnTo>
                    <a:pt x="236" y="27"/>
                  </a:lnTo>
                  <a:close/>
                  <a:moveTo>
                    <a:pt x="268" y="27"/>
                  </a:moveTo>
                  <a:lnTo>
                    <a:pt x="268" y="27"/>
                  </a:lnTo>
                  <a:lnTo>
                    <a:pt x="268" y="27"/>
                  </a:lnTo>
                  <a:close/>
                  <a:moveTo>
                    <a:pt x="235" y="27"/>
                  </a:moveTo>
                  <a:lnTo>
                    <a:pt x="235" y="27"/>
                  </a:lnTo>
                  <a:lnTo>
                    <a:pt x="234" y="27"/>
                  </a:lnTo>
                  <a:lnTo>
                    <a:pt x="235" y="27"/>
                  </a:lnTo>
                  <a:lnTo>
                    <a:pt x="235" y="27"/>
                  </a:lnTo>
                  <a:close/>
                  <a:moveTo>
                    <a:pt x="295" y="27"/>
                  </a:moveTo>
                  <a:lnTo>
                    <a:pt x="294" y="27"/>
                  </a:lnTo>
                  <a:lnTo>
                    <a:pt x="295" y="27"/>
                  </a:lnTo>
                  <a:close/>
                  <a:moveTo>
                    <a:pt x="295" y="27"/>
                  </a:moveTo>
                  <a:lnTo>
                    <a:pt x="295" y="27"/>
                  </a:lnTo>
                  <a:lnTo>
                    <a:pt x="295" y="27"/>
                  </a:lnTo>
                  <a:close/>
                  <a:moveTo>
                    <a:pt x="243" y="26"/>
                  </a:moveTo>
                  <a:lnTo>
                    <a:pt x="243" y="26"/>
                  </a:lnTo>
                  <a:lnTo>
                    <a:pt x="243" y="26"/>
                  </a:lnTo>
                  <a:close/>
                  <a:moveTo>
                    <a:pt x="261" y="26"/>
                  </a:moveTo>
                  <a:lnTo>
                    <a:pt x="260" y="26"/>
                  </a:lnTo>
                  <a:lnTo>
                    <a:pt x="260" y="26"/>
                  </a:lnTo>
                  <a:lnTo>
                    <a:pt x="261" y="26"/>
                  </a:lnTo>
                  <a:lnTo>
                    <a:pt x="261" y="26"/>
                  </a:lnTo>
                  <a:close/>
                  <a:moveTo>
                    <a:pt x="237" y="28"/>
                  </a:moveTo>
                  <a:lnTo>
                    <a:pt x="237" y="27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7" y="26"/>
                  </a:lnTo>
                  <a:lnTo>
                    <a:pt x="237" y="26"/>
                  </a:lnTo>
                  <a:lnTo>
                    <a:pt x="237" y="26"/>
                  </a:lnTo>
                  <a:lnTo>
                    <a:pt x="238" y="26"/>
                  </a:lnTo>
                  <a:lnTo>
                    <a:pt x="239" y="26"/>
                  </a:lnTo>
                  <a:lnTo>
                    <a:pt x="239" y="27"/>
                  </a:lnTo>
                  <a:lnTo>
                    <a:pt x="238" y="27"/>
                  </a:lnTo>
                  <a:lnTo>
                    <a:pt x="237" y="27"/>
                  </a:lnTo>
                  <a:lnTo>
                    <a:pt x="237" y="28"/>
                  </a:lnTo>
                  <a:close/>
                  <a:moveTo>
                    <a:pt x="316" y="25"/>
                  </a:moveTo>
                  <a:lnTo>
                    <a:pt x="315" y="25"/>
                  </a:lnTo>
                  <a:lnTo>
                    <a:pt x="315" y="26"/>
                  </a:lnTo>
                  <a:lnTo>
                    <a:pt x="314" y="26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6" y="25"/>
                  </a:lnTo>
                  <a:close/>
                  <a:moveTo>
                    <a:pt x="323" y="25"/>
                  </a:moveTo>
                  <a:lnTo>
                    <a:pt x="323" y="25"/>
                  </a:lnTo>
                  <a:lnTo>
                    <a:pt x="324" y="25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2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2" y="25"/>
                  </a:lnTo>
                  <a:lnTo>
                    <a:pt x="322" y="24"/>
                  </a:lnTo>
                  <a:lnTo>
                    <a:pt x="323" y="25"/>
                  </a:lnTo>
                  <a:close/>
                  <a:moveTo>
                    <a:pt x="321" y="24"/>
                  </a:moveTo>
                  <a:lnTo>
                    <a:pt x="320" y="24"/>
                  </a:lnTo>
                  <a:lnTo>
                    <a:pt x="321" y="24"/>
                  </a:lnTo>
                  <a:close/>
                  <a:moveTo>
                    <a:pt x="313" y="23"/>
                  </a:moveTo>
                  <a:lnTo>
                    <a:pt x="312" y="23"/>
                  </a:lnTo>
                  <a:lnTo>
                    <a:pt x="313" y="22"/>
                  </a:lnTo>
                  <a:lnTo>
                    <a:pt x="313" y="23"/>
                  </a:lnTo>
                  <a:lnTo>
                    <a:pt x="313" y="23"/>
                  </a:lnTo>
                  <a:lnTo>
                    <a:pt x="313" y="23"/>
                  </a:lnTo>
                  <a:close/>
                  <a:moveTo>
                    <a:pt x="274" y="22"/>
                  </a:moveTo>
                  <a:lnTo>
                    <a:pt x="273" y="22"/>
                  </a:lnTo>
                  <a:lnTo>
                    <a:pt x="273" y="22"/>
                  </a:lnTo>
                  <a:lnTo>
                    <a:pt x="273" y="22"/>
                  </a:lnTo>
                  <a:lnTo>
                    <a:pt x="274" y="22"/>
                  </a:lnTo>
                  <a:close/>
                  <a:moveTo>
                    <a:pt x="276" y="22"/>
                  </a:moveTo>
                  <a:lnTo>
                    <a:pt x="276" y="22"/>
                  </a:lnTo>
                  <a:lnTo>
                    <a:pt x="277" y="23"/>
                  </a:lnTo>
                  <a:lnTo>
                    <a:pt x="277" y="23"/>
                  </a:lnTo>
                  <a:lnTo>
                    <a:pt x="277" y="2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2"/>
                  </a:lnTo>
                  <a:lnTo>
                    <a:pt x="275" y="22"/>
                  </a:lnTo>
                  <a:lnTo>
                    <a:pt x="276" y="22"/>
                  </a:lnTo>
                  <a:close/>
                  <a:moveTo>
                    <a:pt x="285" y="22"/>
                  </a:moveTo>
                  <a:lnTo>
                    <a:pt x="286" y="22"/>
                  </a:lnTo>
                  <a:lnTo>
                    <a:pt x="286" y="22"/>
                  </a:lnTo>
                  <a:lnTo>
                    <a:pt x="286" y="22"/>
                  </a:lnTo>
                  <a:lnTo>
                    <a:pt x="286" y="23"/>
                  </a:lnTo>
                  <a:lnTo>
                    <a:pt x="285" y="23"/>
                  </a:lnTo>
                  <a:lnTo>
                    <a:pt x="284" y="23"/>
                  </a:lnTo>
                  <a:lnTo>
                    <a:pt x="283" y="23"/>
                  </a:lnTo>
                  <a:lnTo>
                    <a:pt x="283" y="24"/>
                  </a:lnTo>
                  <a:lnTo>
                    <a:pt x="283" y="24"/>
                  </a:lnTo>
                  <a:lnTo>
                    <a:pt x="282" y="24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1" y="23"/>
                  </a:lnTo>
                  <a:lnTo>
                    <a:pt x="281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2"/>
                  </a:lnTo>
                  <a:lnTo>
                    <a:pt x="283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5" y="22"/>
                  </a:lnTo>
                  <a:close/>
                  <a:moveTo>
                    <a:pt x="273" y="22"/>
                  </a:moveTo>
                  <a:lnTo>
                    <a:pt x="273" y="22"/>
                  </a:lnTo>
                  <a:lnTo>
                    <a:pt x="273" y="22"/>
                  </a:lnTo>
                  <a:lnTo>
                    <a:pt x="273" y="22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73" y="22"/>
                  </a:lnTo>
                  <a:close/>
                  <a:moveTo>
                    <a:pt x="254" y="22"/>
                  </a:moveTo>
                  <a:lnTo>
                    <a:pt x="254" y="22"/>
                  </a:lnTo>
                  <a:lnTo>
                    <a:pt x="254" y="22"/>
                  </a:lnTo>
                  <a:lnTo>
                    <a:pt x="254" y="22"/>
                  </a:lnTo>
                  <a:lnTo>
                    <a:pt x="254" y="22"/>
                  </a:lnTo>
                  <a:close/>
                  <a:moveTo>
                    <a:pt x="331" y="22"/>
                  </a:moveTo>
                  <a:lnTo>
                    <a:pt x="331" y="22"/>
                  </a:lnTo>
                  <a:lnTo>
                    <a:pt x="331" y="22"/>
                  </a:lnTo>
                  <a:close/>
                  <a:moveTo>
                    <a:pt x="260" y="22"/>
                  </a:moveTo>
                  <a:lnTo>
                    <a:pt x="261" y="22"/>
                  </a:lnTo>
                  <a:lnTo>
                    <a:pt x="261" y="22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2" y="22"/>
                  </a:lnTo>
                  <a:lnTo>
                    <a:pt x="261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0" y="22"/>
                  </a:lnTo>
                  <a:close/>
                  <a:moveTo>
                    <a:pt x="324" y="22"/>
                  </a:moveTo>
                  <a:lnTo>
                    <a:pt x="324" y="22"/>
                  </a:lnTo>
                  <a:lnTo>
                    <a:pt x="323" y="22"/>
                  </a:lnTo>
                  <a:lnTo>
                    <a:pt x="323" y="22"/>
                  </a:lnTo>
                  <a:lnTo>
                    <a:pt x="322" y="22"/>
                  </a:lnTo>
                  <a:lnTo>
                    <a:pt x="323" y="22"/>
                  </a:lnTo>
                  <a:lnTo>
                    <a:pt x="323" y="22"/>
                  </a:lnTo>
                  <a:lnTo>
                    <a:pt x="324" y="22"/>
                  </a:lnTo>
                  <a:lnTo>
                    <a:pt x="324" y="22"/>
                  </a:lnTo>
                  <a:close/>
                  <a:moveTo>
                    <a:pt x="333" y="22"/>
                  </a:moveTo>
                  <a:lnTo>
                    <a:pt x="332" y="22"/>
                  </a:lnTo>
                  <a:lnTo>
                    <a:pt x="333" y="22"/>
                  </a:lnTo>
                  <a:close/>
                  <a:moveTo>
                    <a:pt x="334" y="21"/>
                  </a:moveTo>
                  <a:lnTo>
                    <a:pt x="333" y="21"/>
                  </a:lnTo>
                  <a:lnTo>
                    <a:pt x="334" y="21"/>
                  </a:lnTo>
                  <a:close/>
                  <a:moveTo>
                    <a:pt x="279" y="22"/>
                  </a:moveTo>
                  <a:lnTo>
                    <a:pt x="279" y="22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79" y="22"/>
                  </a:lnTo>
                  <a:close/>
                  <a:moveTo>
                    <a:pt x="290" y="21"/>
                  </a:moveTo>
                  <a:lnTo>
                    <a:pt x="291" y="21"/>
                  </a:lnTo>
                  <a:lnTo>
                    <a:pt x="291" y="21"/>
                  </a:lnTo>
                  <a:lnTo>
                    <a:pt x="292" y="21"/>
                  </a:lnTo>
                  <a:lnTo>
                    <a:pt x="292" y="22"/>
                  </a:lnTo>
                  <a:lnTo>
                    <a:pt x="291" y="22"/>
                  </a:lnTo>
                  <a:lnTo>
                    <a:pt x="291" y="22"/>
                  </a:lnTo>
                  <a:lnTo>
                    <a:pt x="290" y="22"/>
                  </a:lnTo>
                  <a:lnTo>
                    <a:pt x="290" y="21"/>
                  </a:lnTo>
                  <a:lnTo>
                    <a:pt x="290" y="21"/>
                  </a:lnTo>
                  <a:lnTo>
                    <a:pt x="289" y="21"/>
                  </a:lnTo>
                  <a:lnTo>
                    <a:pt x="289" y="21"/>
                  </a:lnTo>
                  <a:lnTo>
                    <a:pt x="288" y="21"/>
                  </a:lnTo>
                  <a:lnTo>
                    <a:pt x="287" y="21"/>
                  </a:lnTo>
                  <a:lnTo>
                    <a:pt x="288" y="21"/>
                  </a:lnTo>
                  <a:lnTo>
                    <a:pt x="289" y="21"/>
                  </a:lnTo>
                  <a:lnTo>
                    <a:pt x="289" y="21"/>
                  </a:lnTo>
                  <a:lnTo>
                    <a:pt x="290" y="21"/>
                  </a:lnTo>
                  <a:close/>
                  <a:moveTo>
                    <a:pt x="284" y="21"/>
                  </a:moveTo>
                  <a:lnTo>
                    <a:pt x="284" y="21"/>
                  </a:lnTo>
                  <a:lnTo>
                    <a:pt x="284" y="21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3" y="20"/>
                  </a:lnTo>
                  <a:lnTo>
                    <a:pt x="284" y="20"/>
                  </a:lnTo>
                  <a:lnTo>
                    <a:pt x="284" y="21"/>
                  </a:lnTo>
                  <a:close/>
                  <a:moveTo>
                    <a:pt x="278" y="21"/>
                  </a:moveTo>
                  <a:lnTo>
                    <a:pt x="278" y="21"/>
                  </a:lnTo>
                  <a:lnTo>
                    <a:pt x="277" y="21"/>
                  </a:lnTo>
                  <a:lnTo>
                    <a:pt x="278" y="21"/>
                  </a:lnTo>
                  <a:lnTo>
                    <a:pt x="278" y="20"/>
                  </a:lnTo>
                  <a:lnTo>
                    <a:pt x="279" y="20"/>
                  </a:lnTo>
                  <a:lnTo>
                    <a:pt x="278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79" y="20"/>
                  </a:lnTo>
                  <a:lnTo>
                    <a:pt x="280" y="20"/>
                  </a:lnTo>
                  <a:lnTo>
                    <a:pt x="280" y="20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78" y="21"/>
                  </a:lnTo>
                  <a:close/>
                  <a:moveTo>
                    <a:pt x="295" y="19"/>
                  </a:moveTo>
                  <a:lnTo>
                    <a:pt x="295" y="19"/>
                  </a:lnTo>
                  <a:lnTo>
                    <a:pt x="294" y="19"/>
                  </a:lnTo>
                  <a:lnTo>
                    <a:pt x="294" y="19"/>
                  </a:lnTo>
                  <a:lnTo>
                    <a:pt x="294" y="19"/>
                  </a:lnTo>
                  <a:lnTo>
                    <a:pt x="295" y="19"/>
                  </a:lnTo>
                  <a:lnTo>
                    <a:pt x="295" y="19"/>
                  </a:lnTo>
                  <a:close/>
                  <a:moveTo>
                    <a:pt x="281" y="19"/>
                  </a:moveTo>
                  <a:lnTo>
                    <a:pt x="282" y="19"/>
                  </a:lnTo>
                  <a:lnTo>
                    <a:pt x="282" y="19"/>
                  </a:lnTo>
                  <a:lnTo>
                    <a:pt x="283" y="19"/>
                  </a:lnTo>
                  <a:lnTo>
                    <a:pt x="282" y="19"/>
                  </a:lnTo>
                  <a:lnTo>
                    <a:pt x="282" y="20"/>
                  </a:lnTo>
                  <a:lnTo>
                    <a:pt x="282" y="20"/>
                  </a:lnTo>
                  <a:lnTo>
                    <a:pt x="281" y="20"/>
                  </a:lnTo>
                  <a:lnTo>
                    <a:pt x="280" y="20"/>
                  </a:lnTo>
                  <a:lnTo>
                    <a:pt x="280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80" y="19"/>
                  </a:lnTo>
                  <a:lnTo>
                    <a:pt x="280" y="19"/>
                  </a:lnTo>
                  <a:lnTo>
                    <a:pt x="281" y="19"/>
                  </a:lnTo>
                  <a:close/>
                  <a:moveTo>
                    <a:pt x="339" y="18"/>
                  </a:moveTo>
                  <a:lnTo>
                    <a:pt x="339" y="18"/>
                  </a:lnTo>
                  <a:lnTo>
                    <a:pt x="338" y="18"/>
                  </a:lnTo>
                  <a:lnTo>
                    <a:pt x="339" y="18"/>
                  </a:lnTo>
                  <a:lnTo>
                    <a:pt x="339" y="18"/>
                  </a:lnTo>
                  <a:close/>
                  <a:moveTo>
                    <a:pt x="277" y="18"/>
                  </a:moveTo>
                  <a:lnTo>
                    <a:pt x="276" y="18"/>
                  </a:lnTo>
                  <a:lnTo>
                    <a:pt x="276" y="18"/>
                  </a:lnTo>
                  <a:lnTo>
                    <a:pt x="276" y="18"/>
                  </a:lnTo>
                  <a:lnTo>
                    <a:pt x="277" y="18"/>
                  </a:lnTo>
                  <a:close/>
                  <a:moveTo>
                    <a:pt x="312" y="18"/>
                  </a:moveTo>
                  <a:lnTo>
                    <a:pt x="312" y="18"/>
                  </a:lnTo>
                  <a:lnTo>
                    <a:pt x="311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11" y="18"/>
                  </a:lnTo>
                  <a:lnTo>
                    <a:pt x="312" y="18"/>
                  </a:lnTo>
                  <a:lnTo>
                    <a:pt x="312" y="17"/>
                  </a:lnTo>
                  <a:lnTo>
                    <a:pt x="313" y="17"/>
                  </a:lnTo>
                  <a:lnTo>
                    <a:pt x="312" y="18"/>
                  </a:lnTo>
                  <a:lnTo>
                    <a:pt x="312" y="18"/>
                  </a:lnTo>
                  <a:close/>
                  <a:moveTo>
                    <a:pt x="306" y="17"/>
                  </a:moveTo>
                  <a:lnTo>
                    <a:pt x="305" y="17"/>
                  </a:lnTo>
                  <a:lnTo>
                    <a:pt x="306" y="17"/>
                  </a:lnTo>
                  <a:close/>
                  <a:moveTo>
                    <a:pt x="313" y="17"/>
                  </a:moveTo>
                  <a:lnTo>
                    <a:pt x="313" y="17"/>
                  </a:lnTo>
                  <a:lnTo>
                    <a:pt x="313" y="17"/>
                  </a:lnTo>
                  <a:close/>
                  <a:moveTo>
                    <a:pt x="269" y="19"/>
                  </a:moveTo>
                  <a:lnTo>
                    <a:pt x="269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7" y="19"/>
                  </a:lnTo>
                  <a:lnTo>
                    <a:pt x="268" y="19"/>
                  </a:lnTo>
                  <a:lnTo>
                    <a:pt x="268" y="18"/>
                  </a:lnTo>
                  <a:lnTo>
                    <a:pt x="267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7" y="18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6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69" y="18"/>
                  </a:lnTo>
                  <a:lnTo>
                    <a:pt x="269" y="19"/>
                  </a:lnTo>
                  <a:lnTo>
                    <a:pt x="270" y="19"/>
                  </a:lnTo>
                  <a:lnTo>
                    <a:pt x="270" y="19"/>
                  </a:lnTo>
                  <a:lnTo>
                    <a:pt x="269" y="19"/>
                  </a:lnTo>
                  <a:close/>
                  <a:moveTo>
                    <a:pt x="351" y="17"/>
                  </a:moveTo>
                  <a:lnTo>
                    <a:pt x="351" y="17"/>
                  </a:lnTo>
                  <a:lnTo>
                    <a:pt x="350" y="17"/>
                  </a:lnTo>
                  <a:lnTo>
                    <a:pt x="351" y="17"/>
                  </a:lnTo>
                  <a:lnTo>
                    <a:pt x="351" y="16"/>
                  </a:lnTo>
                  <a:lnTo>
                    <a:pt x="351" y="17"/>
                  </a:lnTo>
                  <a:close/>
                  <a:moveTo>
                    <a:pt x="323" y="13"/>
                  </a:moveTo>
                  <a:lnTo>
                    <a:pt x="323" y="13"/>
                  </a:lnTo>
                  <a:lnTo>
                    <a:pt x="323" y="13"/>
                  </a:lnTo>
                  <a:close/>
                  <a:moveTo>
                    <a:pt x="347" y="12"/>
                  </a:moveTo>
                  <a:lnTo>
                    <a:pt x="346" y="12"/>
                  </a:lnTo>
                  <a:lnTo>
                    <a:pt x="346" y="11"/>
                  </a:lnTo>
                  <a:lnTo>
                    <a:pt x="347" y="12"/>
                  </a:lnTo>
                  <a:close/>
                  <a:moveTo>
                    <a:pt x="306" y="12"/>
                  </a:moveTo>
                  <a:lnTo>
                    <a:pt x="306" y="12"/>
                  </a:lnTo>
                  <a:lnTo>
                    <a:pt x="305" y="11"/>
                  </a:lnTo>
                  <a:lnTo>
                    <a:pt x="306" y="11"/>
                  </a:lnTo>
                  <a:lnTo>
                    <a:pt x="306" y="11"/>
                  </a:lnTo>
                  <a:lnTo>
                    <a:pt x="307" y="11"/>
                  </a:lnTo>
                  <a:lnTo>
                    <a:pt x="307" y="12"/>
                  </a:lnTo>
                  <a:lnTo>
                    <a:pt x="306" y="12"/>
                  </a:lnTo>
                  <a:close/>
                  <a:moveTo>
                    <a:pt x="311" y="10"/>
                  </a:moveTo>
                  <a:lnTo>
                    <a:pt x="310" y="10"/>
                  </a:lnTo>
                  <a:lnTo>
                    <a:pt x="310" y="10"/>
                  </a:lnTo>
                  <a:lnTo>
                    <a:pt x="309" y="10"/>
                  </a:lnTo>
                  <a:lnTo>
                    <a:pt x="309" y="9"/>
                  </a:lnTo>
                  <a:lnTo>
                    <a:pt x="310" y="9"/>
                  </a:lnTo>
                  <a:lnTo>
                    <a:pt x="310" y="9"/>
                  </a:lnTo>
                  <a:lnTo>
                    <a:pt x="311" y="9"/>
                  </a:lnTo>
                  <a:lnTo>
                    <a:pt x="312" y="9"/>
                  </a:lnTo>
                  <a:lnTo>
                    <a:pt x="312" y="9"/>
                  </a:lnTo>
                  <a:lnTo>
                    <a:pt x="312" y="10"/>
                  </a:lnTo>
                  <a:lnTo>
                    <a:pt x="312" y="10"/>
                  </a:lnTo>
                  <a:lnTo>
                    <a:pt x="311" y="10"/>
                  </a:lnTo>
                  <a:close/>
                  <a:moveTo>
                    <a:pt x="276" y="10"/>
                  </a:moveTo>
                  <a:lnTo>
                    <a:pt x="275" y="10"/>
                  </a:lnTo>
                  <a:lnTo>
                    <a:pt x="275" y="9"/>
                  </a:lnTo>
                  <a:lnTo>
                    <a:pt x="276" y="9"/>
                  </a:lnTo>
                  <a:lnTo>
                    <a:pt x="276" y="10"/>
                  </a:lnTo>
                  <a:lnTo>
                    <a:pt x="276" y="10"/>
                  </a:lnTo>
                  <a:close/>
                  <a:moveTo>
                    <a:pt x="310" y="8"/>
                  </a:moveTo>
                  <a:lnTo>
                    <a:pt x="310" y="9"/>
                  </a:lnTo>
                  <a:lnTo>
                    <a:pt x="310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8" y="9"/>
                  </a:lnTo>
                  <a:lnTo>
                    <a:pt x="308" y="9"/>
                  </a:lnTo>
                  <a:lnTo>
                    <a:pt x="307" y="9"/>
                  </a:lnTo>
                  <a:lnTo>
                    <a:pt x="306" y="9"/>
                  </a:lnTo>
                  <a:lnTo>
                    <a:pt x="307" y="8"/>
                  </a:lnTo>
                  <a:lnTo>
                    <a:pt x="308" y="8"/>
                  </a:lnTo>
                  <a:lnTo>
                    <a:pt x="308" y="8"/>
                  </a:lnTo>
                  <a:lnTo>
                    <a:pt x="309" y="8"/>
                  </a:lnTo>
                  <a:lnTo>
                    <a:pt x="309" y="8"/>
                  </a:lnTo>
                  <a:lnTo>
                    <a:pt x="310" y="8"/>
                  </a:lnTo>
                  <a:close/>
                  <a:moveTo>
                    <a:pt x="308" y="8"/>
                  </a:moveTo>
                  <a:lnTo>
                    <a:pt x="308" y="8"/>
                  </a:lnTo>
                  <a:lnTo>
                    <a:pt x="308" y="8"/>
                  </a:lnTo>
                  <a:lnTo>
                    <a:pt x="308" y="7"/>
                  </a:lnTo>
                  <a:lnTo>
                    <a:pt x="308" y="8"/>
                  </a:lnTo>
                  <a:close/>
                  <a:moveTo>
                    <a:pt x="315" y="7"/>
                  </a:moveTo>
                  <a:lnTo>
                    <a:pt x="316" y="7"/>
                  </a:lnTo>
                  <a:lnTo>
                    <a:pt x="316" y="7"/>
                  </a:lnTo>
                  <a:lnTo>
                    <a:pt x="317" y="7"/>
                  </a:lnTo>
                  <a:lnTo>
                    <a:pt x="318" y="7"/>
                  </a:lnTo>
                  <a:lnTo>
                    <a:pt x="319" y="7"/>
                  </a:lnTo>
                  <a:lnTo>
                    <a:pt x="319" y="7"/>
                  </a:lnTo>
                  <a:lnTo>
                    <a:pt x="319" y="8"/>
                  </a:lnTo>
                  <a:lnTo>
                    <a:pt x="320" y="8"/>
                  </a:lnTo>
                  <a:lnTo>
                    <a:pt x="319" y="8"/>
                  </a:lnTo>
                  <a:lnTo>
                    <a:pt x="319" y="8"/>
                  </a:lnTo>
                  <a:lnTo>
                    <a:pt x="317" y="8"/>
                  </a:lnTo>
                  <a:lnTo>
                    <a:pt x="316" y="8"/>
                  </a:lnTo>
                  <a:lnTo>
                    <a:pt x="315" y="8"/>
                  </a:lnTo>
                  <a:lnTo>
                    <a:pt x="315" y="8"/>
                  </a:lnTo>
                  <a:lnTo>
                    <a:pt x="314" y="8"/>
                  </a:lnTo>
                  <a:lnTo>
                    <a:pt x="314" y="7"/>
                  </a:lnTo>
                  <a:lnTo>
                    <a:pt x="313" y="7"/>
                  </a:lnTo>
                  <a:lnTo>
                    <a:pt x="314" y="7"/>
                  </a:lnTo>
                  <a:lnTo>
                    <a:pt x="315" y="7"/>
                  </a:lnTo>
                  <a:lnTo>
                    <a:pt x="315" y="7"/>
                  </a:lnTo>
                  <a:close/>
                  <a:moveTo>
                    <a:pt x="302" y="7"/>
                  </a:moveTo>
                  <a:lnTo>
                    <a:pt x="301" y="7"/>
                  </a:lnTo>
                  <a:lnTo>
                    <a:pt x="302" y="7"/>
                  </a:lnTo>
                  <a:close/>
                  <a:moveTo>
                    <a:pt x="302" y="7"/>
                  </a:moveTo>
                  <a:lnTo>
                    <a:pt x="302" y="6"/>
                  </a:lnTo>
                  <a:lnTo>
                    <a:pt x="302" y="7"/>
                  </a:lnTo>
                  <a:close/>
                  <a:moveTo>
                    <a:pt x="326" y="6"/>
                  </a:moveTo>
                  <a:lnTo>
                    <a:pt x="327" y="6"/>
                  </a:lnTo>
                  <a:lnTo>
                    <a:pt x="327" y="7"/>
                  </a:lnTo>
                  <a:lnTo>
                    <a:pt x="326" y="7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4" y="7"/>
                  </a:lnTo>
                  <a:lnTo>
                    <a:pt x="323" y="6"/>
                  </a:lnTo>
                  <a:lnTo>
                    <a:pt x="322" y="6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20" y="6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22" y="6"/>
                  </a:lnTo>
                  <a:lnTo>
                    <a:pt x="323" y="6"/>
                  </a:lnTo>
                  <a:lnTo>
                    <a:pt x="324" y="6"/>
                  </a:lnTo>
                  <a:lnTo>
                    <a:pt x="324" y="6"/>
                  </a:lnTo>
                  <a:lnTo>
                    <a:pt x="325" y="6"/>
                  </a:lnTo>
                  <a:lnTo>
                    <a:pt x="326" y="6"/>
                  </a:lnTo>
                  <a:close/>
                  <a:moveTo>
                    <a:pt x="278" y="6"/>
                  </a:moveTo>
                  <a:lnTo>
                    <a:pt x="277" y="6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76" y="5"/>
                  </a:lnTo>
                  <a:lnTo>
                    <a:pt x="275" y="5"/>
                  </a:lnTo>
                  <a:lnTo>
                    <a:pt x="276" y="5"/>
                  </a:lnTo>
                  <a:lnTo>
                    <a:pt x="276" y="6"/>
                  </a:lnTo>
                  <a:lnTo>
                    <a:pt x="277" y="6"/>
                  </a:lnTo>
                  <a:lnTo>
                    <a:pt x="277" y="6"/>
                  </a:lnTo>
                  <a:lnTo>
                    <a:pt x="278" y="6"/>
                  </a:lnTo>
                  <a:lnTo>
                    <a:pt x="278" y="6"/>
                  </a:lnTo>
                  <a:lnTo>
                    <a:pt x="278" y="6"/>
                  </a:lnTo>
                  <a:close/>
                  <a:moveTo>
                    <a:pt x="281" y="4"/>
                  </a:moveTo>
                  <a:lnTo>
                    <a:pt x="280" y="4"/>
                  </a:lnTo>
                  <a:lnTo>
                    <a:pt x="281" y="4"/>
                  </a:lnTo>
                  <a:lnTo>
                    <a:pt x="280" y="4"/>
                  </a:lnTo>
                  <a:lnTo>
                    <a:pt x="281" y="4"/>
                  </a:lnTo>
                  <a:close/>
                  <a:moveTo>
                    <a:pt x="312" y="3"/>
                  </a:moveTo>
                  <a:lnTo>
                    <a:pt x="312" y="3"/>
                  </a:lnTo>
                  <a:lnTo>
                    <a:pt x="311" y="3"/>
                  </a:lnTo>
                  <a:lnTo>
                    <a:pt x="312" y="3"/>
                  </a:lnTo>
                  <a:lnTo>
                    <a:pt x="312" y="3"/>
                  </a:lnTo>
                  <a:close/>
                  <a:moveTo>
                    <a:pt x="308" y="2"/>
                  </a:moveTo>
                  <a:lnTo>
                    <a:pt x="308" y="2"/>
                  </a:lnTo>
                  <a:lnTo>
                    <a:pt x="308" y="2"/>
                  </a:lnTo>
                  <a:lnTo>
                    <a:pt x="309" y="2"/>
                  </a:lnTo>
                  <a:lnTo>
                    <a:pt x="308" y="2"/>
                  </a:lnTo>
                  <a:close/>
                  <a:moveTo>
                    <a:pt x="308" y="2"/>
                  </a:moveTo>
                  <a:lnTo>
                    <a:pt x="308" y="2"/>
                  </a:lnTo>
                  <a:lnTo>
                    <a:pt x="308" y="2"/>
                  </a:lnTo>
                  <a:close/>
                  <a:moveTo>
                    <a:pt x="339" y="2"/>
                  </a:moveTo>
                  <a:lnTo>
                    <a:pt x="338" y="2"/>
                  </a:lnTo>
                  <a:lnTo>
                    <a:pt x="338" y="2"/>
                  </a:lnTo>
                  <a:lnTo>
                    <a:pt x="337" y="2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7" y="1"/>
                  </a:lnTo>
                  <a:lnTo>
                    <a:pt x="338" y="1"/>
                  </a:lnTo>
                  <a:lnTo>
                    <a:pt x="339" y="1"/>
                  </a:lnTo>
                  <a:lnTo>
                    <a:pt x="339" y="1"/>
                  </a:lnTo>
                  <a:lnTo>
                    <a:pt x="340" y="1"/>
                  </a:lnTo>
                  <a:lnTo>
                    <a:pt x="339" y="2"/>
                  </a:lnTo>
                  <a:close/>
                  <a:moveTo>
                    <a:pt x="312" y="0"/>
                  </a:moveTo>
                  <a:lnTo>
                    <a:pt x="311" y="0"/>
                  </a:lnTo>
                  <a:lnTo>
                    <a:pt x="312" y="0"/>
                  </a:lnTo>
                  <a:close/>
                  <a:moveTo>
                    <a:pt x="311" y="0"/>
                  </a:moveTo>
                  <a:lnTo>
                    <a:pt x="312" y="0"/>
                  </a:lnTo>
                  <a:lnTo>
                    <a:pt x="311" y="1"/>
                  </a:lnTo>
                  <a:lnTo>
                    <a:pt x="310" y="1"/>
                  </a:lnTo>
                  <a:lnTo>
                    <a:pt x="310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1" y="0"/>
                  </a:lnTo>
                  <a:close/>
                  <a:moveTo>
                    <a:pt x="312" y="0"/>
                  </a:moveTo>
                  <a:lnTo>
                    <a:pt x="312" y="0"/>
                  </a:lnTo>
                  <a:lnTo>
                    <a:pt x="312" y="0"/>
                  </a:lnTo>
                  <a:close/>
                  <a:moveTo>
                    <a:pt x="337" y="0"/>
                  </a:moveTo>
                  <a:lnTo>
                    <a:pt x="337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7" y="0"/>
                  </a:lnTo>
                  <a:close/>
                  <a:moveTo>
                    <a:pt x="312" y="0"/>
                  </a:moveTo>
                  <a:lnTo>
                    <a:pt x="312" y="0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99"/>
            <p:cNvSpPr>
              <a:spLocks noEditPoints="1"/>
            </p:cNvSpPr>
            <p:nvPr/>
          </p:nvSpPr>
          <p:spPr bwMode="auto">
            <a:xfrm>
              <a:off x="5968020" y="3174761"/>
              <a:ext cx="471223" cy="562155"/>
            </a:xfrm>
            <a:custGeom>
              <a:avLst/>
              <a:gdLst>
                <a:gd name="T0" fmla="*/ 226 w 361"/>
                <a:gd name="T1" fmla="*/ 403 h 408"/>
                <a:gd name="T2" fmla="*/ 232 w 361"/>
                <a:gd name="T3" fmla="*/ 400 h 408"/>
                <a:gd name="T4" fmla="*/ 233 w 361"/>
                <a:gd name="T5" fmla="*/ 397 h 408"/>
                <a:gd name="T6" fmla="*/ 1 w 361"/>
                <a:gd name="T7" fmla="*/ 295 h 408"/>
                <a:gd name="T8" fmla="*/ 67 w 361"/>
                <a:gd name="T9" fmla="*/ 227 h 408"/>
                <a:gd name="T10" fmla="*/ 64 w 361"/>
                <a:gd name="T11" fmla="*/ 221 h 408"/>
                <a:gd name="T12" fmla="*/ 70 w 361"/>
                <a:gd name="T13" fmla="*/ 219 h 408"/>
                <a:gd name="T14" fmla="*/ 183 w 361"/>
                <a:gd name="T15" fmla="*/ 201 h 408"/>
                <a:gd name="T16" fmla="*/ 193 w 361"/>
                <a:gd name="T17" fmla="*/ 196 h 408"/>
                <a:gd name="T18" fmla="*/ 182 w 361"/>
                <a:gd name="T19" fmla="*/ 189 h 408"/>
                <a:gd name="T20" fmla="*/ 290 w 361"/>
                <a:gd name="T21" fmla="*/ 185 h 408"/>
                <a:gd name="T22" fmla="*/ 136 w 361"/>
                <a:gd name="T23" fmla="*/ 175 h 408"/>
                <a:gd name="T24" fmla="*/ 135 w 361"/>
                <a:gd name="T25" fmla="*/ 173 h 408"/>
                <a:gd name="T26" fmla="*/ 174 w 361"/>
                <a:gd name="T27" fmla="*/ 171 h 408"/>
                <a:gd name="T28" fmla="*/ 126 w 361"/>
                <a:gd name="T29" fmla="*/ 170 h 408"/>
                <a:gd name="T30" fmla="*/ 121 w 361"/>
                <a:gd name="T31" fmla="*/ 168 h 408"/>
                <a:gd name="T32" fmla="*/ 162 w 361"/>
                <a:gd name="T33" fmla="*/ 167 h 408"/>
                <a:gd name="T34" fmla="*/ 191 w 361"/>
                <a:gd name="T35" fmla="*/ 165 h 408"/>
                <a:gd name="T36" fmla="*/ 164 w 361"/>
                <a:gd name="T37" fmla="*/ 164 h 408"/>
                <a:gd name="T38" fmla="*/ 120 w 361"/>
                <a:gd name="T39" fmla="*/ 162 h 408"/>
                <a:gd name="T40" fmla="*/ 119 w 361"/>
                <a:gd name="T41" fmla="*/ 162 h 408"/>
                <a:gd name="T42" fmla="*/ 120 w 361"/>
                <a:gd name="T43" fmla="*/ 160 h 408"/>
                <a:gd name="T44" fmla="*/ 118 w 361"/>
                <a:gd name="T45" fmla="*/ 159 h 408"/>
                <a:gd name="T46" fmla="*/ 202 w 361"/>
                <a:gd name="T47" fmla="*/ 157 h 408"/>
                <a:gd name="T48" fmla="*/ 118 w 361"/>
                <a:gd name="T49" fmla="*/ 155 h 408"/>
                <a:gd name="T50" fmla="*/ 119 w 361"/>
                <a:gd name="T51" fmla="*/ 154 h 408"/>
                <a:gd name="T52" fmla="*/ 119 w 361"/>
                <a:gd name="T53" fmla="*/ 152 h 408"/>
                <a:gd name="T54" fmla="*/ 119 w 361"/>
                <a:gd name="T55" fmla="*/ 151 h 408"/>
                <a:gd name="T56" fmla="*/ 120 w 361"/>
                <a:gd name="T57" fmla="*/ 150 h 408"/>
                <a:gd name="T58" fmla="*/ 120 w 361"/>
                <a:gd name="T59" fmla="*/ 149 h 408"/>
                <a:gd name="T60" fmla="*/ 189 w 361"/>
                <a:gd name="T61" fmla="*/ 147 h 408"/>
                <a:gd name="T62" fmla="*/ 320 w 361"/>
                <a:gd name="T63" fmla="*/ 144 h 408"/>
                <a:gd name="T64" fmla="*/ 111 w 361"/>
                <a:gd name="T65" fmla="*/ 141 h 408"/>
                <a:gd name="T66" fmla="*/ 196 w 361"/>
                <a:gd name="T67" fmla="*/ 141 h 408"/>
                <a:gd name="T68" fmla="*/ 343 w 361"/>
                <a:gd name="T69" fmla="*/ 139 h 408"/>
                <a:gd name="T70" fmla="*/ 104 w 361"/>
                <a:gd name="T71" fmla="*/ 138 h 408"/>
                <a:gd name="T72" fmla="*/ 103 w 361"/>
                <a:gd name="T73" fmla="*/ 136 h 408"/>
                <a:gd name="T74" fmla="*/ 104 w 361"/>
                <a:gd name="T75" fmla="*/ 134 h 408"/>
                <a:gd name="T76" fmla="*/ 101 w 361"/>
                <a:gd name="T77" fmla="*/ 133 h 408"/>
                <a:gd name="T78" fmla="*/ 256 w 361"/>
                <a:gd name="T79" fmla="*/ 130 h 408"/>
                <a:gd name="T80" fmla="*/ 260 w 361"/>
                <a:gd name="T81" fmla="*/ 123 h 408"/>
                <a:gd name="T82" fmla="*/ 195 w 361"/>
                <a:gd name="T83" fmla="*/ 119 h 408"/>
                <a:gd name="T84" fmla="*/ 215 w 361"/>
                <a:gd name="T85" fmla="*/ 118 h 408"/>
                <a:gd name="T86" fmla="*/ 320 w 361"/>
                <a:gd name="T87" fmla="*/ 115 h 408"/>
                <a:gd name="T88" fmla="*/ 283 w 361"/>
                <a:gd name="T89" fmla="*/ 112 h 408"/>
                <a:gd name="T90" fmla="*/ 261 w 361"/>
                <a:gd name="T91" fmla="*/ 112 h 408"/>
                <a:gd name="T92" fmla="*/ 296 w 361"/>
                <a:gd name="T93" fmla="*/ 111 h 408"/>
                <a:gd name="T94" fmla="*/ 315 w 361"/>
                <a:gd name="T95" fmla="*/ 111 h 408"/>
                <a:gd name="T96" fmla="*/ 319 w 361"/>
                <a:gd name="T97" fmla="*/ 109 h 408"/>
                <a:gd name="T98" fmla="*/ 273 w 361"/>
                <a:gd name="T99" fmla="*/ 108 h 408"/>
                <a:gd name="T100" fmla="*/ 272 w 361"/>
                <a:gd name="T101" fmla="*/ 107 h 408"/>
                <a:gd name="T102" fmla="*/ 316 w 361"/>
                <a:gd name="T103" fmla="*/ 107 h 408"/>
                <a:gd name="T104" fmla="*/ 241 w 361"/>
                <a:gd name="T105" fmla="*/ 105 h 408"/>
                <a:gd name="T106" fmla="*/ 242 w 361"/>
                <a:gd name="T107" fmla="*/ 105 h 408"/>
                <a:gd name="T108" fmla="*/ 319 w 361"/>
                <a:gd name="T109" fmla="*/ 104 h 408"/>
                <a:gd name="T110" fmla="*/ 119 w 361"/>
                <a:gd name="T111" fmla="*/ 102 h 408"/>
                <a:gd name="T112" fmla="*/ 343 w 361"/>
                <a:gd name="T113" fmla="*/ 95 h 408"/>
                <a:gd name="T114" fmla="*/ 284 w 361"/>
                <a:gd name="T115" fmla="*/ 83 h 408"/>
                <a:gd name="T116" fmla="*/ 270 w 361"/>
                <a:gd name="T117" fmla="*/ 79 h 408"/>
                <a:gd name="T118" fmla="*/ 260 w 361"/>
                <a:gd name="T119" fmla="*/ 68 h 408"/>
                <a:gd name="T120" fmla="*/ 289 w 361"/>
                <a:gd name="T121" fmla="*/ 48 h 408"/>
                <a:gd name="T122" fmla="*/ 310 w 361"/>
                <a:gd name="T123" fmla="*/ 26 h 408"/>
                <a:gd name="T124" fmla="*/ 328 w 361"/>
                <a:gd name="T12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" h="408">
                  <a:moveTo>
                    <a:pt x="223" y="407"/>
                  </a:moveTo>
                  <a:lnTo>
                    <a:pt x="223" y="408"/>
                  </a:lnTo>
                  <a:lnTo>
                    <a:pt x="223" y="407"/>
                  </a:lnTo>
                  <a:close/>
                  <a:moveTo>
                    <a:pt x="226" y="407"/>
                  </a:moveTo>
                  <a:lnTo>
                    <a:pt x="226" y="407"/>
                  </a:lnTo>
                  <a:lnTo>
                    <a:pt x="226" y="407"/>
                  </a:lnTo>
                  <a:close/>
                  <a:moveTo>
                    <a:pt x="226" y="405"/>
                  </a:moveTo>
                  <a:lnTo>
                    <a:pt x="226" y="406"/>
                  </a:lnTo>
                  <a:lnTo>
                    <a:pt x="226" y="405"/>
                  </a:lnTo>
                  <a:lnTo>
                    <a:pt x="226" y="406"/>
                  </a:lnTo>
                  <a:lnTo>
                    <a:pt x="226" y="405"/>
                  </a:lnTo>
                  <a:close/>
                  <a:moveTo>
                    <a:pt x="226" y="405"/>
                  </a:moveTo>
                  <a:lnTo>
                    <a:pt x="226" y="405"/>
                  </a:lnTo>
                  <a:lnTo>
                    <a:pt x="226" y="405"/>
                  </a:lnTo>
                  <a:lnTo>
                    <a:pt x="226" y="405"/>
                  </a:lnTo>
                  <a:lnTo>
                    <a:pt x="226" y="405"/>
                  </a:lnTo>
                  <a:close/>
                  <a:moveTo>
                    <a:pt x="226" y="405"/>
                  </a:moveTo>
                  <a:lnTo>
                    <a:pt x="226" y="405"/>
                  </a:lnTo>
                  <a:lnTo>
                    <a:pt x="226" y="405"/>
                  </a:lnTo>
                  <a:close/>
                  <a:moveTo>
                    <a:pt x="224" y="405"/>
                  </a:moveTo>
                  <a:lnTo>
                    <a:pt x="225" y="405"/>
                  </a:lnTo>
                  <a:lnTo>
                    <a:pt x="224" y="405"/>
                  </a:lnTo>
                  <a:close/>
                  <a:moveTo>
                    <a:pt x="224" y="405"/>
                  </a:moveTo>
                  <a:lnTo>
                    <a:pt x="224" y="404"/>
                  </a:lnTo>
                  <a:lnTo>
                    <a:pt x="224" y="405"/>
                  </a:lnTo>
                  <a:close/>
                  <a:moveTo>
                    <a:pt x="224" y="405"/>
                  </a:moveTo>
                  <a:lnTo>
                    <a:pt x="224" y="404"/>
                  </a:lnTo>
                  <a:lnTo>
                    <a:pt x="224" y="405"/>
                  </a:lnTo>
                  <a:close/>
                  <a:moveTo>
                    <a:pt x="227" y="404"/>
                  </a:moveTo>
                  <a:lnTo>
                    <a:pt x="227" y="404"/>
                  </a:lnTo>
                  <a:lnTo>
                    <a:pt x="227" y="404"/>
                  </a:lnTo>
                  <a:close/>
                  <a:moveTo>
                    <a:pt x="226" y="404"/>
                  </a:moveTo>
                  <a:lnTo>
                    <a:pt x="226" y="403"/>
                  </a:lnTo>
                  <a:lnTo>
                    <a:pt x="226" y="404"/>
                  </a:lnTo>
                  <a:close/>
                  <a:moveTo>
                    <a:pt x="227" y="403"/>
                  </a:moveTo>
                  <a:lnTo>
                    <a:pt x="228" y="403"/>
                  </a:lnTo>
                  <a:lnTo>
                    <a:pt x="227" y="403"/>
                  </a:lnTo>
                  <a:close/>
                  <a:moveTo>
                    <a:pt x="226" y="403"/>
                  </a:moveTo>
                  <a:lnTo>
                    <a:pt x="226" y="403"/>
                  </a:lnTo>
                  <a:lnTo>
                    <a:pt x="226" y="403"/>
                  </a:lnTo>
                  <a:close/>
                  <a:moveTo>
                    <a:pt x="223" y="403"/>
                  </a:moveTo>
                  <a:lnTo>
                    <a:pt x="223" y="403"/>
                  </a:lnTo>
                  <a:lnTo>
                    <a:pt x="223" y="403"/>
                  </a:lnTo>
                  <a:close/>
                  <a:moveTo>
                    <a:pt x="226" y="402"/>
                  </a:moveTo>
                  <a:lnTo>
                    <a:pt x="226" y="402"/>
                  </a:lnTo>
                  <a:lnTo>
                    <a:pt x="226" y="402"/>
                  </a:lnTo>
                  <a:close/>
                  <a:moveTo>
                    <a:pt x="225" y="402"/>
                  </a:moveTo>
                  <a:lnTo>
                    <a:pt x="226" y="402"/>
                  </a:lnTo>
                  <a:lnTo>
                    <a:pt x="225" y="402"/>
                  </a:lnTo>
                  <a:close/>
                  <a:moveTo>
                    <a:pt x="228" y="402"/>
                  </a:moveTo>
                  <a:lnTo>
                    <a:pt x="227" y="402"/>
                  </a:lnTo>
                  <a:lnTo>
                    <a:pt x="228" y="402"/>
                  </a:lnTo>
                  <a:close/>
                  <a:moveTo>
                    <a:pt x="231" y="402"/>
                  </a:moveTo>
                  <a:lnTo>
                    <a:pt x="231" y="401"/>
                  </a:lnTo>
                  <a:lnTo>
                    <a:pt x="231" y="402"/>
                  </a:lnTo>
                  <a:close/>
                  <a:moveTo>
                    <a:pt x="226" y="402"/>
                  </a:moveTo>
                  <a:lnTo>
                    <a:pt x="226" y="401"/>
                  </a:lnTo>
                  <a:lnTo>
                    <a:pt x="226" y="402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1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1" y="400"/>
                  </a:lnTo>
                  <a:lnTo>
                    <a:pt x="232" y="400"/>
                  </a:lnTo>
                  <a:close/>
                  <a:moveTo>
                    <a:pt x="232" y="399"/>
                  </a:moveTo>
                  <a:lnTo>
                    <a:pt x="231" y="399"/>
                  </a:lnTo>
                  <a:lnTo>
                    <a:pt x="232" y="399"/>
                  </a:lnTo>
                  <a:close/>
                  <a:moveTo>
                    <a:pt x="235" y="399"/>
                  </a:moveTo>
                  <a:lnTo>
                    <a:pt x="234" y="399"/>
                  </a:lnTo>
                  <a:lnTo>
                    <a:pt x="235" y="399"/>
                  </a:lnTo>
                  <a:close/>
                  <a:moveTo>
                    <a:pt x="232" y="399"/>
                  </a:moveTo>
                  <a:lnTo>
                    <a:pt x="232" y="399"/>
                  </a:lnTo>
                  <a:lnTo>
                    <a:pt x="232" y="399"/>
                  </a:lnTo>
                  <a:close/>
                  <a:moveTo>
                    <a:pt x="232" y="399"/>
                  </a:moveTo>
                  <a:lnTo>
                    <a:pt x="232" y="399"/>
                  </a:lnTo>
                  <a:lnTo>
                    <a:pt x="232" y="399"/>
                  </a:lnTo>
                  <a:close/>
                  <a:moveTo>
                    <a:pt x="232" y="399"/>
                  </a:moveTo>
                  <a:lnTo>
                    <a:pt x="231" y="399"/>
                  </a:lnTo>
                  <a:lnTo>
                    <a:pt x="232" y="399"/>
                  </a:lnTo>
                  <a:close/>
                  <a:moveTo>
                    <a:pt x="233" y="398"/>
                  </a:moveTo>
                  <a:lnTo>
                    <a:pt x="233" y="397"/>
                  </a:lnTo>
                  <a:lnTo>
                    <a:pt x="233" y="398"/>
                  </a:lnTo>
                  <a:close/>
                  <a:moveTo>
                    <a:pt x="233" y="398"/>
                  </a:moveTo>
                  <a:lnTo>
                    <a:pt x="233" y="397"/>
                  </a:lnTo>
                  <a:lnTo>
                    <a:pt x="233" y="398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6" y="397"/>
                  </a:moveTo>
                  <a:lnTo>
                    <a:pt x="236" y="396"/>
                  </a:lnTo>
                  <a:lnTo>
                    <a:pt x="236" y="397"/>
                  </a:lnTo>
                  <a:close/>
                  <a:moveTo>
                    <a:pt x="234" y="397"/>
                  </a:moveTo>
                  <a:lnTo>
                    <a:pt x="234" y="396"/>
                  </a:lnTo>
                  <a:lnTo>
                    <a:pt x="234" y="397"/>
                  </a:lnTo>
                  <a:close/>
                  <a:moveTo>
                    <a:pt x="235" y="396"/>
                  </a:moveTo>
                  <a:lnTo>
                    <a:pt x="235" y="396"/>
                  </a:lnTo>
                  <a:lnTo>
                    <a:pt x="235" y="396"/>
                  </a:lnTo>
                  <a:close/>
                  <a:moveTo>
                    <a:pt x="148" y="395"/>
                  </a:moveTo>
                  <a:lnTo>
                    <a:pt x="147" y="395"/>
                  </a:lnTo>
                  <a:lnTo>
                    <a:pt x="148" y="395"/>
                  </a:lnTo>
                  <a:close/>
                  <a:moveTo>
                    <a:pt x="235" y="395"/>
                  </a:moveTo>
                  <a:lnTo>
                    <a:pt x="235" y="395"/>
                  </a:lnTo>
                  <a:lnTo>
                    <a:pt x="235" y="395"/>
                  </a:lnTo>
                  <a:close/>
                  <a:moveTo>
                    <a:pt x="149" y="389"/>
                  </a:moveTo>
                  <a:lnTo>
                    <a:pt x="148" y="389"/>
                  </a:lnTo>
                  <a:lnTo>
                    <a:pt x="149" y="389"/>
                  </a:lnTo>
                  <a:close/>
                  <a:moveTo>
                    <a:pt x="0" y="295"/>
                  </a:moveTo>
                  <a:lnTo>
                    <a:pt x="1" y="295"/>
                  </a:lnTo>
                  <a:lnTo>
                    <a:pt x="0" y="295"/>
                  </a:lnTo>
                  <a:close/>
                  <a:moveTo>
                    <a:pt x="4" y="295"/>
                  </a:moveTo>
                  <a:lnTo>
                    <a:pt x="3" y="295"/>
                  </a:lnTo>
                  <a:lnTo>
                    <a:pt x="4" y="295"/>
                  </a:lnTo>
                  <a:close/>
                  <a:moveTo>
                    <a:pt x="65" y="232"/>
                  </a:moveTo>
                  <a:lnTo>
                    <a:pt x="64" y="232"/>
                  </a:lnTo>
                  <a:lnTo>
                    <a:pt x="65" y="232"/>
                  </a:lnTo>
                  <a:close/>
                  <a:moveTo>
                    <a:pt x="68" y="232"/>
                  </a:moveTo>
                  <a:lnTo>
                    <a:pt x="68" y="232"/>
                  </a:lnTo>
                  <a:lnTo>
                    <a:pt x="68" y="232"/>
                  </a:lnTo>
                  <a:close/>
                  <a:moveTo>
                    <a:pt x="66" y="230"/>
                  </a:moveTo>
                  <a:lnTo>
                    <a:pt x="66" y="230"/>
                  </a:lnTo>
                  <a:lnTo>
                    <a:pt x="66" y="230"/>
                  </a:lnTo>
                  <a:close/>
                  <a:moveTo>
                    <a:pt x="80" y="228"/>
                  </a:moveTo>
                  <a:lnTo>
                    <a:pt x="79" y="228"/>
                  </a:lnTo>
                  <a:lnTo>
                    <a:pt x="80" y="228"/>
                  </a:lnTo>
                  <a:close/>
                  <a:moveTo>
                    <a:pt x="79" y="228"/>
                  </a:moveTo>
                  <a:lnTo>
                    <a:pt x="78" y="228"/>
                  </a:lnTo>
                  <a:lnTo>
                    <a:pt x="79" y="228"/>
                  </a:lnTo>
                  <a:close/>
                  <a:moveTo>
                    <a:pt x="68" y="228"/>
                  </a:moveTo>
                  <a:lnTo>
                    <a:pt x="67" y="228"/>
                  </a:lnTo>
                  <a:lnTo>
                    <a:pt x="68" y="228"/>
                  </a:lnTo>
                  <a:close/>
                  <a:moveTo>
                    <a:pt x="79" y="228"/>
                  </a:moveTo>
                  <a:lnTo>
                    <a:pt x="79" y="228"/>
                  </a:lnTo>
                  <a:lnTo>
                    <a:pt x="79" y="228"/>
                  </a:lnTo>
                  <a:close/>
                  <a:moveTo>
                    <a:pt x="63" y="228"/>
                  </a:moveTo>
                  <a:lnTo>
                    <a:pt x="63" y="227"/>
                  </a:lnTo>
                  <a:lnTo>
                    <a:pt x="63" y="228"/>
                  </a:lnTo>
                  <a:close/>
                  <a:moveTo>
                    <a:pt x="67" y="228"/>
                  </a:moveTo>
                  <a:lnTo>
                    <a:pt x="67" y="227"/>
                  </a:lnTo>
                  <a:lnTo>
                    <a:pt x="67" y="228"/>
                  </a:lnTo>
                  <a:close/>
                  <a:moveTo>
                    <a:pt x="68" y="227"/>
                  </a:moveTo>
                  <a:lnTo>
                    <a:pt x="67" y="227"/>
                  </a:lnTo>
                  <a:lnTo>
                    <a:pt x="68" y="227"/>
                  </a:lnTo>
                  <a:close/>
                  <a:moveTo>
                    <a:pt x="79" y="227"/>
                  </a:moveTo>
                  <a:lnTo>
                    <a:pt x="78" y="227"/>
                  </a:lnTo>
                  <a:lnTo>
                    <a:pt x="79" y="227"/>
                  </a:lnTo>
                  <a:close/>
                  <a:moveTo>
                    <a:pt x="70" y="223"/>
                  </a:moveTo>
                  <a:lnTo>
                    <a:pt x="70" y="223"/>
                  </a:lnTo>
                  <a:lnTo>
                    <a:pt x="70" y="223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70" y="222"/>
                  </a:moveTo>
                  <a:lnTo>
                    <a:pt x="70" y="222"/>
                  </a:lnTo>
                  <a:lnTo>
                    <a:pt x="70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4" y="222"/>
                  </a:moveTo>
                  <a:lnTo>
                    <a:pt x="63" y="222"/>
                  </a:lnTo>
                  <a:lnTo>
                    <a:pt x="63" y="221"/>
                  </a:lnTo>
                  <a:lnTo>
                    <a:pt x="64" y="222"/>
                  </a:lnTo>
                  <a:close/>
                  <a:moveTo>
                    <a:pt x="64" y="221"/>
                  </a:moveTo>
                  <a:lnTo>
                    <a:pt x="63" y="221"/>
                  </a:lnTo>
                  <a:lnTo>
                    <a:pt x="64" y="221"/>
                  </a:lnTo>
                  <a:close/>
                  <a:moveTo>
                    <a:pt x="64" y="221"/>
                  </a:moveTo>
                  <a:lnTo>
                    <a:pt x="64" y="221"/>
                  </a:lnTo>
                  <a:lnTo>
                    <a:pt x="64" y="221"/>
                  </a:lnTo>
                  <a:close/>
                  <a:moveTo>
                    <a:pt x="70" y="221"/>
                  </a:moveTo>
                  <a:lnTo>
                    <a:pt x="69" y="221"/>
                  </a:lnTo>
                  <a:lnTo>
                    <a:pt x="70" y="221"/>
                  </a:lnTo>
                  <a:close/>
                  <a:moveTo>
                    <a:pt x="70" y="220"/>
                  </a:moveTo>
                  <a:lnTo>
                    <a:pt x="70" y="221"/>
                  </a:lnTo>
                  <a:lnTo>
                    <a:pt x="70" y="220"/>
                  </a:lnTo>
                  <a:close/>
                  <a:moveTo>
                    <a:pt x="69" y="220"/>
                  </a:moveTo>
                  <a:lnTo>
                    <a:pt x="69" y="221"/>
                  </a:lnTo>
                  <a:lnTo>
                    <a:pt x="69" y="220"/>
                  </a:lnTo>
                  <a:close/>
                  <a:moveTo>
                    <a:pt x="67" y="220"/>
                  </a:moveTo>
                  <a:lnTo>
                    <a:pt x="67" y="221"/>
                  </a:lnTo>
                  <a:lnTo>
                    <a:pt x="67" y="220"/>
                  </a:lnTo>
                  <a:close/>
                  <a:moveTo>
                    <a:pt x="70" y="220"/>
                  </a:moveTo>
                  <a:lnTo>
                    <a:pt x="70" y="220"/>
                  </a:lnTo>
                  <a:lnTo>
                    <a:pt x="70" y="220"/>
                  </a:lnTo>
                  <a:close/>
                  <a:moveTo>
                    <a:pt x="68" y="220"/>
                  </a:moveTo>
                  <a:lnTo>
                    <a:pt x="68" y="220"/>
                  </a:lnTo>
                  <a:lnTo>
                    <a:pt x="68" y="220"/>
                  </a:lnTo>
                  <a:close/>
                  <a:moveTo>
                    <a:pt x="71" y="219"/>
                  </a:moveTo>
                  <a:lnTo>
                    <a:pt x="70" y="219"/>
                  </a:lnTo>
                  <a:lnTo>
                    <a:pt x="71" y="219"/>
                  </a:lnTo>
                  <a:close/>
                  <a:moveTo>
                    <a:pt x="71" y="219"/>
                  </a:moveTo>
                  <a:lnTo>
                    <a:pt x="70" y="219"/>
                  </a:lnTo>
                  <a:lnTo>
                    <a:pt x="71" y="219"/>
                  </a:lnTo>
                  <a:close/>
                  <a:moveTo>
                    <a:pt x="68" y="219"/>
                  </a:moveTo>
                  <a:lnTo>
                    <a:pt x="68" y="219"/>
                  </a:lnTo>
                  <a:lnTo>
                    <a:pt x="68" y="219"/>
                  </a:lnTo>
                  <a:close/>
                  <a:moveTo>
                    <a:pt x="70" y="219"/>
                  </a:moveTo>
                  <a:lnTo>
                    <a:pt x="70" y="219"/>
                  </a:lnTo>
                  <a:lnTo>
                    <a:pt x="70" y="219"/>
                  </a:lnTo>
                  <a:close/>
                  <a:moveTo>
                    <a:pt x="70" y="219"/>
                  </a:moveTo>
                  <a:lnTo>
                    <a:pt x="69" y="219"/>
                  </a:lnTo>
                  <a:lnTo>
                    <a:pt x="70" y="219"/>
                  </a:lnTo>
                  <a:close/>
                  <a:moveTo>
                    <a:pt x="69" y="219"/>
                  </a:moveTo>
                  <a:lnTo>
                    <a:pt x="68" y="219"/>
                  </a:lnTo>
                  <a:lnTo>
                    <a:pt x="69" y="219"/>
                  </a:lnTo>
                  <a:close/>
                  <a:moveTo>
                    <a:pt x="69" y="219"/>
                  </a:moveTo>
                  <a:lnTo>
                    <a:pt x="69" y="219"/>
                  </a:lnTo>
                  <a:lnTo>
                    <a:pt x="69" y="219"/>
                  </a:lnTo>
                  <a:close/>
                  <a:moveTo>
                    <a:pt x="70" y="218"/>
                  </a:moveTo>
                  <a:lnTo>
                    <a:pt x="70" y="219"/>
                  </a:lnTo>
                  <a:lnTo>
                    <a:pt x="70" y="218"/>
                  </a:lnTo>
                  <a:close/>
                  <a:moveTo>
                    <a:pt x="70" y="219"/>
                  </a:moveTo>
                  <a:lnTo>
                    <a:pt x="70" y="218"/>
                  </a:lnTo>
                  <a:lnTo>
                    <a:pt x="70" y="219"/>
                  </a:lnTo>
                  <a:close/>
                  <a:moveTo>
                    <a:pt x="70" y="218"/>
                  </a:moveTo>
                  <a:lnTo>
                    <a:pt x="70" y="218"/>
                  </a:lnTo>
                  <a:lnTo>
                    <a:pt x="70" y="218"/>
                  </a:lnTo>
                  <a:close/>
                  <a:moveTo>
                    <a:pt x="71" y="218"/>
                  </a:moveTo>
                  <a:lnTo>
                    <a:pt x="70" y="218"/>
                  </a:lnTo>
                  <a:lnTo>
                    <a:pt x="71" y="218"/>
                  </a:lnTo>
                  <a:close/>
                  <a:moveTo>
                    <a:pt x="182" y="208"/>
                  </a:moveTo>
                  <a:lnTo>
                    <a:pt x="181" y="208"/>
                  </a:lnTo>
                  <a:lnTo>
                    <a:pt x="181" y="208"/>
                  </a:lnTo>
                  <a:lnTo>
                    <a:pt x="182" y="208"/>
                  </a:lnTo>
                  <a:lnTo>
                    <a:pt x="182" y="208"/>
                  </a:lnTo>
                  <a:close/>
                  <a:moveTo>
                    <a:pt x="182" y="206"/>
                  </a:moveTo>
                  <a:lnTo>
                    <a:pt x="182" y="206"/>
                  </a:lnTo>
                  <a:lnTo>
                    <a:pt x="182" y="206"/>
                  </a:lnTo>
                  <a:close/>
                  <a:moveTo>
                    <a:pt x="181" y="206"/>
                  </a:moveTo>
                  <a:lnTo>
                    <a:pt x="182" y="206"/>
                  </a:lnTo>
                  <a:lnTo>
                    <a:pt x="181" y="206"/>
                  </a:lnTo>
                  <a:close/>
                  <a:moveTo>
                    <a:pt x="182" y="206"/>
                  </a:moveTo>
                  <a:lnTo>
                    <a:pt x="181" y="206"/>
                  </a:lnTo>
                  <a:lnTo>
                    <a:pt x="182" y="206"/>
                  </a:lnTo>
                  <a:close/>
                  <a:moveTo>
                    <a:pt x="183" y="201"/>
                  </a:moveTo>
                  <a:lnTo>
                    <a:pt x="183" y="201"/>
                  </a:lnTo>
                  <a:lnTo>
                    <a:pt x="183" y="201"/>
                  </a:lnTo>
                  <a:close/>
                  <a:moveTo>
                    <a:pt x="185" y="199"/>
                  </a:moveTo>
                  <a:lnTo>
                    <a:pt x="185" y="200"/>
                  </a:lnTo>
                  <a:lnTo>
                    <a:pt x="185" y="199"/>
                  </a:lnTo>
                  <a:close/>
                  <a:moveTo>
                    <a:pt x="185" y="199"/>
                  </a:moveTo>
                  <a:lnTo>
                    <a:pt x="185" y="199"/>
                  </a:lnTo>
                  <a:lnTo>
                    <a:pt x="185" y="199"/>
                  </a:lnTo>
                  <a:close/>
                  <a:moveTo>
                    <a:pt x="186" y="199"/>
                  </a:moveTo>
                  <a:lnTo>
                    <a:pt x="185" y="199"/>
                  </a:lnTo>
                  <a:lnTo>
                    <a:pt x="186" y="199"/>
                  </a:lnTo>
                  <a:close/>
                  <a:moveTo>
                    <a:pt x="185" y="199"/>
                  </a:moveTo>
                  <a:lnTo>
                    <a:pt x="184" y="199"/>
                  </a:lnTo>
                  <a:lnTo>
                    <a:pt x="185" y="199"/>
                  </a:lnTo>
                  <a:close/>
                  <a:moveTo>
                    <a:pt x="186" y="197"/>
                  </a:moveTo>
                  <a:lnTo>
                    <a:pt x="186" y="198"/>
                  </a:lnTo>
                  <a:lnTo>
                    <a:pt x="186" y="197"/>
                  </a:lnTo>
                  <a:close/>
                  <a:moveTo>
                    <a:pt x="200" y="198"/>
                  </a:moveTo>
                  <a:lnTo>
                    <a:pt x="200" y="197"/>
                  </a:lnTo>
                  <a:lnTo>
                    <a:pt x="200" y="198"/>
                  </a:lnTo>
                  <a:close/>
                  <a:moveTo>
                    <a:pt x="186" y="197"/>
                  </a:moveTo>
                  <a:lnTo>
                    <a:pt x="186" y="197"/>
                  </a:lnTo>
                  <a:lnTo>
                    <a:pt x="186" y="197"/>
                  </a:lnTo>
                  <a:close/>
                  <a:moveTo>
                    <a:pt x="186" y="197"/>
                  </a:moveTo>
                  <a:lnTo>
                    <a:pt x="186" y="196"/>
                  </a:lnTo>
                  <a:lnTo>
                    <a:pt x="186" y="197"/>
                  </a:lnTo>
                  <a:close/>
                  <a:moveTo>
                    <a:pt x="193" y="196"/>
                  </a:moveTo>
                  <a:lnTo>
                    <a:pt x="193" y="196"/>
                  </a:lnTo>
                  <a:lnTo>
                    <a:pt x="193" y="196"/>
                  </a:lnTo>
                  <a:close/>
                  <a:moveTo>
                    <a:pt x="193" y="196"/>
                  </a:moveTo>
                  <a:lnTo>
                    <a:pt x="193" y="196"/>
                  </a:lnTo>
                  <a:lnTo>
                    <a:pt x="193" y="196"/>
                  </a:lnTo>
                  <a:close/>
                  <a:moveTo>
                    <a:pt x="193" y="196"/>
                  </a:moveTo>
                  <a:lnTo>
                    <a:pt x="192" y="195"/>
                  </a:lnTo>
                  <a:lnTo>
                    <a:pt x="193" y="196"/>
                  </a:lnTo>
                  <a:close/>
                  <a:moveTo>
                    <a:pt x="191" y="195"/>
                  </a:moveTo>
                  <a:lnTo>
                    <a:pt x="191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0" y="195"/>
                  </a:lnTo>
                  <a:lnTo>
                    <a:pt x="191" y="195"/>
                  </a:lnTo>
                  <a:lnTo>
                    <a:pt x="190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1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0" y="195"/>
                  </a:lnTo>
                  <a:lnTo>
                    <a:pt x="191" y="195"/>
                  </a:lnTo>
                  <a:close/>
                  <a:moveTo>
                    <a:pt x="190" y="194"/>
                  </a:moveTo>
                  <a:lnTo>
                    <a:pt x="190" y="193"/>
                  </a:lnTo>
                  <a:lnTo>
                    <a:pt x="190" y="194"/>
                  </a:lnTo>
                  <a:close/>
                  <a:moveTo>
                    <a:pt x="190" y="193"/>
                  </a:moveTo>
                  <a:lnTo>
                    <a:pt x="189" y="193"/>
                  </a:lnTo>
                  <a:lnTo>
                    <a:pt x="190" y="193"/>
                  </a:lnTo>
                  <a:close/>
                  <a:moveTo>
                    <a:pt x="188" y="193"/>
                  </a:moveTo>
                  <a:lnTo>
                    <a:pt x="189" y="193"/>
                  </a:lnTo>
                  <a:lnTo>
                    <a:pt x="188" y="193"/>
                  </a:lnTo>
                  <a:close/>
                  <a:moveTo>
                    <a:pt x="185" y="190"/>
                  </a:moveTo>
                  <a:lnTo>
                    <a:pt x="185" y="191"/>
                  </a:lnTo>
                  <a:lnTo>
                    <a:pt x="185" y="190"/>
                  </a:lnTo>
                  <a:close/>
                  <a:moveTo>
                    <a:pt x="182" y="190"/>
                  </a:moveTo>
                  <a:lnTo>
                    <a:pt x="182" y="189"/>
                  </a:lnTo>
                  <a:lnTo>
                    <a:pt x="182" y="190"/>
                  </a:lnTo>
                  <a:close/>
                  <a:moveTo>
                    <a:pt x="182" y="188"/>
                  </a:moveTo>
                  <a:lnTo>
                    <a:pt x="182" y="189"/>
                  </a:lnTo>
                  <a:lnTo>
                    <a:pt x="182" y="188"/>
                  </a:lnTo>
                  <a:close/>
                  <a:moveTo>
                    <a:pt x="184" y="189"/>
                  </a:moveTo>
                  <a:lnTo>
                    <a:pt x="184" y="188"/>
                  </a:lnTo>
                  <a:lnTo>
                    <a:pt x="184" y="189"/>
                  </a:lnTo>
                  <a:close/>
                  <a:moveTo>
                    <a:pt x="182" y="188"/>
                  </a:moveTo>
                  <a:lnTo>
                    <a:pt x="182" y="189"/>
                  </a:lnTo>
                  <a:lnTo>
                    <a:pt x="182" y="188"/>
                  </a:lnTo>
                  <a:close/>
                  <a:moveTo>
                    <a:pt x="185" y="188"/>
                  </a:moveTo>
                  <a:lnTo>
                    <a:pt x="185" y="188"/>
                  </a:lnTo>
                  <a:lnTo>
                    <a:pt x="185" y="188"/>
                  </a:lnTo>
                  <a:close/>
                  <a:moveTo>
                    <a:pt x="179" y="188"/>
                  </a:moveTo>
                  <a:lnTo>
                    <a:pt x="179" y="188"/>
                  </a:lnTo>
                  <a:lnTo>
                    <a:pt x="179" y="188"/>
                  </a:lnTo>
                  <a:close/>
                  <a:moveTo>
                    <a:pt x="178" y="188"/>
                  </a:moveTo>
                  <a:lnTo>
                    <a:pt x="179" y="188"/>
                  </a:lnTo>
                  <a:lnTo>
                    <a:pt x="178" y="188"/>
                  </a:lnTo>
                  <a:close/>
                  <a:moveTo>
                    <a:pt x="179" y="188"/>
                  </a:moveTo>
                  <a:lnTo>
                    <a:pt x="178" y="188"/>
                  </a:lnTo>
                  <a:lnTo>
                    <a:pt x="179" y="188"/>
                  </a:lnTo>
                  <a:close/>
                  <a:moveTo>
                    <a:pt x="179" y="188"/>
                  </a:moveTo>
                  <a:lnTo>
                    <a:pt x="178" y="187"/>
                  </a:lnTo>
                  <a:lnTo>
                    <a:pt x="179" y="188"/>
                  </a:lnTo>
                  <a:close/>
                  <a:moveTo>
                    <a:pt x="178" y="187"/>
                  </a:moveTo>
                  <a:lnTo>
                    <a:pt x="178" y="188"/>
                  </a:lnTo>
                  <a:lnTo>
                    <a:pt x="178" y="187"/>
                  </a:lnTo>
                  <a:close/>
                  <a:moveTo>
                    <a:pt x="291" y="186"/>
                  </a:moveTo>
                  <a:lnTo>
                    <a:pt x="290" y="186"/>
                  </a:lnTo>
                  <a:lnTo>
                    <a:pt x="291" y="186"/>
                  </a:lnTo>
                  <a:close/>
                  <a:moveTo>
                    <a:pt x="291" y="186"/>
                  </a:moveTo>
                  <a:lnTo>
                    <a:pt x="291" y="185"/>
                  </a:lnTo>
                  <a:lnTo>
                    <a:pt x="291" y="186"/>
                  </a:lnTo>
                  <a:close/>
                  <a:moveTo>
                    <a:pt x="289" y="185"/>
                  </a:moveTo>
                  <a:lnTo>
                    <a:pt x="290" y="185"/>
                  </a:lnTo>
                  <a:lnTo>
                    <a:pt x="289" y="185"/>
                  </a:lnTo>
                  <a:close/>
                  <a:moveTo>
                    <a:pt x="177" y="185"/>
                  </a:moveTo>
                  <a:lnTo>
                    <a:pt x="177" y="185"/>
                  </a:lnTo>
                  <a:lnTo>
                    <a:pt x="177" y="185"/>
                  </a:lnTo>
                  <a:close/>
                  <a:moveTo>
                    <a:pt x="176" y="184"/>
                  </a:moveTo>
                  <a:lnTo>
                    <a:pt x="176" y="183"/>
                  </a:lnTo>
                  <a:lnTo>
                    <a:pt x="176" y="184"/>
                  </a:lnTo>
                  <a:close/>
                  <a:moveTo>
                    <a:pt x="176" y="183"/>
                  </a:moveTo>
                  <a:lnTo>
                    <a:pt x="176" y="183"/>
                  </a:lnTo>
                  <a:lnTo>
                    <a:pt x="176" y="183"/>
                  </a:lnTo>
                  <a:close/>
                  <a:moveTo>
                    <a:pt x="176" y="182"/>
                  </a:moveTo>
                  <a:lnTo>
                    <a:pt x="176" y="182"/>
                  </a:lnTo>
                  <a:lnTo>
                    <a:pt x="176" y="182"/>
                  </a:lnTo>
                  <a:close/>
                  <a:moveTo>
                    <a:pt x="176" y="182"/>
                  </a:moveTo>
                  <a:lnTo>
                    <a:pt x="176" y="182"/>
                  </a:lnTo>
                  <a:lnTo>
                    <a:pt x="176" y="182"/>
                  </a:lnTo>
                  <a:close/>
                  <a:moveTo>
                    <a:pt x="176" y="182"/>
                  </a:moveTo>
                  <a:lnTo>
                    <a:pt x="176" y="181"/>
                  </a:lnTo>
                  <a:lnTo>
                    <a:pt x="176" y="182"/>
                  </a:lnTo>
                  <a:close/>
                  <a:moveTo>
                    <a:pt x="176" y="181"/>
                  </a:moveTo>
                  <a:lnTo>
                    <a:pt x="176" y="181"/>
                  </a:lnTo>
                  <a:lnTo>
                    <a:pt x="176" y="181"/>
                  </a:lnTo>
                  <a:close/>
                  <a:moveTo>
                    <a:pt x="153" y="181"/>
                  </a:moveTo>
                  <a:lnTo>
                    <a:pt x="153" y="182"/>
                  </a:lnTo>
                  <a:lnTo>
                    <a:pt x="153" y="181"/>
                  </a:lnTo>
                  <a:close/>
                  <a:moveTo>
                    <a:pt x="175" y="180"/>
                  </a:moveTo>
                  <a:lnTo>
                    <a:pt x="175" y="179"/>
                  </a:lnTo>
                  <a:lnTo>
                    <a:pt x="175" y="180"/>
                  </a:lnTo>
                  <a:close/>
                  <a:moveTo>
                    <a:pt x="300" y="177"/>
                  </a:moveTo>
                  <a:lnTo>
                    <a:pt x="300" y="176"/>
                  </a:lnTo>
                  <a:lnTo>
                    <a:pt x="300" y="177"/>
                  </a:lnTo>
                  <a:close/>
                  <a:moveTo>
                    <a:pt x="136" y="176"/>
                  </a:moveTo>
                  <a:lnTo>
                    <a:pt x="136" y="175"/>
                  </a:lnTo>
                  <a:lnTo>
                    <a:pt x="136" y="176"/>
                  </a:lnTo>
                  <a:close/>
                  <a:moveTo>
                    <a:pt x="135" y="175"/>
                  </a:moveTo>
                  <a:lnTo>
                    <a:pt x="135" y="175"/>
                  </a:lnTo>
                  <a:lnTo>
                    <a:pt x="135" y="175"/>
                  </a:lnTo>
                  <a:close/>
                  <a:moveTo>
                    <a:pt x="138" y="175"/>
                  </a:moveTo>
                  <a:lnTo>
                    <a:pt x="138" y="175"/>
                  </a:lnTo>
                  <a:lnTo>
                    <a:pt x="138" y="175"/>
                  </a:lnTo>
                  <a:close/>
                  <a:moveTo>
                    <a:pt x="134" y="175"/>
                  </a:moveTo>
                  <a:lnTo>
                    <a:pt x="134" y="175"/>
                  </a:lnTo>
                  <a:lnTo>
                    <a:pt x="134" y="175"/>
                  </a:lnTo>
                  <a:close/>
                  <a:moveTo>
                    <a:pt x="302" y="174"/>
                  </a:moveTo>
                  <a:lnTo>
                    <a:pt x="303" y="174"/>
                  </a:lnTo>
                  <a:lnTo>
                    <a:pt x="302" y="174"/>
                  </a:lnTo>
                  <a:close/>
                  <a:moveTo>
                    <a:pt x="133" y="174"/>
                  </a:moveTo>
                  <a:lnTo>
                    <a:pt x="132" y="174"/>
                  </a:lnTo>
                  <a:lnTo>
                    <a:pt x="133" y="174"/>
                  </a:lnTo>
                  <a:close/>
                  <a:moveTo>
                    <a:pt x="133" y="173"/>
                  </a:moveTo>
                  <a:lnTo>
                    <a:pt x="133" y="174"/>
                  </a:lnTo>
                  <a:lnTo>
                    <a:pt x="133" y="173"/>
                  </a:lnTo>
                  <a:close/>
                  <a:moveTo>
                    <a:pt x="135" y="174"/>
                  </a:moveTo>
                  <a:lnTo>
                    <a:pt x="135" y="173"/>
                  </a:lnTo>
                  <a:lnTo>
                    <a:pt x="135" y="174"/>
                  </a:lnTo>
                  <a:close/>
                  <a:moveTo>
                    <a:pt x="131" y="173"/>
                  </a:moveTo>
                  <a:lnTo>
                    <a:pt x="131" y="174"/>
                  </a:lnTo>
                  <a:lnTo>
                    <a:pt x="131" y="173"/>
                  </a:lnTo>
                  <a:close/>
                  <a:moveTo>
                    <a:pt x="136" y="173"/>
                  </a:moveTo>
                  <a:lnTo>
                    <a:pt x="135" y="173"/>
                  </a:lnTo>
                  <a:lnTo>
                    <a:pt x="136" y="173"/>
                  </a:lnTo>
                  <a:close/>
                  <a:moveTo>
                    <a:pt x="139" y="173"/>
                  </a:moveTo>
                  <a:lnTo>
                    <a:pt x="138" y="173"/>
                  </a:lnTo>
                  <a:lnTo>
                    <a:pt x="139" y="173"/>
                  </a:lnTo>
                  <a:close/>
                  <a:moveTo>
                    <a:pt x="135" y="173"/>
                  </a:moveTo>
                  <a:lnTo>
                    <a:pt x="135" y="173"/>
                  </a:lnTo>
                  <a:lnTo>
                    <a:pt x="135" y="173"/>
                  </a:lnTo>
                  <a:close/>
                  <a:moveTo>
                    <a:pt x="136" y="173"/>
                  </a:moveTo>
                  <a:lnTo>
                    <a:pt x="135" y="173"/>
                  </a:lnTo>
                  <a:lnTo>
                    <a:pt x="136" y="173"/>
                  </a:lnTo>
                  <a:close/>
                  <a:moveTo>
                    <a:pt x="133" y="173"/>
                  </a:moveTo>
                  <a:lnTo>
                    <a:pt x="133" y="172"/>
                  </a:lnTo>
                  <a:lnTo>
                    <a:pt x="133" y="173"/>
                  </a:lnTo>
                  <a:close/>
                  <a:moveTo>
                    <a:pt x="132" y="172"/>
                  </a:moveTo>
                  <a:lnTo>
                    <a:pt x="131" y="172"/>
                  </a:lnTo>
                  <a:lnTo>
                    <a:pt x="132" y="172"/>
                  </a:lnTo>
                  <a:close/>
                  <a:moveTo>
                    <a:pt x="133" y="172"/>
                  </a:moveTo>
                  <a:lnTo>
                    <a:pt x="133" y="172"/>
                  </a:lnTo>
                  <a:lnTo>
                    <a:pt x="133" y="172"/>
                  </a:lnTo>
                  <a:close/>
                  <a:moveTo>
                    <a:pt x="134" y="172"/>
                  </a:moveTo>
                  <a:lnTo>
                    <a:pt x="133" y="172"/>
                  </a:lnTo>
                  <a:lnTo>
                    <a:pt x="134" y="172"/>
                  </a:lnTo>
                  <a:close/>
                  <a:moveTo>
                    <a:pt x="140" y="171"/>
                  </a:moveTo>
                  <a:lnTo>
                    <a:pt x="140" y="172"/>
                  </a:lnTo>
                  <a:lnTo>
                    <a:pt x="140" y="171"/>
                  </a:lnTo>
                  <a:close/>
                  <a:moveTo>
                    <a:pt x="176" y="171"/>
                  </a:moveTo>
                  <a:lnTo>
                    <a:pt x="176" y="171"/>
                  </a:lnTo>
                  <a:lnTo>
                    <a:pt x="176" y="171"/>
                  </a:lnTo>
                  <a:close/>
                  <a:moveTo>
                    <a:pt x="128" y="171"/>
                  </a:moveTo>
                  <a:lnTo>
                    <a:pt x="128" y="171"/>
                  </a:lnTo>
                  <a:lnTo>
                    <a:pt x="128" y="171"/>
                  </a:lnTo>
                  <a:close/>
                  <a:moveTo>
                    <a:pt x="131" y="171"/>
                  </a:moveTo>
                  <a:lnTo>
                    <a:pt x="131" y="170"/>
                  </a:lnTo>
                  <a:lnTo>
                    <a:pt x="131" y="171"/>
                  </a:lnTo>
                  <a:close/>
                  <a:moveTo>
                    <a:pt x="128" y="170"/>
                  </a:moveTo>
                  <a:lnTo>
                    <a:pt x="128" y="171"/>
                  </a:lnTo>
                  <a:lnTo>
                    <a:pt x="128" y="170"/>
                  </a:lnTo>
                  <a:close/>
                  <a:moveTo>
                    <a:pt x="174" y="170"/>
                  </a:moveTo>
                  <a:lnTo>
                    <a:pt x="174" y="171"/>
                  </a:lnTo>
                  <a:lnTo>
                    <a:pt x="174" y="170"/>
                  </a:lnTo>
                  <a:close/>
                  <a:moveTo>
                    <a:pt x="302" y="170"/>
                  </a:moveTo>
                  <a:lnTo>
                    <a:pt x="303" y="170"/>
                  </a:lnTo>
                  <a:lnTo>
                    <a:pt x="302" y="170"/>
                  </a:lnTo>
                  <a:close/>
                  <a:moveTo>
                    <a:pt x="172" y="170"/>
                  </a:moveTo>
                  <a:lnTo>
                    <a:pt x="171" y="170"/>
                  </a:lnTo>
                  <a:lnTo>
                    <a:pt x="172" y="170"/>
                  </a:lnTo>
                  <a:close/>
                  <a:moveTo>
                    <a:pt x="186" y="170"/>
                  </a:moveTo>
                  <a:lnTo>
                    <a:pt x="186" y="170"/>
                  </a:lnTo>
                  <a:lnTo>
                    <a:pt x="186" y="170"/>
                  </a:lnTo>
                  <a:close/>
                  <a:moveTo>
                    <a:pt x="123" y="170"/>
                  </a:moveTo>
                  <a:lnTo>
                    <a:pt x="123" y="170"/>
                  </a:lnTo>
                  <a:lnTo>
                    <a:pt x="123" y="170"/>
                  </a:lnTo>
                  <a:close/>
                  <a:moveTo>
                    <a:pt x="124" y="170"/>
                  </a:moveTo>
                  <a:lnTo>
                    <a:pt x="124" y="170"/>
                  </a:lnTo>
                  <a:lnTo>
                    <a:pt x="124" y="170"/>
                  </a:lnTo>
                  <a:close/>
                  <a:moveTo>
                    <a:pt x="123" y="170"/>
                  </a:move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close/>
                  <a:moveTo>
                    <a:pt x="186" y="170"/>
                  </a:moveTo>
                  <a:lnTo>
                    <a:pt x="186" y="170"/>
                  </a:lnTo>
                  <a:lnTo>
                    <a:pt x="186" y="170"/>
                  </a:lnTo>
                  <a:close/>
                  <a:moveTo>
                    <a:pt x="126" y="170"/>
                  </a:moveTo>
                  <a:lnTo>
                    <a:pt x="125" y="170"/>
                  </a:lnTo>
                  <a:lnTo>
                    <a:pt x="126" y="170"/>
                  </a:lnTo>
                  <a:close/>
                  <a:moveTo>
                    <a:pt x="131" y="170"/>
                  </a:moveTo>
                  <a:lnTo>
                    <a:pt x="130" y="170"/>
                  </a:lnTo>
                  <a:lnTo>
                    <a:pt x="131" y="170"/>
                  </a:lnTo>
                  <a:close/>
                  <a:moveTo>
                    <a:pt x="126" y="170"/>
                  </a:moveTo>
                  <a:lnTo>
                    <a:pt x="126" y="170"/>
                  </a:lnTo>
                  <a:lnTo>
                    <a:pt x="126" y="170"/>
                  </a:lnTo>
                  <a:close/>
                  <a:moveTo>
                    <a:pt x="123" y="169"/>
                  </a:moveTo>
                  <a:lnTo>
                    <a:pt x="123" y="170"/>
                  </a:lnTo>
                  <a:lnTo>
                    <a:pt x="123" y="169"/>
                  </a:lnTo>
                  <a:close/>
                  <a:moveTo>
                    <a:pt x="123" y="169"/>
                  </a:moveTo>
                  <a:lnTo>
                    <a:pt x="123" y="169"/>
                  </a:lnTo>
                  <a:lnTo>
                    <a:pt x="123" y="169"/>
                  </a:lnTo>
                  <a:close/>
                  <a:moveTo>
                    <a:pt x="187" y="169"/>
                  </a:moveTo>
                  <a:lnTo>
                    <a:pt x="186" y="169"/>
                  </a:lnTo>
                  <a:lnTo>
                    <a:pt x="187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1" y="169"/>
                  </a:moveTo>
                  <a:lnTo>
                    <a:pt x="121" y="169"/>
                  </a:lnTo>
                  <a:lnTo>
                    <a:pt x="121" y="169"/>
                  </a:lnTo>
                  <a:close/>
                  <a:moveTo>
                    <a:pt x="122" y="169"/>
                  </a:moveTo>
                  <a:lnTo>
                    <a:pt x="121" y="169"/>
                  </a:lnTo>
                  <a:lnTo>
                    <a:pt x="122" y="169"/>
                  </a:lnTo>
                  <a:close/>
                  <a:moveTo>
                    <a:pt x="122" y="168"/>
                  </a:moveTo>
                  <a:lnTo>
                    <a:pt x="122" y="169"/>
                  </a:lnTo>
                  <a:lnTo>
                    <a:pt x="122" y="168"/>
                  </a:lnTo>
                  <a:close/>
                  <a:moveTo>
                    <a:pt x="121" y="168"/>
                  </a:moveTo>
                  <a:lnTo>
                    <a:pt x="120" y="168"/>
                  </a:lnTo>
                  <a:lnTo>
                    <a:pt x="121" y="168"/>
                  </a:lnTo>
                  <a:close/>
                  <a:moveTo>
                    <a:pt x="120" y="168"/>
                  </a:moveTo>
                  <a:lnTo>
                    <a:pt x="119" y="168"/>
                  </a:lnTo>
                  <a:lnTo>
                    <a:pt x="120" y="168"/>
                  </a:lnTo>
                  <a:close/>
                  <a:moveTo>
                    <a:pt x="164" y="168"/>
                  </a:moveTo>
                  <a:lnTo>
                    <a:pt x="164" y="168"/>
                  </a:lnTo>
                  <a:lnTo>
                    <a:pt x="164" y="168"/>
                  </a:lnTo>
                  <a:close/>
                  <a:moveTo>
                    <a:pt x="164" y="168"/>
                  </a:moveTo>
                  <a:lnTo>
                    <a:pt x="165" y="168"/>
                  </a:lnTo>
                  <a:lnTo>
                    <a:pt x="164" y="168"/>
                  </a:lnTo>
                  <a:close/>
                  <a:moveTo>
                    <a:pt x="187" y="168"/>
                  </a:moveTo>
                  <a:lnTo>
                    <a:pt x="187" y="167"/>
                  </a:lnTo>
                  <a:lnTo>
                    <a:pt x="187" y="168"/>
                  </a:lnTo>
                  <a:close/>
                  <a:moveTo>
                    <a:pt x="119" y="168"/>
                  </a:moveTo>
                  <a:lnTo>
                    <a:pt x="119" y="167"/>
                  </a:lnTo>
                  <a:lnTo>
                    <a:pt x="119" y="168"/>
                  </a:lnTo>
                  <a:close/>
                  <a:moveTo>
                    <a:pt x="164" y="168"/>
                  </a:moveTo>
                  <a:lnTo>
                    <a:pt x="164" y="167"/>
                  </a:lnTo>
                  <a:lnTo>
                    <a:pt x="164" y="168"/>
                  </a:lnTo>
                  <a:close/>
                  <a:moveTo>
                    <a:pt x="120" y="167"/>
                  </a:moveTo>
                  <a:lnTo>
                    <a:pt x="119" y="167"/>
                  </a:lnTo>
                  <a:lnTo>
                    <a:pt x="120" y="167"/>
                  </a:lnTo>
                  <a:close/>
                  <a:moveTo>
                    <a:pt x="163" y="167"/>
                  </a:moveTo>
                  <a:lnTo>
                    <a:pt x="162" y="167"/>
                  </a:lnTo>
                  <a:lnTo>
                    <a:pt x="163" y="167"/>
                  </a:lnTo>
                  <a:close/>
                  <a:moveTo>
                    <a:pt x="304" y="167"/>
                  </a:moveTo>
                  <a:lnTo>
                    <a:pt x="304" y="167"/>
                  </a:lnTo>
                  <a:lnTo>
                    <a:pt x="304" y="167"/>
                  </a:lnTo>
                  <a:close/>
                  <a:moveTo>
                    <a:pt x="164" y="167"/>
                  </a:moveTo>
                  <a:lnTo>
                    <a:pt x="164" y="167"/>
                  </a:lnTo>
                  <a:lnTo>
                    <a:pt x="164" y="167"/>
                  </a:lnTo>
                  <a:close/>
                  <a:moveTo>
                    <a:pt x="162" y="167"/>
                  </a:moveTo>
                  <a:lnTo>
                    <a:pt x="162" y="167"/>
                  </a:lnTo>
                  <a:lnTo>
                    <a:pt x="162" y="167"/>
                  </a:lnTo>
                  <a:close/>
                  <a:moveTo>
                    <a:pt x="164" y="167"/>
                  </a:moveTo>
                  <a:lnTo>
                    <a:pt x="163" y="167"/>
                  </a:lnTo>
                  <a:lnTo>
                    <a:pt x="164" y="167"/>
                  </a:lnTo>
                  <a:close/>
                  <a:moveTo>
                    <a:pt x="121" y="166"/>
                  </a:moveTo>
                  <a:lnTo>
                    <a:pt x="120" y="166"/>
                  </a:lnTo>
                  <a:lnTo>
                    <a:pt x="121" y="166"/>
                  </a:lnTo>
                  <a:close/>
                  <a:moveTo>
                    <a:pt x="126" y="166"/>
                  </a:moveTo>
                  <a:lnTo>
                    <a:pt x="126" y="166"/>
                  </a:lnTo>
                  <a:lnTo>
                    <a:pt x="126" y="166"/>
                  </a:lnTo>
                  <a:close/>
                  <a:moveTo>
                    <a:pt x="164" y="166"/>
                  </a:moveTo>
                  <a:lnTo>
                    <a:pt x="164" y="166"/>
                  </a:lnTo>
                  <a:lnTo>
                    <a:pt x="164" y="166"/>
                  </a:lnTo>
                  <a:close/>
                  <a:moveTo>
                    <a:pt x="164" y="166"/>
                  </a:moveTo>
                  <a:lnTo>
                    <a:pt x="164" y="166"/>
                  </a:lnTo>
                  <a:lnTo>
                    <a:pt x="164" y="166"/>
                  </a:lnTo>
                  <a:close/>
                  <a:moveTo>
                    <a:pt x="120" y="166"/>
                  </a:moveTo>
                  <a:lnTo>
                    <a:pt x="120" y="166"/>
                  </a:lnTo>
                  <a:lnTo>
                    <a:pt x="120" y="166"/>
                  </a:lnTo>
                  <a:close/>
                  <a:moveTo>
                    <a:pt x="121" y="165"/>
                  </a:moveTo>
                  <a:lnTo>
                    <a:pt x="121" y="166"/>
                  </a:lnTo>
                  <a:lnTo>
                    <a:pt x="121" y="165"/>
                  </a:lnTo>
                  <a:close/>
                  <a:moveTo>
                    <a:pt x="120" y="166"/>
                  </a:moveTo>
                  <a:lnTo>
                    <a:pt x="120" y="165"/>
                  </a:lnTo>
                  <a:lnTo>
                    <a:pt x="120" y="166"/>
                  </a:lnTo>
                  <a:close/>
                  <a:moveTo>
                    <a:pt x="163" y="166"/>
                  </a:moveTo>
                  <a:lnTo>
                    <a:pt x="163" y="165"/>
                  </a:lnTo>
                  <a:lnTo>
                    <a:pt x="163" y="166"/>
                  </a:lnTo>
                  <a:close/>
                  <a:moveTo>
                    <a:pt x="161" y="165"/>
                  </a:moveTo>
                  <a:lnTo>
                    <a:pt x="161" y="166"/>
                  </a:lnTo>
                  <a:lnTo>
                    <a:pt x="161" y="165"/>
                  </a:lnTo>
                  <a:close/>
                  <a:moveTo>
                    <a:pt x="191" y="165"/>
                  </a:moveTo>
                  <a:lnTo>
                    <a:pt x="191" y="166"/>
                  </a:lnTo>
                  <a:lnTo>
                    <a:pt x="191" y="165"/>
                  </a:lnTo>
                  <a:close/>
                  <a:moveTo>
                    <a:pt x="120" y="165"/>
                  </a:moveTo>
                  <a:lnTo>
                    <a:pt x="120" y="165"/>
                  </a:lnTo>
                  <a:lnTo>
                    <a:pt x="120" y="165"/>
                  </a:lnTo>
                  <a:close/>
                  <a:moveTo>
                    <a:pt x="163" y="165"/>
                  </a:moveTo>
                  <a:lnTo>
                    <a:pt x="163" y="165"/>
                  </a:lnTo>
                  <a:lnTo>
                    <a:pt x="163" y="165"/>
                  </a:lnTo>
                  <a:close/>
                  <a:moveTo>
                    <a:pt x="121" y="165"/>
                  </a:moveTo>
                  <a:lnTo>
                    <a:pt x="120" y="165"/>
                  </a:lnTo>
                  <a:lnTo>
                    <a:pt x="121" y="165"/>
                  </a:lnTo>
                  <a:close/>
                  <a:moveTo>
                    <a:pt x="161" y="165"/>
                  </a:moveTo>
                  <a:lnTo>
                    <a:pt x="160" y="165"/>
                  </a:lnTo>
                  <a:lnTo>
                    <a:pt x="161" y="165"/>
                  </a:lnTo>
                  <a:close/>
                  <a:moveTo>
                    <a:pt x="146" y="165"/>
                  </a:moveTo>
                  <a:lnTo>
                    <a:pt x="145" y="165"/>
                  </a:lnTo>
                  <a:lnTo>
                    <a:pt x="146" y="165"/>
                  </a:lnTo>
                  <a:close/>
                  <a:moveTo>
                    <a:pt x="163" y="165"/>
                  </a:moveTo>
                  <a:lnTo>
                    <a:pt x="163" y="165"/>
                  </a:lnTo>
                  <a:lnTo>
                    <a:pt x="163" y="165"/>
                  </a:lnTo>
                  <a:close/>
                  <a:moveTo>
                    <a:pt x="119" y="164"/>
                  </a:moveTo>
                  <a:lnTo>
                    <a:pt x="119" y="165"/>
                  </a:lnTo>
                  <a:lnTo>
                    <a:pt x="119" y="164"/>
                  </a:lnTo>
                  <a:close/>
                  <a:moveTo>
                    <a:pt x="119" y="164"/>
                  </a:moveTo>
                  <a:lnTo>
                    <a:pt x="119" y="165"/>
                  </a:lnTo>
                  <a:lnTo>
                    <a:pt x="119" y="164"/>
                  </a:lnTo>
                  <a:close/>
                  <a:moveTo>
                    <a:pt x="121" y="164"/>
                  </a:moveTo>
                  <a:lnTo>
                    <a:pt x="120" y="164"/>
                  </a:lnTo>
                  <a:lnTo>
                    <a:pt x="121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3" y="164"/>
                  </a:moveTo>
                  <a:lnTo>
                    <a:pt x="163" y="164"/>
                  </a:lnTo>
                  <a:lnTo>
                    <a:pt x="163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3" y="164"/>
                  </a:moveTo>
                  <a:lnTo>
                    <a:pt x="163" y="164"/>
                  </a:lnTo>
                  <a:lnTo>
                    <a:pt x="163" y="164"/>
                  </a:lnTo>
                  <a:close/>
                  <a:moveTo>
                    <a:pt x="121" y="164"/>
                  </a:moveTo>
                  <a:lnTo>
                    <a:pt x="120" y="164"/>
                  </a:lnTo>
                  <a:lnTo>
                    <a:pt x="121" y="164"/>
                  </a:lnTo>
                  <a:close/>
                  <a:moveTo>
                    <a:pt x="133" y="164"/>
                  </a:moveTo>
                  <a:lnTo>
                    <a:pt x="133" y="163"/>
                  </a:lnTo>
                  <a:lnTo>
                    <a:pt x="133" y="164"/>
                  </a:lnTo>
                  <a:close/>
                  <a:moveTo>
                    <a:pt x="126" y="164"/>
                  </a:moveTo>
                  <a:lnTo>
                    <a:pt x="126" y="163"/>
                  </a:lnTo>
                  <a:lnTo>
                    <a:pt x="126" y="164"/>
                  </a:lnTo>
                  <a:close/>
                  <a:moveTo>
                    <a:pt x="122" y="164"/>
                  </a:moveTo>
                  <a:lnTo>
                    <a:pt x="121" y="164"/>
                  </a:lnTo>
                  <a:lnTo>
                    <a:pt x="121" y="163"/>
                  </a:lnTo>
                  <a:lnTo>
                    <a:pt x="122" y="164"/>
                  </a:lnTo>
                  <a:close/>
                  <a:moveTo>
                    <a:pt x="164" y="163"/>
                  </a:moveTo>
                  <a:lnTo>
                    <a:pt x="163" y="163"/>
                  </a:lnTo>
                  <a:lnTo>
                    <a:pt x="164" y="163"/>
                  </a:lnTo>
                  <a:close/>
                  <a:moveTo>
                    <a:pt x="122" y="163"/>
                  </a:moveTo>
                  <a:lnTo>
                    <a:pt x="122" y="162"/>
                  </a:lnTo>
                  <a:lnTo>
                    <a:pt x="122" y="163"/>
                  </a:lnTo>
                  <a:close/>
                  <a:moveTo>
                    <a:pt x="122" y="162"/>
                  </a:moveTo>
                  <a:lnTo>
                    <a:pt x="122" y="163"/>
                  </a:lnTo>
                  <a:lnTo>
                    <a:pt x="122" y="162"/>
                  </a:lnTo>
                  <a:close/>
                  <a:moveTo>
                    <a:pt x="119" y="162"/>
                  </a:moveTo>
                  <a:lnTo>
                    <a:pt x="120" y="162"/>
                  </a:lnTo>
                  <a:lnTo>
                    <a:pt x="119" y="162"/>
                  </a:lnTo>
                  <a:close/>
                  <a:moveTo>
                    <a:pt x="123" y="162"/>
                  </a:moveTo>
                  <a:lnTo>
                    <a:pt x="122" y="162"/>
                  </a:lnTo>
                  <a:lnTo>
                    <a:pt x="123" y="162"/>
                  </a:lnTo>
                  <a:close/>
                  <a:moveTo>
                    <a:pt x="122" y="162"/>
                  </a:moveTo>
                  <a:lnTo>
                    <a:pt x="121" y="162"/>
                  </a:lnTo>
                  <a:lnTo>
                    <a:pt x="122" y="162"/>
                  </a:lnTo>
                  <a:close/>
                  <a:moveTo>
                    <a:pt x="302" y="162"/>
                  </a:moveTo>
                  <a:lnTo>
                    <a:pt x="302" y="162"/>
                  </a:lnTo>
                  <a:lnTo>
                    <a:pt x="302" y="162"/>
                  </a:lnTo>
                  <a:close/>
                  <a:moveTo>
                    <a:pt x="120" y="162"/>
                  </a:moveTo>
                  <a:lnTo>
                    <a:pt x="121" y="162"/>
                  </a:lnTo>
                  <a:lnTo>
                    <a:pt x="120" y="162"/>
                  </a:lnTo>
                  <a:close/>
                  <a:moveTo>
                    <a:pt x="118" y="162"/>
                  </a:moveTo>
                  <a:lnTo>
                    <a:pt x="118" y="162"/>
                  </a:lnTo>
                  <a:lnTo>
                    <a:pt x="118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19" y="162"/>
                  </a:moveTo>
                  <a:lnTo>
                    <a:pt x="118" y="162"/>
                  </a:lnTo>
                  <a:lnTo>
                    <a:pt x="119" y="162"/>
                  </a:lnTo>
                  <a:close/>
                  <a:moveTo>
                    <a:pt x="302" y="162"/>
                  </a:moveTo>
                  <a:lnTo>
                    <a:pt x="301" y="162"/>
                  </a:lnTo>
                  <a:lnTo>
                    <a:pt x="302" y="162"/>
                  </a:lnTo>
                  <a:close/>
                  <a:moveTo>
                    <a:pt x="120" y="162"/>
                  </a:moveTo>
                  <a:lnTo>
                    <a:pt x="119" y="162"/>
                  </a:lnTo>
                  <a:lnTo>
                    <a:pt x="120" y="162"/>
                  </a:lnTo>
                  <a:close/>
                  <a:moveTo>
                    <a:pt x="122" y="162"/>
                  </a:moveTo>
                  <a:lnTo>
                    <a:pt x="121" y="162"/>
                  </a:lnTo>
                  <a:lnTo>
                    <a:pt x="122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7" y="162"/>
                  </a:moveTo>
                  <a:lnTo>
                    <a:pt x="126" y="162"/>
                  </a:lnTo>
                  <a:lnTo>
                    <a:pt x="127" y="162"/>
                  </a:lnTo>
                  <a:close/>
                  <a:moveTo>
                    <a:pt x="120" y="162"/>
                  </a:moveTo>
                  <a:lnTo>
                    <a:pt x="119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1"/>
                  </a:lnTo>
                  <a:lnTo>
                    <a:pt x="120" y="162"/>
                  </a:lnTo>
                  <a:close/>
                  <a:moveTo>
                    <a:pt x="126" y="162"/>
                  </a:moveTo>
                  <a:lnTo>
                    <a:pt x="126" y="161"/>
                  </a:lnTo>
                  <a:lnTo>
                    <a:pt x="126" y="162"/>
                  </a:lnTo>
                  <a:close/>
                  <a:moveTo>
                    <a:pt x="127" y="161"/>
                  </a:moveTo>
                  <a:lnTo>
                    <a:pt x="126" y="161"/>
                  </a:lnTo>
                  <a:lnTo>
                    <a:pt x="127" y="161"/>
                  </a:lnTo>
                  <a:close/>
                  <a:moveTo>
                    <a:pt x="163" y="160"/>
                  </a:moveTo>
                  <a:lnTo>
                    <a:pt x="163" y="161"/>
                  </a:lnTo>
                  <a:lnTo>
                    <a:pt x="163" y="160"/>
                  </a:lnTo>
                  <a:close/>
                  <a:moveTo>
                    <a:pt x="122" y="161"/>
                  </a:moveTo>
                  <a:lnTo>
                    <a:pt x="121" y="161"/>
                  </a:lnTo>
                  <a:lnTo>
                    <a:pt x="121" y="160"/>
                  </a:lnTo>
                  <a:lnTo>
                    <a:pt x="122" y="161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127" y="160"/>
                  </a:moveTo>
                  <a:lnTo>
                    <a:pt x="127" y="160"/>
                  </a:lnTo>
                  <a:lnTo>
                    <a:pt x="127" y="160"/>
                  </a:lnTo>
                  <a:close/>
                  <a:moveTo>
                    <a:pt x="120" y="160"/>
                  </a:moveTo>
                  <a:lnTo>
                    <a:pt x="121" y="160"/>
                  </a:lnTo>
                  <a:lnTo>
                    <a:pt x="120" y="160"/>
                  </a:lnTo>
                  <a:close/>
                  <a:moveTo>
                    <a:pt x="129" y="160"/>
                  </a:moveTo>
                  <a:lnTo>
                    <a:pt x="128" y="160"/>
                  </a:lnTo>
                  <a:lnTo>
                    <a:pt x="129" y="160"/>
                  </a:lnTo>
                  <a:close/>
                  <a:moveTo>
                    <a:pt x="120" y="160"/>
                  </a:moveTo>
                  <a:lnTo>
                    <a:pt x="119" y="160"/>
                  </a:lnTo>
                  <a:lnTo>
                    <a:pt x="120" y="160"/>
                  </a:lnTo>
                  <a:close/>
                  <a:moveTo>
                    <a:pt x="120" y="160"/>
                  </a:moveTo>
                  <a:lnTo>
                    <a:pt x="119" y="160"/>
                  </a:lnTo>
                  <a:lnTo>
                    <a:pt x="120" y="16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119" y="159"/>
                  </a:moveTo>
                  <a:lnTo>
                    <a:pt x="119" y="160"/>
                  </a:lnTo>
                  <a:lnTo>
                    <a:pt x="119" y="159"/>
                  </a:lnTo>
                  <a:close/>
                  <a:moveTo>
                    <a:pt x="206" y="160"/>
                  </a:moveTo>
                  <a:lnTo>
                    <a:pt x="206" y="160"/>
                  </a:lnTo>
                  <a:lnTo>
                    <a:pt x="206" y="159"/>
                  </a:lnTo>
                  <a:lnTo>
                    <a:pt x="206" y="159"/>
                  </a:lnTo>
                  <a:lnTo>
                    <a:pt x="206" y="160"/>
                  </a:lnTo>
                  <a:close/>
                  <a:moveTo>
                    <a:pt x="119" y="159"/>
                  </a:moveTo>
                  <a:lnTo>
                    <a:pt x="118" y="159"/>
                  </a:lnTo>
                  <a:lnTo>
                    <a:pt x="119" y="159"/>
                  </a:lnTo>
                  <a:close/>
                  <a:moveTo>
                    <a:pt x="119" y="159"/>
                  </a:moveTo>
                  <a:lnTo>
                    <a:pt x="118" y="159"/>
                  </a:lnTo>
                  <a:lnTo>
                    <a:pt x="119" y="159"/>
                  </a:lnTo>
                  <a:close/>
                  <a:moveTo>
                    <a:pt x="205" y="159"/>
                  </a:moveTo>
                  <a:lnTo>
                    <a:pt x="205" y="159"/>
                  </a:lnTo>
                  <a:lnTo>
                    <a:pt x="205" y="159"/>
                  </a:lnTo>
                  <a:close/>
                  <a:moveTo>
                    <a:pt x="298" y="158"/>
                  </a:moveTo>
                  <a:lnTo>
                    <a:pt x="298" y="158"/>
                  </a:lnTo>
                  <a:lnTo>
                    <a:pt x="298" y="158"/>
                  </a:lnTo>
                  <a:close/>
                  <a:moveTo>
                    <a:pt x="204" y="158"/>
                  </a:moveTo>
                  <a:lnTo>
                    <a:pt x="203" y="158"/>
                  </a:lnTo>
                  <a:lnTo>
                    <a:pt x="204" y="158"/>
                  </a:lnTo>
                  <a:close/>
                  <a:moveTo>
                    <a:pt x="118" y="158"/>
                  </a:moveTo>
                  <a:lnTo>
                    <a:pt x="118" y="158"/>
                  </a:lnTo>
                  <a:lnTo>
                    <a:pt x="118" y="158"/>
                  </a:lnTo>
                  <a:close/>
                  <a:moveTo>
                    <a:pt x="266" y="158"/>
                  </a:moveTo>
                  <a:lnTo>
                    <a:pt x="265" y="158"/>
                  </a:lnTo>
                  <a:lnTo>
                    <a:pt x="266" y="158"/>
                  </a:lnTo>
                  <a:close/>
                  <a:moveTo>
                    <a:pt x="118" y="158"/>
                  </a:moveTo>
                  <a:lnTo>
                    <a:pt x="117" y="158"/>
                  </a:lnTo>
                  <a:lnTo>
                    <a:pt x="118" y="158"/>
                  </a:lnTo>
                  <a:close/>
                  <a:moveTo>
                    <a:pt x="118" y="158"/>
                  </a:moveTo>
                  <a:lnTo>
                    <a:pt x="117" y="158"/>
                  </a:lnTo>
                  <a:lnTo>
                    <a:pt x="118" y="158"/>
                  </a:lnTo>
                  <a:close/>
                  <a:moveTo>
                    <a:pt x="118" y="157"/>
                  </a:moveTo>
                  <a:lnTo>
                    <a:pt x="117" y="157"/>
                  </a:lnTo>
                  <a:lnTo>
                    <a:pt x="118" y="157"/>
                  </a:lnTo>
                  <a:close/>
                  <a:moveTo>
                    <a:pt x="118" y="157"/>
                  </a:moveTo>
                  <a:lnTo>
                    <a:pt x="117" y="157"/>
                  </a:lnTo>
                  <a:lnTo>
                    <a:pt x="118" y="157"/>
                  </a:lnTo>
                  <a:close/>
                  <a:moveTo>
                    <a:pt x="117" y="156"/>
                  </a:moveTo>
                  <a:lnTo>
                    <a:pt x="117" y="157"/>
                  </a:lnTo>
                  <a:lnTo>
                    <a:pt x="117" y="156"/>
                  </a:lnTo>
                  <a:close/>
                  <a:moveTo>
                    <a:pt x="202" y="156"/>
                  </a:moveTo>
                  <a:lnTo>
                    <a:pt x="202" y="157"/>
                  </a:lnTo>
                  <a:lnTo>
                    <a:pt x="202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8" y="156"/>
                  </a:moveTo>
                  <a:lnTo>
                    <a:pt x="117" y="156"/>
                  </a:lnTo>
                  <a:lnTo>
                    <a:pt x="118" y="156"/>
                  </a:lnTo>
                  <a:close/>
                  <a:moveTo>
                    <a:pt x="118" y="156"/>
                  </a:moveTo>
                  <a:lnTo>
                    <a:pt x="117" y="156"/>
                  </a:lnTo>
                  <a:lnTo>
                    <a:pt x="118" y="156"/>
                  </a:lnTo>
                  <a:close/>
                  <a:moveTo>
                    <a:pt x="271" y="156"/>
                  </a:moveTo>
                  <a:lnTo>
                    <a:pt x="270" y="156"/>
                  </a:lnTo>
                  <a:lnTo>
                    <a:pt x="271" y="156"/>
                  </a:lnTo>
                  <a:lnTo>
                    <a:pt x="270" y="156"/>
                  </a:lnTo>
                  <a:lnTo>
                    <a:pt x="271" y="156"/>
                  </a:lnTo>
                  <a:close/>
                  <a:moveTo>
                    <a:pt x="258" y="156"/>
                  </a:moveTo>
                  <a:lnTo>
                    <a:pt x="258" y="155"/>
                  </a:lnTo>
                  <a:lnTo>
                    <a:pt x="258" y="156"/>
                  </a:lnTo>
                  <a:close/>
                  <a:moveTo>
                    <a:pt x="118" y="155"/>
                  </a:moveTo>
                  <a:lnTo>
                    <a:pt x="118" y="155"/>
                  </a:lnTo>
                  <a:lnTo>
                    <a:pt x="118" y="155"/>
                  </a:lnTo>
                  <a:close/>
                  <a:moveTo>
                    <a:pt x="201" y="156"/>
                  </a:moveTo>
                  <a:lnTo>
                    <a:pt x="201" y="155"/>
                  </a:lnTo>
                  <a:lnTo>
                    <a:pt x="202" y="155"/>
                  </a:lnTo>
                  <a:lnTo>
                    <a:pt x="201" y="156"/>
                  </a:lnTo>
                  <a:close/>
                  <a:moveTo>
                    <a:pt x="118" y="155"/>
                  </a:moveTo>
                  <a:lnTo>
                    <a:pt x="118" y="156"/>
                  </a:lnTo>
                  <a:lnTo>
                    <a:pt x="118" y="155"/>
                  </a:lnTo>
                  <a:close/>
                  <a:moveTo>
                    <a:pt x="118" y="155"/>
                  </a:moveTo>
                  <a:lnTo>
                    <a:pt x="118" y="155"/>
                  </a:lnTo>
                  <a:lnTo>
                    <a:pt x="118" y="155"/>
                  </a:lnTo>
                  <a:close/>
                  <a:moveTo>
                    <a:pt x="261" y="155"/>
                  </a:moveTo>
                  <a:lnTo>
                    <a:pt x="261" y="155"/>
                  </a:lnTo>
                  <a:lnTo>
                    <a:pt x="261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275" y="155"/>
                  </a:moveTo>
                  <a:lnTo>
                    <a:pt x="274" y="155"/>
                  </a:lnTo>
                  <a:lnTo>
                    <a:pt x="275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200" y="154"/>
                  </a:moveTo>
                  <a:lnTo>
                    <a:pt x="201" y="154"/>
                  </a:lnTo>
                  <a:lnTo>
                    <a:pt x="200" y="154"/>
                  </a:lnTo>
                  <a:close/>
                  <a:moveTo>
                    <a:pt x="200" y="154"/>
                  </a:moveTo>
                  <a:lnTo>
                    <a:pt x="200" y="154"/>
                  </a:lnTo>
                  <a:lnTo>
                    <a:pt x="200" y="154"/>
                  </a:lnTo>
                  <a:close/>
                  <a:moveTo>
                    <a:pt x="199" y="154"/>
                  </a:moveTo>
                  <a:lnTo>
                    <a:pt x="200" y="154"/>
                  </a:lnTo>
                  <a:lnTo>
                    <a:pt x="199" y="154"/>
                  </a:lnTo>
                  <a:close/>
                  <a:moveTo>
                    <a:pt x="119" y="154"/>
                  </a:moveTo>
                  <a:lnTo>
                    <a:pt x="119" y="154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19" y="154"/>
                  </a:lnTo>
                  <a:close/>
                  <a:moveTo>
                    <a:pt x="119" y="154"/>
                  </a:moveTo>
                  <a:lnTo>
                    <a:pt x="119" y="154"/>
                  </a:lnTo>
                  <a:lnTo>
                    <a:pt x="119" y="154"/>
                  </a:lnTo>
                  <a:close/>
                  <a:moveTo>
                    <a:pt x="278" y="154"/>
                  </a:moveTo>
                  <a:lnTo>
                    <a:pt x="278" y="154"/>
                  </a:lnTo>
                  <a:lnTo>
                    <a:pt x="278" y="154"/>
                  </a:lnTo>
                  <a:close/>
                  <a:moveTo>
                    <a:pt x="278" y="153"/>
                  </a:moveTo>
                  <a:lnTo>
                    <a:pt x="278" y="154"/>
                  </a:lnTo>
                  <a:lnTo>
                    <a:pt x="278" y="153"/>
                  </a:lnTo>
                  <a:close/>
                  <a:moveTo>
                    <a:pt x="198" y="153"/>
                  </a:moveTo>
                  <a:lnTo>
                    <a:pt x="198" y="154"/>
                  </a:lnTo>
                  <a:lnTo>
                    <a:pt x="198" y="153"/>
                  </a:lnTo>
                  <a:close/>
                  <a:moveTo>
                    <a:pt x="119" y="153"/>
                  </a:moveTo>
                  <a:lnTo>
                    <a:pt x="119" y="153"/>
                  </a:lnTo>
                  <a:lnTo>
                    <a:pt x="119" y="153"/>
                  </a:lnTo>
                  <a:close/>
                  <a:moveTo>
                    <a:pt x="197" y="153"/>
                  </a:moveTo>
                  <a:lnTo>
                    <a:pt x="197" y="152"/>
                  </a:lnTo>
                  <a:lnTo>
                    <a:pt x="197" y="153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20" y="152"/>
                  </a:moveTo>
                  <a:lnTo>
                    <a:pt x="120" y="152"/>
                  </a:lnTo>
                  <a:lnTo>
                    <a:pt x="120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21" y="151"/>
                  </a:moveTo>
                  <a:lnTo>
                    <a:pt x="120" y="152"/>
                  </a:lnTo>
                  <a:lnTo>
                    <a:pt x="121" y="151"/>
                  </a:lnTo>
                  <a:close/>
                  <a:moveTo>
                    <a:pt x="295" y="152"/>
                  </a:moveTo>
                  <a:lnTo>
                    <a:pt x="295" y="151"/>
                  </a:lnTo>
                  <a:lnTo>
                    <a:pt x="295" y="152"/>
                  </a:lnTo>
                  <a:close/>
                  <a:moveTo>
                    <a:pt x="119" y="151"/>
                  </a:moveTo>
                  <a:lnTo>
                    <a:pt x="119" y="152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9" y="151"/>
                  </a:lnTo>
                  <a:close/>
                  <a:moveTo>
                    <a:pt x="119" y="151"/>
                  </a:move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21" y="151"/>
                  </a:moveTo>
                  <a:lnTo>
                    <a:pt x="120" y="151"/>
                  </a:lnTo>
                  <a:lnTo>
                    <a:pt x="121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22" y="151"/>
                  </a:moveTo>
                  <a:lnTo>
                    <a:pt x="121" y="151"/>
                  </a:lnTo>
                  <a:lnTo>
                    <a:pt x="122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19" y="151"/>
                  </a:move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19" y="151"/>
                  </a:moveTo>
                  <a:lnTo>
                    <a:pt x="118" y="151"/>
                  </a:ln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21" y="151"/>
                  </a:moveTo>
                  <a:lnTo>
                    <a:pt x="121" y="151"/>
                  </a:lnTo>
                  <a:lnTo>
                    <a:pt x="121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19" y="151"/>
                  </a:moveTo>
                  <a:lnTo>
                    <a:pt x="118" y="151"/>
                  </a:lnTo>
                  <a:lnTo>
                    <a:pt x="119" y="151"/>
                  </a:lnTo>
                  <a:close/>
                  <a:moveTo>
                    <a:pt x="121" y="151"/>
                  </a:moveTo>
                  <a:lnTo>
                    <a:pt x="120" y="151"/>
                  </a:lnTo>
                  <a:lnTo>
                    <a:pt x="121" y="151"/>
                  </a:lnTo>
                  <a:close/>
                  <a:moveTo>
                    <a:pt x="121" y="151"/>
                  </a:moveTo>
                  <a:lnTo>
                    <a:pt x="121" y="150"/>
                  </a:lnTo>
                  <a:lnTo>
                    <a:pt x="121" y="151"/>
                  </a:lnTo>
                  <a:close/>
                  <a:moveTo>
                    <a:pt x="195" y="150"/>
                  </a:moveTo>
                  <a:lnTo>
                    <a:pt x="195" y="151"/>
                  </a:lnTo>
                  <a:lnTo>
                    <a:pt x="195" y="150"/>
                  </a:lnTo>
                  <a:close/>
                  <a:moveTo>
                    <a:pt x="259" y="150"/>
                  </a:moveTo>
                  <a:lnTo>
                    <a:pt x="260" y="150"/>
                  </a:lnTo>
                  <a:lnTo>
                    <a:pt x="259" y="150"/>
                  </a:lnTo>
                  <a:close/>
                  <a:moveTo>
                    <a:pt x="120" y="150"/>
                  </a:moveTo>
                  <a:lnTo>
                    <a:pt x="120" y="150"/>
                  </a:lnTo>
                  <a:lnTo>
                    <a:pt x="120" y="150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120" y="150"/>
                  </a:moveTo>
                  <a:lnTo>
                    <a:pt x="120" y="149"/>
                  </a:lnTo>
                  <a:lnTo>
                    <a:pt x="120" y="150"/>
                  </a:lnTo>
                  <a:close/>
                  <a:moveTo>
                    <a:pt x="195" y="149"/>
                  </a:moveTo>
                  <a:lnTo>
                    <a:pt x="195" y="150"/>
                  </a:lnTo>
                  <a:lnTo>
                    <a:pt x="195" y="149"/>
                  </a:lnTo>
                  <a:lnTo>
                    <a:pt x="195" y="150"/>
                  </a:lnTo>
                  <a:lnTo>
                    <a:pt x="195" y="149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296" y="149"/>
                  </a:moveTo>
                  <a:lnTo>
                    <a:pt x="295" y="149"/>
                  </a:lnTo>
                  <a:lnTo>
                    <a:pt x="296" y="149"/>
                  </a:lnTo>
                  <a:close/>
                  <a:moveTo>
                    <a:pt x="120" y="149"/>
                  </a:moveTo>
                  <a:lnTo>
                    <a:pt x="120" y="149"/>
                  </a:lnTo>
                  <a:lnTo>
                    <a:pt x="120" y="149"/>
                  </a:lnTo>
                  <a:close/>
                  <a:moveTo>
                    <a:pt x="194" y="149"/>
                  </a:moveTo>
                  <a:lnTo>
                    <a:pt x="194" y="149"/>
                  </a:lnTo>
                  <a:lnTo>
                    <a:pt x="194" y="149"/>
                  </a:lnTo>
                  <a:close/>
                  <a:moveTo>
                    <a:pt x="317" y="149"/>
                  </a:moveTo>
                  <a:lnTo>
                    <a:pt x="317" y="149"/>
                  </a:lnTo>
                  <a:lnTo>
                    <a:pt x="317" y="149"/>
                  </a:lnTo>
                  <a:close/>
                  <a:moveTo>
                    <a:pt x="194" y="149"/>
                  </a:moveTo>
                  <a:lnTo>
                    <a:pt x="194" y="149"/>
                  </a:lnTo>
                  <a:lnTo>
                    <a:pt x="194" y="149"/>
                  </a:lnTo>
                  <a:close/>
                  <a:moveTo>
                    <a:pt x="120" y="149"/>
                  </a:moveTo>
                  <a:lnTo>
                    <a:pt x="119" y="149"/>
                  </a:lnTo>
                  <a:lnTo>
                    <a:pt x="120" y="149"/>
                  </a:lnTo>
                  <a:close/>
                  <a:moveTo>
                    <a:pt x="119" y="149"/>
                  </a:moveTo>
                  <a:lnTo>
                    <a:pt x="119" y="149"/>
                  </a:lnTo>
                  <a:lnTo>
                    <a:pt x="119" y="149"/>
                  </a:lnTo>
                  <a:close/>
                  <a:moveTo>
                    <a:pt x="119" y="149"/>
                  </a:moveTo>
                  <a:lnTo>
                    <a:pt x="118" y="149"/>
                  </a:lnTo>
                  <a:lnTo>
                    <a:pt x="119" y="149"/>
                  </a:lnTo>
                  <a:close/>
                  <a:moveTo>
                    <a:pt x="119" y="148"/>
                  </a:moveTo>
                  <a:lnTo>
                    <a:pt x="119" y="149"/>
                  </a:lnTo>
                  <a:lnTo>
                    <a:pt x="119" y="148"/>
                  </a:lnTo>
                  <a:close/>
                  <a:moveTo>
                    <a:pt x="119" y="148"/>
                  </a:moveTo>
                  <a:lnTo>
                    <a:pt x="118" y="148"/>
                  </a:lnTo>
                  <a:lnTo>
                    <a:pt x="119" y="148"/>
                  </a:lnTo>
                  <a:close/>
                  <a:moveTo>
                    <a:pt x="194" y="148"/>
                  </a:moveTo>
                  <a:lnTo>
                    <a:pt x="194" y="148"/>
                  </a:lnTo>
                  <a:lnTo>
                    <a:pt x="194" y="148"/>
                  </a:lnTo>
                  <a:close/>
                  <a:moveTo>
                    <a:pt x="194" y="148"/>
                  </a:moveTo>
                  <a:lnTo>
                    <a:pt x="194" y="148"/>
                  </a:lnTo>
                  <a:lnTo>
                    <a:pt x="194" y="148"/>
                  </a:lnTo>
                  <a:lnTo>
                    <a:pt x="194" y="148"/>
                  </a:lnTo>
                  <a:close/>
                  <a:moveTo>
                    <a:pt x="304" y="148"/>
                  </a:moveTo>
                  <a:lnTo>
                    <a:pt x="305" y="148"/>
                  </a:lnTo>
                  <a:lnTo>
                    <a:pt x="304" y="148"/>
                  </a:lnTo>
                  <a:close/>
                  <a:moveTo>
                    <a:pt x="194" y="147"/>
                  </a:moveTo>
                  <a:lnTo>
                    <a:pt x="194" y="147"/>
                  </a:lnTo>
                  <a:lnTo>
                    <a:pt x="194" y="147"/>
                  </a:lnTo>
                  <a:lnTo>
                    <a:pt x="194" y="147"/>
                  </a:lnTo>
                  <a:lnTo>
                    <a:pt x="194" y="147"/>
                  </a:lnTo>
                  <a:close/>
                  <a:moveTo>
                    <a:pt x="171" y="147"/>
                  </a:moveTo>
                  <a:lnTo>
                    <a:pt x="171" y="147"/>
                  </a:lnTo>
                  <a:lnTo>
                    <a:pt x="171" y="147"/>
                  </a:lnTo>
                  <a:close/>
                  <a:moveTo>
                    <a:pt x="189" y="147"/>
                  </a:moveTo>
                  <a:lnTo>
                    <a:pt x="189" y="147"/>
                  </a:lnTo>
                  <a:lnTo>
                    <a:pt x="189" y="147"/>
                  </a:lnTo>
                  <a:close/>
                  <a:moveTo>
                    <a:pt x="189" y="147"/>
                  </a:moveTo>
                  <a:lnTo>
                    <a:pt x="189" y="147"/>
                  </a:lnTo>
                  <a:lnTo>
                    <a:pt x="189" y="147"/>
                  </a:lnTo>
                  <a:close/>
                  <a:moveTo>
                    <a:pt x="306" y="147"/>
                  </a:moveTo>
                  <a:lnTo>
                    <a:pt x="306" y="147"/>
                  </a:lnTo>
                  <a:lnTo>
                    <a:pt x="306" y="147"/>
                  </a:lnTo>
                  <a:close/>
                  <a:moveTo>
                    <a:pt x="152" y="147"/>
                  </a:moveTo>
                  <a:lnTo>
                    <a:pt x="151" y="147"/>
                  </a:lnTo>
                  <a:lnTo>
                    <a:pt x="152" y="147"/>
                  </a:lnTo>
                  <a:close/>
                  <a:moveTo>
                    <a:pt x="189" y="146"/>
                  </a:moveTo>
                  <a:lnTo>
                    <a:pt x="188" y="146"/>
                  </a:lnTo>
                  <a:lnTo>
                    <a:pt x="189" y="146"/>
                  </a:lnTo>
                  <a:close/>
                  <a:moveTo>
                    <a:pt x="295" y="146"/>
                  </a:moveTo>
                  <a:lnTo>
                    <a:pt x="295" y="145"/>
                  </a:lnTo>
                  <a:lnTo>
                    <a:pt x="295" y="146"/>
                  </a:lnTo>
                  <a:close/>
                  <a:moveTo>
                    <a:pt x="174" y="146"/>
                  </a:moveTo>
                  <a:lnTo>
                    <a:pt x="174" y="145"/>
                  </a:lnTo>
                  <a:lnTo>
                    <a:pt x="174" y="146"/>
                  </a:lnTo>
                  <a:close/>
                  <a:moveTo>
                    <a:pt x="283" y="145"/>
                  </a:moveTo>
                  <a:lnTo>
                    <a:pt x="283" y="145"/>
                  </a:lnTo>
                  <a:lnTo>
                    <a:pt x="283" y="145"/>
                  </a:lnTo>
                  <a:close/>
                  <a:moveTo>
                    <a:pt x="190" y="145"/>
                  </a:moveTo>
                  <a:lnTo>
                    <a:pt x="190" y="145"/>
                  </a:lnTo>
                  <a:lnTo>
                    <a:pt x="190" y="145"/>
                  </a:lnTo>
                  <a:close/>
                  <a:moveTo>
                    <a:pt x="191" y="145"/>
                  </a:moveTo>
                  <a:lnTo>
                    <a:pt x="191" y="145"/>
                  </a:lnTo>
                  <a:lnTo>
                    <a:pt x="191" y="145"/>
                  </a:lnTo>
                  <a:close/>
                  <a:moveTo>
                    <a:pt x="286" y="144"/>
                  </a:moveTo>
                  <a:lnTo>
                    <a:pt x="286" y="144"/>
                  </a:lnTo>
                  <a:lnTo>
                    <a:pt x="286" y="144"/>
                  </a:lnTo>
                  <a:close/>
                  <a:moveTo>
                    <a:pt x="320" y="144"/>
                  </a:moveTo>
                  <a:lnTo>
                    <a:pt x="320" y="143"/>
                  </a:lnTo>
                  <a:lnTo>
                    <a:pt x="320" y="144"/>
                  </a:lnTo>
                  <a:close/>
                  <a:moveTo>
                    <a:pt x="136" y="143"/>
                  </a:moveTo>
                  <a:lnTo>
                    <a:pt x="136" y="144"/>
                  </a:lnTo>
                  <a:lnTo>
                    <a:pt x="136" y="143"/>
                  </a:lnTo>
                  <a:close/>
                  <a:moveTo>
                    <a:pt x="112" y="143"/>
                  </a:moveTo>
                  <a:lnTo>
                    <a:pt x="111" y="143"/>
                  </a:lnTo>
                  <a:lnTo>
                    <a:pt x="112" y="143"/>
                  </a:lnTo>
                  <a:close/>
                  <a:moveTo>
                    <a:pt x="293" y="143"/>
                  </a:moveTo>
                  <a:lnTo>
                    <a:pt x="292" y="143"/>
                  </a:lnTo>
                  <a:lnTo>
                    <a:pt x="293" y="143"/>
                  </a:lnTo>
                  <a:close/>
                  <a:moveTo>
                    <a:pt x="135" y="143"/>
                  </a:moveTo>
                  <a:lnTo>
                    <a:pt x="134" y="143"/>
                  </a:lnTo>
                  <a:lnTo>
                    <a:pt x="135" y="143"/>
                  </a:lnTo>
                  <a:close/>
                  <a:moveTo>
                    <a:pt x="188" y="143"/>
                  </a:moveTo>
                  <a:lnTo>
                    <a:pt x="188" y="142"/>
                  </a:lnTo>
                  <a:lnTo>
                    <a:pt x="188" y="143"/>
                  </a:lnTo>
                  <a:close/>
                  <a:moveTo>
                    <a:pt x="177" y="142"/>
                  </a:moveTo>
                  <a:lnTo>
                    <a:pt x="177" y="143"/>
                  </a:lnTo>
                  <a:lnTo>
                    <a:pt x="177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34" y="142"/>
                  </a:moveTo>
                  <a:lnTo>
                    <a:pt x="134" y="143"/>
                  </a:lnTo>
                  <a:lnTo>
                    <a:pt x="134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11" y="141"/>
                  </a:moveTo>
                  <a:lnTo>
                    <a:pt x="111" y="142"/>
                  </a:lnTo>
                  <a:lnTo>
                    <a:pt x="111" y="141"/>
                  </a:lnTo>
                  <a:close/>
                  <a:moveTo>
                    <a:pt x="187" y="142"/>
                  </a:moveTo>
                  <a:lnTo>
                    <a:pt x="187" y="142"/>
                  </a:lnTo>
                  <a:lnTo>
                    <a:pt x="187" y="141"/>
                  </a:lnTo>
                  <a:lnTo>
                    <a:pt x="187" y="142"/>
                  </a:lnTo>
                  <a:close/>
                  <a:moveTo>
                    <a:pt x="319" y="141"/>
                  </a:moveTo>
                  <a:lnTo>
                    <a:pt x="319" y="142"/>
                  </a:lnTo>
                  <a:lnTo>
                    <a:pt x="319" y="141"/>
                  </a:lnTo>
                  <a:close/>
                  <a:moveTo>
                    <a:pt x="110" y="141"/>
                  </a:moveTo>
                  <a:lnTo>
                    <a:pt x="109" y="141"/>
                  </a:lnTo>
                  <a:lnTo>
                    <a:pt x="110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319" y="141"/>
                  </a:moveTo>
                  <a:lnTo>
                    <a:pt x="319" y="141"/>
                  </a:lnTo>
                  <a:lnTo>
                    <a:pt x="319" y="141"/>
                  </a:lnTo>
                  <a:close/>
                  <a:moveTo>
                    <a:pt x="108" y="141"/>
                  </a:moveTo>
                  <a:lnTo>
                    <a:pt x="107" y="141"/>
                  </a:lnTo>
                  <a:lnTo>
                    <a:pt x="108" y="141"/>
                  </a:lnTo>
                  <a:close/>
                  <a:moveTo>
                    <a:pt x="109" y="141"/>
                  </a:moveTo>
                  <a:lnTo>
                    <a:pt x="108" y="141"/>
                  </a:lnTo>
                  <a:lnTo>
                    <a:pt x="109" y="141"/>
                  </a:lnTo>
                  <a:close/>
                  <a:moveTo>
                    <a:pt x="122" y="141"/>
                  </a:moveTo>
                  <a:lnTo>
                    <a:pt x="122" y="141"/>
                  </a:lnTo>
                  <a:lnTo>
                    <a:pt x="122" y="141"/>
                  </a:lnTo>
                  <a:close/>
                  <a:moveTo>
                    <a:pt x="196" y="140"/>
                  </a:moveTo>
                  <a:lnTo>
                    <a:pt x="196" y="141"/>
                  </a:lnTo>
                  <a:lnTo>
                    <a:pt x="196" y="140"/>
                  </a:lnTo>
                  <a:close/>
                  <a:moveTo>
                    <a:pt x="196" y="140"/>
                  </a:moveTo>
                  <a:lnTo>
                    <a:pt x="196" y="141"/>
                  </a:lnTo>
                  <a:lnTo>
                    <a:pt x="196" y="140"/>
                  </a:lnTo>
                  <a:close/>
                  <a:moveTo>
                    <a:pt x="109" y="140"/>
                  </a:moveTo>
                  <a:lnTo>
                    <a:pt x="109" y="141"/>
                  </a:lnTo>
                  <a:lnTo>
                    <a:pt x="109" y="140"/>
                  </a:lnTo>
                  <a:close/>
                  <a:moveTo>
                    <a:pt x="109" y="140"/>
                  </a:moveTo>
                  <a:lnTo>
                    <a:pt x="109" y="140"/>
                  </a:lnTo>
                  <a:lnTo>
                    <a:pt x="109" y="140"/>
                  </a:lnTo>
                  <a:close/>
                  <a:moveTo>
                    <a:pt x="315" y="140"/>
                  </a:moveTo>
                  <a:lnTo>
                    <a:pt x="315" y="140"/>
                  </a:lnTo>
                  <a:lnTo>
                    <a:pt x="315" y="140"/>
                  </a:lnTo>
                  <a:close/>
                  <a:moveTo>
                    <a:pt x="261" y="140"/>
                  </a:moveTo>
                  <a:lnTo>
                    <a:pt x="261" y="140"/>
                  </a:lnTo>
                  <a:lnTo>
                    <a:pt x="261" y="140"/>
                  </a:lnTo>
                  <a:close/>
                  <a:moveTo>
                    <a:pt x="104" y="140"/>
                  </a:moveTo>
                  <a:lnTo>
                    <a:pt x="104" y="140"/>
                  </a:lnTo>
                  <a:lnTo>
                    <a:pt x="104" y="140"/>
                  </a:lnTo>
                  <a:close/>
                  <a:moveTo>
                    <a:pt x="104" y="140"/>
                  </a:moveTo>
                  <a:lnTo>
                    <a:pt x="104" y="139"/>
                  </a:lnTo>
                  <a:lnTo>
                    <a:pt x="104" y="140"/>
                  </a:lnTo>
                  <a:close/>
                  <a:moveTo>
                    <a:pt x="104" y="139"/>
                  </a:moveTo>
                  <a:lnTo>
                    <a:pt x="104" y="140"/>
                  </a:lnTo>
                  <a:lnTo>
                    <a:pt x="104" y="139"/>
                  </a:lnTo>
                  <a:lnTo>
                    <a:pt x="104" y="140"/>
                  </a:lnTo>
                  <a:lnTo>
                    <a:pt x="104" y="139"/>
                  </a:lnTo>
                  <a:close/>
                  <a:moveTo>
                    <a:pt x="104" y="139"/>
                  </a:moveTo>
                  <a:lnTo>
                    <a:pt x="104" y="139"/>
                  </a:lnTo>
                  <a:lnTo>
                    <a:pt x="104" y="139"/>
                  </a:lnTo>
                  <a:close/>
                  <a:moveTo>
                    <a:pt x="343" y="139"/>
                  </a:moveTo>
                  <a:lnTo>
                    <a:pt x="342" y="139"/>
                  </a:lnTo>
                  <a:lnTo>
                    <a:pt x="343" y="139"/>
                  </a:lnTo>
                  <a:close/>
                  <a:moveTo>
                    <a:pt x="117" y="138"/>
                  </a:moveTo>
                  <a:lnTo>
                    <a:pt x="117" y="139"/>
                  </a:lnTo>
                  <a:lnTo>
                    <a:pt x="116" y="138"/>
                  </a:lnTo>
                  <a:lnTo>
                    <a:pt x="117" y="138"/>
                  </a:lnTo>
                  <a:close/>
                  <a:moveTo>
                    <a:pt x="107" y="138"/>
                  </a:moveTo>
                  <a:lnTo>
                    <a:pt x="107" y="139"/>
                  </a:lnTo>
                  <a:lnTo>
                    <a:pt x="107" y="138"/>
                  </a:lnTo>
                  <a:close/>
                  <a:moveTo>
                    <a:pt x="261" y="138"/>
                  </a:moveTo>
                  <a:lnTo>
                    <a:pt x="261" y="138"/>
                  </a:lnTo>
                  <a:lnTo>
                    <a:pt x="261" y="138"/>
                  </a:lnTo>
                  <a:close/>
                  <a:moveTo>
                    <a:pt x="115" y="138"/>
                  </a:moveTo>
                  <a:lnTo>
                    <a:pt x="114" y="138"/>
                  </a:lnTo>
                  <a:lnTo>
                    <a:pt x="115" y="138"/>
                  </a:lnTo>
                  <a:close/>
                  <a:moveTo>
                    <a:pt x="114" y="138"/>
                  </a:moveTo>
                  <a:lnTo>
                    <a:pt x="114" y="138"/>
                  </a:lnTo>
                  <a:lnTo>
                    <a:pt x="114" y="138"/>
                  </a:lnTo>
                  <a:close/>
                  <a:moveTo>
                    <a:pt x="196" y="138"/>
                  </a:moveTo>
                  <a:lnTo>
                    <a:pt x="195" y="138"/>
                  </a:lnTo>
                  <a:lnTo>
                    <a:pt x="196" y="138"/>
                  </a:lnTo>
                  <a:close/>
                  <a:moveTo>
                    <a:pt x="112" y="138"/>
                  </a:moveTo>
                  <a:lnTo>
                    <a:pt x="112" y="138"/>
                  </a:lnTo>
                  <a:lnTo>
                    <a:pt x="112" y="138"/>
                  </a:lnTo>
                  <a:close/>
                  <a:moveTo>
                    <a:pt x="112" y="138"/>
                  </a:moveTo>
                  <a:lnTo>
                    <a:pt x="112" y="138"/>
                  </a:lnTo>
                  <a:lnTo>
                    <a:pt x="112" y="138"/>
                  </a:lnTo>
                  <a:close/>
                  <a:moveTo>
                    <a:pt x="112" y="138"/>
                  </a:moveTo>
                  <a:lnTo>
                    <a:pt x="111" y="138"/>
                  </a:lnTo>
                  <a:lnTo>
                    <a:pt x="112" y="138"/>
                  </a:lnTo>
                  <a:close/>
                  <a:moveTo>
                    <a:pt x="109" y="138"/>
                  </a:moveTo>
                  <a:lnTo>
                    <a:pt x="109" y="137"/>
                  </a:lnTo>
                  <a:lnTo>
                    <a:pt x="109" y="138"/>
                  </a:lnTo>
                  <a:close/>
                  <a:moveTo>
                    <a:pt x="104" y="137"/>
                  </a:moveTo>
                  <a:lnTo>
                    <a:pt x="104" y="138"/>
                  </a:lnTo>
                  <a:lnTo>
                    <a:pt x="104" y="137"/>
                  </a:lnTo>
                  <a:close/>
                  <a:moveTo>
                    <a:pt x="260" y="137"/>
                  </a:moveTo>
                  <a:lnTo>
                    <a:pt x="260" y="138"/>
                  </a:lnTo>
                  <a:lnTo>
                    <a:pt x="260" y="137"/>
                  </a:lnTo>
                  <a:close/>
                  <a:moveTo>
                    <a:pt x="111" y="137"/>
                  </a:moveTo>
                  <a:lnTo>
                    <a:pt x="111" y="138"/>
                  </a:lnTo>
                  <a:lnTo>
                    <a:pt x="111" y="137"/>
                  </a:lnTo>
                  <a:close/>
                  <a:moveTo>
                    <a:pt x="112" y="137"/>
                  </a:moveTo>
                  <a:lnTo>
                    <a:pt x="111" y="137"/>
                  </a:lnTo>
                  <a:lnTo>
                    <a:pt x="112" y="137"/>
                  </a:lnTo>
                  <a:close/>
                  <a:moveTo>
                    <a:pt x="170" y="137"/>
                  </a:moveTo>
                  <a:lnTo>
                    <a:pt x="170" y="137"/>
                  </a:lnTo>
                  <a:lnTo>
                    <a:pt x="170" y="137"/>
                  </a:lnTo>
                  <a:close/>
                  <a:moveTo>
                    <a:pt x="213" y="137"/>
                  </a:moveTo>
                  <a:lnTo>
                    <a:pt x="212" y="137"/>
                  </a:lnTo>
                  <a:lnTo>
                    <a:pt x="213" y="137"/>
                  </a:lnTo>
                  <a:close/>
                  <a:moveTo>
                    <a:pt x="105" y="137"/>
                  </a:moveTo>
                  <a:lnTo>
                    <a:pt x="105" y="137"/>
                  </a:lnTo>
                  <a:lnTo>
                    <a:pt x="105" y="137"/>
                  </a:lnTo>
                  <a:close/>
                  <a:moveTo>
                    <a:pt x="103" y="137"/>
                  </a:moveTo>
                  <a:lnTo>
                    <a:pt x="103" y="137"/>
                  </a:lnTo>
                  <a:lnTo>
                    <a:pt x="103" y="137"/>
                  </a:lnTo>
                  <a:close/>
                  <a:moveTo>
                    <a:pt x="103" y="137"/>
                  </a:moveTo>
                  <a:lnTo>
                    <a:pt x="103" y="137"/>
                  </a:lnTo>
                  <a:lnTo>
                    <a:pt x="103" y="137"/>
                  </a:lnTo>
                  <a:close/>
                  <a:moveTo>
                    <a:pt x="261" y="137"/>
                  </a:moveTo>
                  <a:lnTo>
                    <a:pt x="261" y="137"/>
                  </a:lnTo>
                  <a:lnTo>
                    <a:pt x="261" y="137"/>
                  </a:lnTo>
                  <a:close/>
                  <a:moveTo>
                    <a:pt x="110" y="137"/>
                  </a:moveTo>
                  <a:lnTo>
                    <a:pt x="110" y="136"/>
                  </a:lnTo>
                  <a:lnTo>
                    <a:pt x="110" y="137"/>
                  </a:lnTo>
                  <a:close/>
                  <a:moveTo>
                    <a:pt x="103" y="136"/>
                  </a:moveTo>
                  <a:lnTo>
                    <a:pt x="103" y="136"/>
                  </a:lnTo>
                  <a:lnTo>
                    <a:pt x="103" y="136"/>
                  </a:lnTo>
                  <a:close/>
                  <a:moveTo>
                    <a:pt x="223" y="136"/>
                  </a:moveTo>
                  <a:lnTo>
                    <a:pt x="223" y="136"/>
                  </a:lnTo>
                  <a:lnTo>
                    <a:pt x="223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103" y="136"/>
                  </a:moveTo>
                  <a:lnTo>
                    <a:pt x="103" y="136"/>
                  </a:lnTo>
                  <a:lnTo>
                    <a:pt x="103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218" y="136"/>
                  </a:moveTo>
                  <a:lnTo>
                    <a:pt x="217" y="136"/>
                  </a:lnTo>
                  <a:lnTo>
                    <a:pt x="218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101" y="136"/>
                  </a:moveTo>
                  <a:lnTo>
                    <a:pt x="101" y="136"/>
                  </a:lnTo>
                  <a:lnTo>
                    <a:pt x="101" y="136"/>
                  </a:lnTo>
                  <a:close/>
                  <a:moveTo>
                    <a:pt x="197" y="135"/>
                  </a:moveTo>
                  <a:lnTo>
                    <a:pt x="197" y="135"/>
                  </a:lnTo>
                  <a:lnTo>
                    <a:pt x="197" y="135"/>
                  </a:lnTo>
                  <a:close/>
                  <a:moveTo>
                    <a:pt x="102" y="134"/>
                  </a:moveTo>
                  <a:lnTo>
                    <a:pt x="102" y="134"/>
                  </a:lnTo>
                  <a:lnTo>
                    <a:pt x="102" y="134"/>
                  </a:lnTo>
                  <a:close/>
                  <a:moveTo>
                    <a:pt x="102" y="134"/>
                  </a:moveTo>
                  <a:lnTo>
                    <a:pt x="102" y="134"/>
                  </a:lnTo>
                  <a:lnTo>
                    <a:pt x="102" y="134"/>
                  </a:lnTo>
                  <a:close/>
                  <a:moveTo>
                    <a:pt x="104" y="133"/>
                  </a:moveTo>
                  <a:lnTo>
                    <a:pt x="104" y="134"/>
                  </a:lnTo>
                  <a:lnTo>
                    <a:pt x="104" y="133"/>
                  </a:lnTo>
                  <a:close/>
                  <a:moveTo>
                    <a:pt x="102" y="133"/>
                  </a:moveTo>
                  <a:lnTo>
                    <a:pt x="103" y="133"/>
                  </a:lnTo>
                  <a:lnTo>
                    <a:pt x="103" y="134"/>
                  </a:lnTo>
                  <a:lnTo>
                    <a:pt x="103" y="133"/>
                  </a:lnTo>
                  <a:lnTo>
                    <a:pt x="102" y="133"/>
                  </a:lnTo>
                  <a:close/>
                  <a:moveTo>
                    <a:pt x="102" y="133"/>
                  </a:moveTo>
                  <a:lnTo>
                    <a:pt x="101" y="133"/>
                  </a:lnTo>
                  <a:lnTo>
                    <a:pt x="102" y="133"/>
                  </a:lnTo>
                  <a:close/>
                  <a:moveTo>
                    <a:pt x="261" y="133"/>
                  </a:moveTo>
                  <a:lnTo>
                    <a:pt x="260" y="133"/>
                  </a:lnTo>
                  <a:lnTo>
                    <a:pt x="261" y="133"/>
                  </a:lnTo>
                  <a:close/>
                  <a:moveTo>
                    <a:pt x="261" y="133"/>
                  </a:moveTo>
                  <a:lnTo>
                    <a:pt x="260" y="133"/>
                  </a:lnTo>
                  <a:lnTo>
                    <a:pt x="261" y="133"/>
                  </a:lnTo>
                  <a:close/>
                  <a:moveTo>
                    <a:pt x="262" y="133"/>
                  </a:moveTo>
                  <a:lnTo>
                    <a:pt x="262" y="133"/>
                  </a:lnTo>
                  <a:lnTo>
                    <a:pt x="262" y="133"/>
                  </a:lnTo>
                  <a:close/>
                  <a:moveTo>
                    <a:pt x="100" y="133"/>
                  </a:moveTo>
                  <a:lnTo>
                    <a:pt x="100" y="133"/>
                  </a:lnTo>
                  <a:lnTo>
                    <a:pt x="100" y="133"/>
                  </a:lnTo>
                  <a:close/>
                  <a:moveTo>
                    <a:pt x="102" y="133"/>
                  </a:moveTo>
                  <a:lnTo>
                    <a:pt x="101" y="133"/>
                  </a:lnTo>
                  <a:lnTo>
                    <a:pt x="102" y="133"/>
                  </a:lnTo>
                  <a:close/>
                  <a:moveTo>
                    <a:pt x="100" y="133"/>
                  </a:moveTo>
                  <a:lnTo>
                    <a:pt x="99" y="133"/>
                  </a:lnTo>
                  <a:lnTo>
                    <a:pt x="100" y="133"/>
                  </a:lnTo>
                  <a:close/>
                  <a:moveTo>
                    <a:pt x="103" y="133"/>
                  </a:moveTo>
                  <a:lnTo>
                    <a:pt x="103" y="133"/>
                  </a:lnTo>
                  <a:lnTo>
                    <a:pt x="103" y="133"/>
                  </a:lnTo>
                  <a:close/>
                  <a:moveTo>
                    <a:pt x="101" y="133"/>
                  </a:moveTo>
                  <a:lnTo>
                    <a:pt x="100" y="133"/>
                  </a:lnTo>
                  <a:lnTo>
                    <a:pt x="101" y="133"/>
                  </a:lnTo>
                  <a:close/>
                  <a:moveTo>
                    <a:pt x="103" y="133"/>
                  </a:moveTo>
                  <a:lnTo>
                    <a:pt x="103" y="132"/>
                  </a:lnTo>
                  <a:lnTo>
                    <a:pt x="103" y="133"/>
                  </a:lnTo>
                  <a:close/>
                  <a:moveTo>
                    <a:pt x="258" y="132"/>
                  </a:moveTo>
                  <a:lnTo>
                    <a:pt x="258" y="132"/>
                  </a:lnTo>
                  <a:lnTo>
                    <a:pt x="258" y="132"/>
                  </a:lnTo>
                  <a:close/>
                  <a:moveTo>
                    <a:pt x="103" y="132"/>
                  </a:moveTo>
                  <a:lnTo>
                    <a:pt x="102" y="132"/>
                  </a:lnTo>
                  <a:lnTo>
                    <a:pt x="103" y="132"/>
                  </a:lnTo>
                  <a:close/>
                  <a:moveTo>
                    <a:pt x="100" y="132"/>
                  </a:moveTo>
                  <a:lnTo>
                    <a:pt x="100" y="132"/>
                  </a:lnTo>
                  <a:lnTo>
                    <a:pt x="100" y="132"/>
                  </a:lnTo>
                  <a:close/>
                  <a:moveTo>
                    <a:pt x="223" y="131"/>
                  </a:moveTo>
                  <a:lnTo>
                    <a:pt x="224" y="131"/>
                  </a:lnTo>
                  <a:lnTo>
                    <a:pt x="223" y="131"/>
                  </a:lnTo>
                  <a:close/>
                  <a:moveTo>
                    <a:pt x="255" y="130"/>
                  </a:moveTo>
                  <a:lnTo>
                    <a:pt x="255" y="131"/>
                  </a:lnTo>
                  <a:lnTo>
                    <a:pt x="255" y="130"/>
                  </a:lnTo>
                  <a:close/>
                  <a:moveTo>
                    <a:pt x="255" y="130"/>
                  </a:moveTo>
                  <a:lnTo>
                    <a:pt x="255" y="131"/>
                  </a:lnTo>
                  <a:lnTo>
                    <a:pt x="255" y="130"/>
                  </a:lnTo>
                  <a:close/>
                  <a:moveTo>
                    <a:pt x="256" y="130"/>
                  </a:moveTo>
                  <a:lnTo>
                    <a:pt x="255" y="130"/>
                  </a:lnTo>
                  <a:lnTo>
                    <a:pt x="256" y="130"/>
                  </a:lnTo>
                  <a:close/>
                  <a:moveTo>
                    <a:pt x="255" y="130"/>
                  </a:moveTo>
                  <a:lnTo>
                    <a:pt x="256" y="130"/>
                  </a:lnTo>
                  <a:lnTo>
                    <a:pt x="255" y="130"/>
                  </a:lnTo>
                  <a:close/>
                  <a:moveTo>
                    <a:pt x="254" y="130"/>
                  </a:moveTo>
                  <a:lnTo>
                    <a:pt x="255" y="130"/>
                  </a:lnTo>
                  <a:lnTo>
                    <a:pt x="254" y="130"/>
                  </a:lnTo>
                  <a:close/>
                  <a:moveTo>
                    <a:pt x="256" y="130"/>
                  </a:moveTo>
                  <a:lnTo>
                    <a:pt x="256" y="129"/>
                  </a:lnTo>
                  <a:lnTo>
                    <a:pt x="256" y="130"/>
                  </a:lnTo>
                  <a:close/>
                  <a:moveTo>
                    <a:pt x="256" y="129"/>
                  </a:moveTo>
                  <a:lnTo>
                    <a:pt x="256" y="129"/>
                  </a:lnTo>
                  <a:lnTo>
                    <a:pt x="256" y="129"/>
                  </a:lnTo>
                  <a:close/>
                  <a:moveTo>
                    <a:pt x="255" y="129"/>
                  </a:moveTo>
                  <a:lnTo>
                    <a:pt x="254" y="129"/>
                  </a:lnTo>
                  <a:lnTo>
                    <a:pt x="255" y="129"/>
                  </a:lnTo>
                  <a:close/>
                  <a:moveTo>
                    <a:pt x="256" y="128"/>
                  </a:moveTo>
                  <a:lnTo>
                    <a:pt x="255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7" y="126"/>
                  </a:moveTo>
                  <a:lnTo>
                    <a:pt x="258" y="126"/>
                  </a:lnTo>
                  <a:lnTo>
                    <a:pt x="257" y="126"/>
                  </a:lnTo>
                  <a:close/>
                  <a:moveTo>
                    <a:pt x="258" y="126"/>
                  </a:moveTo>
                  <a:lnTo>
                    <a:pt x="257" y="126"/>
                  </a:lnTo>
                  <a:lnTo>
                    <a:pt x="258" y="126"/>
                  </a:lnTo>
                  <a:close/>
                  <a:moveTo>
                    <a:pt x="264" y="125"/>
                  </a:moveTo>
                  <a:lnTo>
                    <a:pt x="264" y="125"/>
                  </a:lnTo>
                  <a:lnTo>
                    <a:pt x="264" y="125"/>
                  </a:lnTo>
                  <a:close/>
                  <a:moveTo>
                    <a:pt x="260" y="123"/>
                  </a:moveTo>
                  <a:lnTo>
                    <a:pt x="260" y="123"/>
                  </a:lnTo>
                  <a:lnTo>
                    <a:pt x="260" y="123"/>
                  </a:lnTo>
                  <a:close/>
                  <a:moveTo>
                    <a:pt x="260" y="123"/>
                  </a:moveTo>
                  <a:lnTo>
                    <a:pt x="260" y="123"/>
                  </a:lnTo>
                  <a:lnTo>
                    <a:pt x="260" y="123"/>
                  </a:lnTo>
                  <a:close/>
                  <a:moveTo>
                    <a:pt x="209" y="123"/>
                  </a:moveTo>
                  <a:lnTo>
                    <a:pt x="209" y="122"/>
                  </a:lnTo>
                  <a:lnTo>
                    <a:pt x="209" y="123"/>
                  </a:lnTo>
                  <a:close/>
                  <a:moveTo>
                    <a:pt x="268" y="122"/>
                  </a:moveTo>
                  <a:lnTo>
                    <a:pt x="268" y="123"/>
                  </a:lnTo>
                  <a:lnTo>
                    <a:pt x="268" y="122"/>
                  </a:lnTo>
                  <a:close/>
                  <a:moveTo>
                    <a:pt x="165" y="122"/>
                  </a:moveTo>
                  <a:lnTo>
                    <a:pt x="165" y="122"/>
                  </a:lnTo>
                  <a:lnTo>
                    <a:pt x="165" y="122"/>
                  </a:lnTo>
                  <a:close/>
                  <a:moveTo>
                    <a:pt x="165" y="122"/>
                  </a:moveTo>
                  <a:lnTo>
                    <a:pt x="165" y="122"/>
                  </a:lnTo>
                  <a:lnTo>
                    <a:pt x="165" y="122"/>
                  </a:lnTo>
                  <a:close/>
                  <a:moveTo>
                    <a:pt x="196" y="121"/>
                  </a:moveTo>
                  <a:lnTo>
                    <a:pt x="195" y="121"/>
                  </a:lnTo>
                  <a:lnTo>
                    <a:pt x="196" y="121"/>
                  </a:lnTo>
                  <a:close/>
                  <a:moveTo>
                    <a:pt x="268" y="121"/>
                  </a:moveTo>
                  <a:lnTo>
                    <a:pt x="267" y="121"/>
                  </a:lnTo>
                  <a:lnTo>
                    <a:pt x="268" y="121"/>
                  </a:lnTo>
                  <a:close/>
                  <a:moveTo>
                    <a:pt x="264" y="121"/>
                  </a:moveTo>
                  <a:lnTo>
                    <a:pt x="264" y="120"/>
                  </a:lnTo>
                  <a:lnTo>
                    <a:pt x="264" y="121"/>
                  </a:lnTo>
                  <a:close/>
                  <a:moveTo>
                    <a:pt x="263" y="121"/>
                  </a:moveTo>
                  <a:lnTo>
                    <a:pt x="263" y="120"/>
                  </a:lnTo>
                  <a:lnTo>
                    <a:pt x="263" y="121"/>
                  </a:lnTo>
                  <a:close/>
                  <a:moveTo>
                    <a:pt x="163" y="120"/>
                  </a:moveTo>
                  <a:lnTo>
                    <a:pt x="163" y="120"/>
                  </a:lnTo>
                  <a:lnTo>
                    <a:pt x="163" y="120"/>
                  </a:lnTo>
                  <a:close/>
                  <a:moveTo>
                    <a:pt x="194" y="120"/>
                  </a:moveTo>
                  <a:lnTo>
                    <a:pt x="194" y="120"/>
                  </a:lnTo>
                  <a:lnTo>
                    <a:pt x="194" y="120"/>
                  </a:lnTo>
                  <a:close/>
                  <a:moveTo>
                    <a:pt x="195" y="119"/>
                  </a:moveTo>
                  <a:lnTo>
                    <a:pt x="194" y="119"/>
                  </a:lnTo>
                  <a:lnTo>
                    <a:pt x="195" y="119"/>
                  </a:lnTo>
                  <a:close/>
                  <a:moveTo>
                    <a:pt x="195" y="119"/>
                  </a:moveTo>
                  <a:lnTo>
                    <a:pt x="195" y="119"/>
                  </a:lnTo>
                  <a:lnTo>
                    <a:pt x="195" y="119"/>
                  </a:lnTo>
                  <a:close/>
                  <a:moveTo>
                    <a:pt x="159" y="119"/>
                  </a:moveTo>
                  <a:lnTo>
                    <a:pt x="158" y="119"/>
                  </a:lnTo>
                  <a:lnTo>
                    <a:pt x="159" y="119"/>
                  </a:lnTo>
                  <a:close/>
                  <a:moveTo>
                    <a:pt x="299" y="118"/>
                  </a:moveTo>
                  <a:lnTo>
                    <a:pt x="299" y="119"/>
                  </a:lnTo>
                  <a:lnTo>
                    <a:pt x="299" y="118"/>
                  </a:lnTo>
                  <a:close/>
                  <a:moveTo>
                    <a:pt x="271" y="119"/>
                  </a:moveTo>
                  <a:lnTo>
                    <a:pt x="271" y="118"/>
                  </a:lnTo>
                  <a:lnTo>
                    <a:pt x="271" y="119"/>
                  </a:lnTo>
                  <a:close/>
                  <a:moveTo>
                    <a:pt x="157" y="118"/>
                  </a:moveTo>
                  <a:lnTo>
                    <a:pt x="156" y="118"/>
                  </a:lnTo>
                  <a:lnTo>
                    <a:pt x="157" y="118"/>
                  </a:lnTo>
                  <a:close/>
                  <a:moveTo>
                    <a:pt x="156" y="118"/>
                  </a:moveTo>
                  <a:lnTo>
                    <a:pt x="157" y="118"/>
                  </a:lnTo>
                  <a:lnTo>
                    <a:pt x="156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75" y="118"/>
                  </a:moveTo>
                  <a:lnTo>
                    <a:pt x="275" y="118"/>
                  </a:lnTo>
                  <a:lnTo>
                    <a:pt x="275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15" y="118"/>
                  </a:moveTo>
                  <a:lnTo>
                    <a:pt x="215" y="118"/>
                  </a:lnTo>
                  <a:lnTo>
                    <a:pt x="215" y="118"/>
                  </a:lnTo>
                  <a:close/>
                  <a:moveTo>
                    <a:pt x="215" y="117"/>
                  </a:moveTo>
                  <a:lnTo>
                    <a:pt x="215" y="118"/>
                  </a:lnTo>
                  <a:lnTo>
                    <a:pt x="215" y="117"/>
                  </a:lnTo>
                  <a:close/>
                  <a:moveTo>
                    <a:pt x="215" y="117"/>
                  </a:moveTo>
                  <a:lnTo>
                    <a:pt x="214" y="117"/>
                  </a:lnTo>
                  <a:lnTo>
                    <a:pt x="215" y="117"/>
                  </a:lnTo>
                  <a:close/>
                  <a:moveTo>
                    <a:pt x="212" y="117"/>
                  </a:moveTo>
                  <a:lnTo>
                    <a:pt x="212" y="117"/>
                  </a:lnTo>
                  <a:lnTo>
                    <a:pt x="212" y="117"/>
                  </a:lnTo>
                  <a:close/>
                  <a:moveTo>
                    <a:pt x="273" y="116"/>
                  </a:moveTo>
                  <a:lnTo>
                    <a:pt x="273" y="116"/>
                  </a:lnTo>
                  <a:lnTo>
                    <a:pt x="273" y="116"/>
                  </a:lnTo>
                  <a:close/>
                  <a:moveTo>
                    <a:pt x="269" y="116"/>
                  </a:moveTo>
                  <a:lnTo>
                    <a:pt x="269" y="116"/>
                  </a:lnTo>
                  <a:lnTo>
                    <a:pt x="269" y="116"/>
                  </a:lnTo>
                  <a:close/>
                  <a:moveTo>
                    <a:pt x="274" y="116"/>
                  </a:moveTo>
                  <a:lnTo>
                    <a:pt x="274" y="116"/>
                  </a:lnTo>
                  <a:lnTo>
                    <a:pt x="274" y="116"/>
                  </a:lnTo>
                  <a:close/>
                  <a:moveTo>
                    <a:pt x="268" y="116"/>
                  </a:moveTo>
                  <a:lnTo>
                    <a:pt x="268" y="116"/>
                  </a:lnTo>
                  <a:lnTo>
                    <a:pt x="268" y="116"/>
                  </a:lnTo>
                  <a:close/>
                  <a:moveTo>
                    <a:pt x="275" y="116"/>
                  </a:moveTo>
                  <a:lnTo>
                    <a:pt x="275" y="116"/>
                  </a:lnTo>
                  <a:lnTo>
                    <a:pt x="275" y="116"/>
                  </a:lnTo>
                  <a:close/>
                  <a:moveTo>
                    <a:pt x="319" y="115"/>
                  </a:moveTo>
                  <a:lnTo>
                    <a:pt x="320" y="115"/>
                  </a:lnTo>
                  <a:lnTo>
                    <a:pt x="319" y="115"/>
                  </a:lnTo>
                  <a:close/>
                  <a:moveTo>
                    <a:pt x="319" y="115"/>
                  </a:moveTo>
                  <a:lnTo>
                    <a:pt x="320" y="115"/>
                  </a:lnTo>
                  <a:lnTo>
                    <a:pt x="319" y="115"/>
                  </a:lnTo>
                  <a:close/>
                  <a:moveTo>
                    <a:pt x="320" y="115"/>
                  </a:moveTo>
                  <a:lnTo>
                    <a:pt x="320" y="115"/>
                  </a:lnTo>
                  <a:lnTo>
                    <a:pt x="320" y="115"/>
                  </a:lnTo>
                  <a:close/>
                  <a:moveTo>
                    <a:pt x="320" y="114"/>
                  </a:moveTo>
                  <a:lnTo>
                    <a:pt x="320" y="115"/>
                  </a:lnTo>
                  <a:lnTo>
                    <a:pt x="320" y="114"/>
                  </a:lnTo>
                  <a:close/>
                  <a:moveTo>
                    <a:pt x="248" y="114"/>
                  </a:moveTo>
                  <a:lnTo>
                    <a:pt x="248" y="115"/>
                  </a:lnTo>
                  <a:lnTo>
                    <a:pt x="248" y="114"/>
                  </a:lnTo>
                  <a:close/>
                  <a:moveTo>
                    <a:pt x="297" y="114"/>
                  </a:moveTo>
                  <a:lnTo>
                    <a:pt x="296" y="114"/>
                  </a:lnTo>
                  <a:lnTo>
                    <a:pt x="297" y="114"/>
                  </a:lnTo>
                  <a:close/>
                  <a:moveTo>
                    <a:pt x="249" y="114"/>
                  </a:moveTo>
                  <a:lnTo>
                    <a:pt x="249" y="114"/>
                  </a:lnTo>
                  <a:lnTo>
                    <a:pt x="249" y="114"/>
                  </a:lnTo>
                  <a:close/>
                  <a:moveTo>
                    <a:pt x="321" y="114"/>
                  </a:moveTo>
                  <a:lnTo>
                    <a:pt x="321" y="114"/>
                  </a:lnTo>
                  <a:lnTo>
                    <a:pt x="321" y="114"/>
                  </a:lnTo>
                  <a:close/>
                  <a:moveTo>
                    <a:pt x="254" y="114"/>
                  </a:moveTo>
                  <a:lnTo>
                    <a:pt x="253" y="114"/>
                  </a:lnTo>
                  <a:lnTo>
                    <a:pt x="254" y="114"/>
                  </a:lnTo>
                  <a:close/>
                  <a:moveTo>
                    <a:pt x="254" y="113"/>
                  </a:moveTo>
                  <a:lnTo>
                    <a:pt x="253" y="113"/>
                  </a:lnTo>
                  <a:lnTo>
                    <a:pt x="254" y="113"/>
                  </a:lnTo>
                  <a:close/>
                  <a:moveTo>
                    <a:pt x="264" y="113"/>
                  </a:moveTo>
                  <a:lnTo>
                    <a:pt x="263" y="113"/>
                  </a:lnTo>
                  <a:lnTo>
                    <a:pt x="264" y="113"/>
                  </a:lnTo>
                  <a:close/>
                  <a:moveTo>
                    <a:pt x="254" y="113"/>
                  </a:moveTo>
                  <a:lnTo>
                    <a:pt x="254" y="112"/>
                  </a:lnTo>
                  <a:lnTo>
                    <a:pt x="254" y="113"/>
                  </a:lnTo>
                  <a:close/>
                  <a:moveTo>
                    <a:pt x="283" y="113"/>
                  </a:moveTo>
                  <a:lnTo>
                    <a:pt x="283" y="112"/>
                  </a:lnTo>
                  <a:lnTo>
                    <a:pt x="283" y="113"/>
                  </a:lnTo>
                  <a:close/>
                  <a:moveTo>
                    <a:pt x="283" y="112"/>
                  </a:moveTo>
                  <a:lnTo>
                    <a:pt x="283" y="113"/>
                  </a:lnTo>
                  <a:lnTo>
                    <a:pt x="283" y="112"/>
                  </a:lnTo>
                  <a:close/>
                  <a:moveTo>
                    <a:pt x="298" y="112"/>
                  </a:moveTo>
                  <a:lnTo>
                    <a:pt x="298" y="112"/>
                  </a:lnTo>
                  <a:lnTo>
                    <a:pt x="298" y="112"/>
                  </a:lnTo>
                  <a:lnTo>
                    <a:pt x="298" y="112"/>
                  </a:lnTo>
                  <a:close/>
                  <a:moveTo>
                    <a:pt x="300" y="112"/>
                  </a:moveTo>
                  <a:lnTo>
                    <a:pt x="300" y="112"/>
                  </a:lnTo>
                  <a:lnTo>
                    <a:pt x="300" y="112"/>
                  </a:lnTo>
                  <a:close/>
                  <a:moveTo>
                    <a:pt x="260" y="112"/>
                  </a:moveTo>
                  <a:lnTo>
                    <a:pt x="260" y="112"/>
                  </a:lnTo>
                  <a:lnTo>
                    <a:pt x="260" y="112"/>
                  </a:lnTo>
                  <a:close/>
                  <a:moveTo>
                    <a:pt x="300" y="112"/>
                  </a:moveTo>
                  <a:lnTo>
                    <a:pt x="300" y="112"/>
                  </a:lnTo>
                  <a:lnTo>
                    <a:pt x="300" y="112"/>
                  </a:lnTo>
                  <a:close/>
                  <a:moveTo>
                    <a:pt x="299" y="112"/>
                  </a:moveTo>
                  <a:lnTo>
                    <a:pt x="299" y="112"/>
                  </a:lnTo>
                  <a:lnTo>
                    <a:pt x="299" y="112"/>
                  </a:lnTo>
                  <a:close/>
                  <a:moveTo>
                    <a:pt x="261" y="112"/>
                  </a:moveTo>
                  <a:lnTo>
                    <a:pt x="261" y="112"/>
                  </a:lnTo>
                  <a:lnTo>
                    <a:pt x="261" y="112"/>
                  </a:lnTo>
                  <a:close/>
                  <a:moveTo>
                    <a:pt x="284" y="112"/>
                  </a:moveTo>
                  <a:lnTo>
                    <a:pt x="284" y="112"/>
                  </a:lnTo>
                  <a:lnTo>
                    <a:pt x="284" y="112"/>
                  </a:lnTo>
                  <a:close/>
                  <a:moveTo>
                    <a:pt x="301" y="112"/>
                  </a:moveTo>
                  <a:lnTo>
                    <a:pt x="300" y="112"/>
                  </a:lnTo>
                  <a:lnTo>
                    <a:pt x="301" y="112"/>
                  </a:lnTo>
                  <a:close/>
                  <a:moveTo>
                    <a:pt x="260" y="112"/>
                  </a:moveTo>
                  <a:lnTo>
                    <a:pt x="259" y="112"/>
                  </a:lnTo>
                  <a:lnTo>
                    <a:pt x="260" y="112"/>
                  </a:lnTo>
                  <a:lnTo>
                    <a:pt x="259" y="112"/>
                  </a:lnTo>
                  <a:lnTo>
                    <a:pt x="260" y="112"/>
                  </a:lnTo>
                  <a:close/>
                  <a:moveTo>
                    <a:pt x="261" y="112"/>
                  </a:moveTo>
                  <a:lnTo>
                    <a:pt x="260" y="112"/>
                  </a:lnTo>
                  <a:lnTo>
                    <a:pt x="261" y="112"/>
                  </a:lnTo>
                  <a:close/>
                  <a:moveTo>
                    <a:pt x="287" y="112"/>
                  </a:moveTo>
                  <a:lnTo>
                    <a:pt x="286" y="112"/>
                  </a:lnTo>
                  <a:lnTo>
                    <a:pt x="287" y="112"/>
                  </a:lnTo>
                  <a:close/>
                  <a:moveTo>
                    <a:pt x="301" y="111"/>
                  </a:moveTo>
                  <a:lnTo>
                    <a:pt x="301" y="112"/>
                  </a:lnTo>
                  <a:lnTo>
                    <a:pt x="301" y="111"/>
                  </a:lnTo>
                  <a:close/>
                  <a:moveTo>
                    <a:pt x="296" y="112"/>
                  </a:moveTo>
                  <a:lnTo>
                    <a:pt x="296" y="111"/>
                  </a:lnTo>
                  <a:lnTo>
                    <a:pt x="296" y="112"/>
                  </a:lnTo>
                  <a:close/>
                  <a:moveTo>
                    <a:pt x="301" y="112"/>
                  </a:moveTo>
                  <a:lnTo>
                    <a:pt x="301" y="111"/>
                  </a:lnTo>
                  <a:lnTo>
                    <a:pt x="301" y="112"/>
                  </a:lnTo>
                  <a:close/>
                  <a:moveTo>
                    <a:pt x="295" y="112"/>
                  </a:moveTo>
                  <a:lnTo>
                    <a:pt x="295" y="111"/>
                  </a:lnTo>
                  <a:lnTo>
                    <a:pt x="295" y="112"/>
                  </a:lnTo>
                  <a:close/>
                  <a:moveTo>
                    <a:pt x="315" y="111"/>
                  </a:moveTo>
                  <a:lnTo>
                    <a:pt x="315" y="112"/>
                  </a:lnTo>
                  <a:lnTo>
                    <a:pt x="315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60" y="111"/>
                  </a:moveTo>
                  <a:lnTo>
                    <a:pt x="261" y="111"/>
                  </a:lnTo>
                  <a:lnTo>
                    <a:pt x="260" y="111"/>
                  </a:lnTo>
                  <a:lnTo>
                    <a:pt x="261" y="111"/>
                  </a:lnTo>
                  <a:lnTo>
                    <a:pt x="260" y="111"/>
                  </a:lnTo>
                  <a:close/>
                  <a:moveTo>
                    <a:pt x="294" y="111"/>
                  </a:moveTo>
                  <a:lnTo>
                    <a:pt x="294" y="111"/>
                  </a:lnTo>
                  <a:lnTo>
                    <a:pt x="294" y="111"/>
                  </a:lnTo>
                  <a:close/>
                  <a:moveTo>
                    <a:pt x="260" y="111"/>
                  </a:moveTo>
                  <a:lnTo>
                    <a:pt x="261" y="111"/>
                  </a:lnTo>
                  <a:lnTo>
                    <a:pt x="260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92" y="111"/>
                  </a:moveTo>
                  <a:lnTo>
                    <a:pt x="291" y="111"/>
                  </a:lnTo>
                  <a:lnTo>
                    <a:pt x="292" y="111"/>
                  </a:lnTo>
                  <a:close/>
                  <a:moveTo>
                    <a:pt x="313" y="111"/>
                  </a:moveTo>
                  <a:lnTo>
                    <a:pt x="313" y="111"/>
                  </a:lnTo>
                  <a:lnTo>
                    <a:pt x="313" y="111"/>
                  </a:lnTo>
                  <a:close/>
                  <a:moveTo>
                    <a:pt x="260" y="111"/>
                  </a:moveTo>
                  <a:lnTo>
                    <a:pt x="259" y="111"/>
                  </a:lnTo>
                  <a:lnTo>
                    <a:pt x="260" y="111"/>
                  </a:lnTo>
                  <a:close/>
                  <a:moveTo>
                    <a:pt x="295" y="111"/>
                  </a:moveTo>
                  <a:lnTo>
                    <a:pt x="296" y="111"/>
                  </a:lnTo>
                  <a:lnTo>
                    <a:pt x="295" y="111"/>
                  </a:lnTo>
                  <a:close/>
                  <a:moveTo>
                    <a:pt x="144" y="111"/>
                  </a:moveTo>
                  <a:lnTo>
                    <a:pt x="144" y="111"/>
                  </a:lnTo>
                  <a:lnTo>
                    <a:pt x="144" y="111"/>
                  </a:lnTo>
                  <a:close/>
                  <a:moveTo>
                    <a:pt x="315" y="111"/>
                  </a:moveTo>
                  <a:lnTo>
                    <a:pt x="315" y="111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1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0"/>
                  </a:moveTo>
                  <a:lnTo>
                    <a:pt x="315" y="111"/>
                  </a:lnTo>
                  <a:lnTo>
                    <a:pt x="315" y="110"/>
                  </a:lnTo>
                  <a:close/>
                  <a:moveTo>
                    <a:pt x="144" y="110"/>
                  </a:moveTo>
                  <a:lnTo>
                    <a:pt x="143" y="110"/>
                  </a:lnTo>
                  <a:lnTo>
                    <a:pt x="144" y="110"/>
                  </a:lnTo>
                  <a:close/>
                  <a:moveTo>
                    <a:pt x="316" y="110"/>
                  </a:moveTo>
                  <a:lnTo>
                    <a:pt x="315" y="110"/>
                  </a:lnTo>
                  <a:lnTo>
                    <a:pt x="316" y="110"/>
                  </a:lnTo>
                  <a:close/>
                  <a:moveTo>
                    <a:pt x="234" y="109"/>
                  </a:moveTo>
                  <a:lnTo>
                    <a:pt x="234" y="110"/>
                  </a:lnTo>
                  <a:lnTo>
                    <a:pt x="234" y="109"/>
                  </a:lnTo>
                  <a:close/>
                  <a:moveTo>
                    <a:pt x="267" y="110"/>
                  </a:moveTo>
                  <a:lnTo>
                    <a:pt x="267" y="109"/>
                  </a:lnTo>
                  <a:lnTo>
                    <a:pt x="267" y="110"/>
                  </a:lnTo>
                  <a:close/>
                  <a:moveTo>
                    <a:pt x="266" y="109"/>
                  </a:moveTo>
                  <a:lnTo>
                    <a:pt x="266" y="110"/>
                  </a:lnTo>
                  <a:lnTo>
                    <a:pt x="266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319" y="109"/>
                  </a:moveTo>
                  <a:lnTo>
                    <a:pt x="319" y="109"/>
                  </a:lnTo>
                  <a:lnTo>
                    <a:pt x="319" y="109"/>
                  </a:lnTo>
                  <a:close/>
                  <a:moveTo>
                    <a:pt x="319" y="109"/>
                  </a:moveTo>
                  <a:lnTo>
                    <a:pt x="319" y="109"/>
                  </a:lnTo>
                  <a:lnTo>
                    <a:pt x="319" y="109"/>
                  </a:lnTo>
                  <a:lnTo>
                    <a:pt x="319" y="109"/>
                  </a:lnTo>
                  <a:lnTo>
                    <a:pt x="319" y="109"/>
                  </a:lnTo>
                  <a:close/>
                  <a:moveTo>
                    <a:pt x="141" y="109"/>
                  </a:moveTo>
                  <a:lnTo>
                    <a:pt x="141" y="109"/>
                  </a:lnTo>
                  <a:lnTo>
                    <a:pt x="141" y="109"/>
                  </a:lnTo>
                  <a:close/>
                  <a:moveTo>
                    <a:pt x="267" y="109"/>
                  </a:moveTo>
                  <a:lnTo>
                    <a:pt x="267" y="109"/>
                  </a:lnTo>
                  <a:lnTo>
                    <a:pt x="267" y="109"/>
                  </a:lnTo>
                  <a:close/>
                  <a:moveTo>
                    <a:pt x="292" y="108"/>
                  </a:moveTo>
                  <a:lnTo>
                    <a:pt x="292" y="109"/>
                  </a:lnTo>
                  <a:lnTo>
                    <a:pt x="292" y="108"/>
                  </a:lnTo>
                  <a:close/>
                  <a:moveTo>
                    <a:pt x="228" y="109"/>
                  </a:moveTo>
                  <a:lnTo>
                    <a:pt x="228" y="108"/>
                  </a:lnTo>
                  <a:lnTo>
                    <a:pt x="228" y="109"/>
                  </a:lnTo>
                  <a:close/>
                  <a:moveTo>
                    <a:pt x="277" y="108"/>
                  </a:moveTo>
                  <a:lnTo>
                    <a:pt x="276" y="108"/>
                  </a:lnTo>
                  <a:lnTo>
                    <a:pt x="277" y="108"/>
                  </a:lnTo>
                  <a:close/>
                  <a:moveTo>
                    <a:pt x="332" y="108"/>
                  </a:moveTo>
                  <a:lnTo>
                    <a:pt x="331" y="108"/>
                  </a:lnTo>
                  <a:lnTo>
                    <a:pt x="332" y="108"/>
                  </a:lnTo>
                  <a:close/>
                  <a:moveTo>
                    <a:pt x="328" y="108"/>
                  </a:moveTo>
                  <a:lnTo>
                    <a:pt x="328" y="108"/>
                  </a:lnTo>
                  <a:lnTo>
                    <a:pt x="328" y="108"/>
                  </a:lnTo>
                  <a:close/>
                  <a:moveTo>
                    <a:pt x="277" y="108"/>
                  </a:moveTo>
                  <a:lnTo>
                    <a:pt x="276" y="108"/>
                  </a:lnTo>
                  <a:lnTo>
                    <a:pt x="277" y="108"/>
                  </a:lnTo>
                  <a:close/>
                  <a:moveTo>
                    <a:pt x="228" y="108"/>
                  </a:moveTo>
                  <a:lnTo>
                    <a:pt x="227" y="108"/>
                  </a:lnTo>
                  <a:lnTo>
                    <a:pt x="228" y="108"/>
                  </a:lnTo>
                  <a:close/>
                  <a:moveTo>
                    <a:pt x="274" y="108"/>
                  </a:moveTo>
                  <a:lnTo>
                    <a:pt x="273" y="108"/>
                  </a:lnTo>
                  <a:lnTo>
                    <a:pt x="274" y="108"/>
                  </a:lnTo>
                  <a:close/>
                  <a:moveTo>
                    <a:pt x="328" y="108"/>
                  </a:moveTo>
                  <a:lnTo>
                    <a:pt x="328" y="108"/>
                  </a:lnTo>
                  <a:lnTo>
                    <a:pt x="328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273" y="108"/>
                  </a:moveTo>
                  <a:lnTo>
                    <a:pt x="273" y="108"/>
                  </a:lnTo>
                  <a:lnTo>
                    <a:pt x="273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320" y="108"/>
                  </a:moveTo>
                  <a:lnTo>
                    <a:pt x="319" y="108"/>
                  </a:lnTo>
                  <a:lnTo>
                    <a:pt x="320" y="108"/>
                  </a:lnTo>
                  <a:close/>
                  <a:moveTo>
                    <a:pt x="276" y="108"/>
                  </a:moveTo>
                  <a:lnTo>
                    <a:pt x="275" y="108"/>
                  </a:lnTo>
                  <a:lnTo>
                    <a:pt x="276" y="108"/>
                  </a:lnTo>
                  <a:close/>
                  <a:moveTo>
                    <a:pt x="320" y="108"/>
                  </a:moveTo>
                  <a:lnTo>
                    <a:pt x="319" y="108"/>
                  </a:lnTo>
                  <a:lnTo>
                    <a:pt x="320" y="108"/>
                  </a:lnTo>
                  <a:close/>
                  <a:moveTo>
                    <a:pt x="318" y="107"/>
                  </a:moveTo>
                  <a:lnTo>
                    <a:pt x="318" y="108"/>
                  </a:lnTo>
                  <a:lnTo>
                    <a:pt x="318" y="107"/>
                  </a:lnTo>
                  <a:close/>
                  <a:moveTo>
                    <a:pt x="320" y="107"/>
                  </a:moveTo>
                  <a:lnTo>
                    <a:pt x="320" y="108"/>
                  </a:lnTo>
                  <a:lnTo>
                    <a:pt x="320" y="107"/>
                  </a:lnTo>
                  <a:close/>
                  <a:moveTo>
                    <a:pt x="272" y="107"/>
                  </a:moveTo>
                  <a:lnTo>
                    <a:pt x="272" y="107"/>
                  </a:lnTo>
                  <a:lnTo>
                    <a:pt x="272" y="107"/>
                  </a:lnTo>
                  <a:close/>
                  <a:moveTo>
                    <a:pt x="320" y="107"/>
                  </a:moveTo>
                  <a:lnTo>
                    <a:pt x="319" y="107"/>
                  </a:lnTo>
                  <a:lnTo>
                    <a:pt x="320" y="107"/>
                  </a:lnTo>
                  <a:close/>
                  <a:moveTo>
                    <a:pt x="317" y="107"/>
                  </a:moveTo>
                  <a:lnTo>
                    <a:pt x="316" y="107"/>
                  </a:lnTo>
                  <a:lnTo>
                    <a:pt x="317" y="107"/>
                  </a:lnTo>
                  <a:close/>
                  <a:moveTo>
                    <a:pt x="331" y="107"/>
                  </a:moveTo>
                  <a:lnTo>
                    <a:pt x="330" y="107"/>
                  </a:lnTo>
                  <a:lnTo>
                    <a:pt x="331" y="107"/>
                  </a:lnTo>
                  <a:close/>
                  <a:moveTo>
                    <a:pt x="317" y="107"/>
                  </a:moveTo>
                  <a:lnTo>
                    <a:pt x="317" y="107"/>
                  </a:lnTo>
                  <a:lnTo>
                    <a:pt x="317" y="107"/>
                  </a:lnTo>
                  <a:close/>
                  <a:moveTo>
                    <a:pt x="318" y="107"/>
                  </a:moveTo>
                  <a:lnTo>
                    <a:pt x="318" y="107"/>
                  </a:lnTo>
                  <a:lnTo>
                    <a:pt x="318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319" y="107"/>
                  </a:moveTo>
                  <a:lnTo>
                    <a:pt x="319" y="107"/>
                  </a:lnTo>
                  <a:lnTo>
                    <a:pt x="319" y="107"/>
                  </a:lnTo>
                  <a:close/>
                  <a:moveTo>
                    <a:pt x="239" y="107"/>
                  </a:moveTo>
                  <a:lnTo>
                    <a:pt x="239" y="107"/>
                  </a:lnTo>
                  <a:lnTo>
                    <a:pt x="239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318" y="107"/>
                  </a:moveTo>
                  <a:lnTo>
                    <a:pt x="318" y="107"/>
                  </a:lnTo>
                  <a:lnTo>
                    <a:pt x="318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136" y="107"/>
                  </a:moveTo>
                  <a:lnTo>
                    <a:pt x="135" y="107"/>
                  </a:lnTo>
                  <a:lnTo>
                    <a:pt x="136" y="107"/>
                  </a:lnTo>
                  <a:close/>
                  <a:moveTo>
                    <a:pt x="240" y="107"/>
                  </a:moveTo>
                  <a:lnTo>
                    <a:pt x="239" y="107"/>
                  </a:lnTo>
                  <a:lnTo>
                    <a:pt x="240" y="107"/>
                  </a:lnTo>
                  <a:close/>
                  <a:moveTo>
                    <a:pt x="240" y="106"/>
                  </a:moveTo>
                  <a:lnTo>
                    <a:pt x="240" y="107"/>
                  </a:lnTo>
                  <a:lnTo>
                    <a:pt x="240" y="106"/>
                  </a:lnTo>
                  <a:close/>
                  <a:moveTo>
                    <a:pt x="135" y="106"/>
                  </a:moveTo>
                  <a:lnTo>
                    <a:pt x="135" y="107"/>
                  </a:lnTo>
                  <a:lnTo>
                    <a:pt x="135" y="106"/>
                  </a:lnTo>
                  <a:close/>
                  <a:moveTo>
                    <a:pt x="240" y="106"/>
                  </a:moveTo>
                  <a:lnTo>
                    <a:pt x="240" y="107"/>
                  </a:lnTo>
                  <a:lnTo>
                    <a:pt x="240" y="106"/>
                  </a:lnTo>
                  <a:close/>
                  <a:moveTo>
                    <a:pt x="241" y="107"/>
                  </a:moveTo>
                  <a:lnTo>
                    <a:pt x="241" y="106"/>
                  </a:lnTo>
                  <a:lnTo>
                    <a:pt x="241" y="107"/>
                  </a:lnTo>
                  <a:close/>
                  <a:moveTo>
                    <a:pt x="241" y="106"/>
                  </a:moveTo>
                  <a:lnTo>
                    <a:pt x="241" y="107"/>
                  </a:lnTo>
                  <a:lnTo>
                    <a:pt x="241" y="106"/>
                  </a:lnTo>
                  <a:close/>
                  <a:moveTo>
                    <a:pt x="241" y="106"/>
                  </a:moveTo>
                  <a:lnTo>
                    <a:pt x="241" y="107"/>
                  </a:lnTo>
                  <a:lnTo>
                    <a:pt x="241" y="106"/>
                  </a:lnTo>
                  <a:close/>
                  <a:moveTo>
                    <a:pt x="244" y="106"/>
                  </a:moveTo>
                  <a:lnTo>
                    <a:pt x="243" y="106"/>
                  </a:lnTo>
                  <a:lnTo>
                    <a:pt x="244" y="106"/>
                  </a:lnTo>
                  <a:close/>
                  <a:moveTo>
                    <a:pt x="278" y="106"/>
                  </a:moveTo>
                  <a:lnTo>
                    <a:pt x="278" y="106"/>
                  </a:lnTo>
                  <a:lnTo>
                    <a:pt x="278" y="106"/>
                  </a:lnTo>
                  <a:close/>
                  <a:moveTo>
                    <a:pt x="241" y="106"/>
                  </a:moveTo>
                  <a:lnTo>
                    <a:pt x="241" y="105"/>
                  </a:lnTo>
                  <a:lnTo>
                    <a:pt x="241" y="106"/>
                  </a:lnTo>
                  <a:close/>
                  <a:moveTo>
                    <a:pt x="242" y="105"/>
                  </a:moveTo>
                  <a:lnTo>
                    <a:pt x="242" y="106"/>
                  </a:lnTo>
                  <a:lnTo>
                    <a:pt x="242" y="105"/>
                  </a:lnTo>
                  <a:close/>
                  <a:moveTo>
                    <a:pt x="245" y="106"/>
                  </a:moveTo>
                  <a:lnTo>
                    <a:pt x="245" y="105"/>
                  </a:lnTo>
                  <a:lnTo>
                    <a:pt x="245" y="106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5" y="105"/>
                  </a:moveTo>
                  <a:lnTo>
                    <a:pt x="245" y="106"/>
                  </a:lnTo>
                  <a:lnTo>
                    <a:pt x="245" y="105"/>
                  </a:lnTo>
                  <a:close/>
                  <a:moveTo>
                    <a:pt x="241" y="105"/>
                  </a:moveTo>
                  <a:lnTo>
                    <a:pt x="241" y="105"/>
                  </a:lnTo>
                  <a:lnTo>
                    <a:pt x="241" y="105"/>
                  </a:lnTo>
                  <a:close/>
                  <a:moveTo>
                    <a:pt x="244" y="105"/>
                  </a:moveTo>
                  <a:lnTo>
                    <a:pt x="243" y="105"/>
                  </a:lnTo>
                  <a:lnTo>
                    <a:pt x="244" y="105"/>
                  </a:lnTo>
                  <a:close/>
                  <a:moveTo>
                    <a:pt x="330" y="105"/>
                  </a:moveTo>
                  <a:lnTo>
                    <a:pt x="330" y="105"/>
                  </a:lnTo>
                  <a:lnTo>
                    <a:pt x="330" y="105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1" y="105"/>
                  </a:moveTo>
                  <a:lnTo>
                    <a:pt x="241" y="105"/>
                  </a:lnTo>
                  <a:lnTo>
                    <a:pt x="241" y="105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2" y="105"/>
                  </a:moveTo>
                  <a:lnTo>
                    <a:pt x="241" y="105"/>
                  </a:lnTo>
                  <a:lnTo>
                    <a:pt x="242" y="105"/>
                  </a:lnTo>
                  <a:close/>
                  <a:moveTo>
                    <a:pt x="242" y="105"/>
                  </a:moveTo>
                  <a:lnTo>
                    <a:pt x="241" y="105"/>
                  </a:lnTo>
                  <a:lnTo>
                    <a:pt x="242" y="105"/>
                  </a:lnTo>
                  <a:close/>
                  <a:moveTo>
                    <a:pt x="132" y="105"/>
                  </a:moveTo>
                  <a:lnTo>
                    <a:pt x="132" y="104"/>
                  </a:lnTo>
                  <a:lnTo>
                    <a:pt x="132" y="105"/>
                  </a:lnTo>
                  <a:close/>
                  <a:moveTo>
                    <a:pt x="358" y="104"/>
                  </a:moveTo>
                  <a:lnTo>
                    <a:pt x="358" y="105"/>
                  </a:lnTo>
                  <a:lnTo>
                    <a:pt x="358" y="104"/>
                  </a:lnTo>
                  <a:lnTo>
                    <a:pt x="358" y="104"/>
                  </a:lnTo>
                  <a:close/>
                  <a:moveTo>
                    <a:pt x="330" y="104"/>
                  </a:moveTo>
                  <a:lnTo>
                    <a:pt x="329" y="104"/>
                  </a:lnTo>
                  <a:lnTo>
                    <a:pt x="330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319" y="104"/>
                  </a:moveTo>
                  <a:lnTo>
                    <a:pt x="320" y="104"/>
                  </a:lnTo>
                  <a:lnTo>
                    <a:pt x="319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319" y="104"/>
                  </a:moveTo>
                  <a:lnTo>
                    <a:pt x="319" y="104"/>
                  </a:lnTo>
                  <a:lnTo>
                    <a:pt x="319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130" y="104"/>
                  </a:moveTo>
                  <a:lnTo>
                    <a:pt x="131" y="104"/>
                  </a:lnTo>
                  <a:lnTo>
                    <a:pt x="130" y="104"/>
                  </a:lnTo>
                  <a:close/>
                  <a:moveTo>
                    <a:pt x="131" y="104"/>
                  </a:moveTo>
                  <a:lnTo>
                    <a:pt x="130" y="104"/>
                  </a:lnTo>
                  <a:lnTo>
                    <a:pt x="131" y="104"/>
                  </a:lnTo>
                  <a:close/>
                  <a:moveTo>
                    <a:pt x="317" y="104"/>
                  </a:moveTo>
                  <a:lnTo>
                    <a:pt x="317" y="104"/>
                  </a:lnTo>
                  <a:lnTo>
                    <a:pt x="317" y="104"/>
                  </a:lnTo>
                  <a:close/>
                  <a:moveTo>
                    <a:pt x="109" y="104"/>
                  </a:moveTo>
                  <a:lnTo>
                    <a:pt x="108" y="104"/>
                  </a:lnTo>
                  <a:lnTo>
                    <a:pt x="109" y="104"/>
                  </a:lnTo>
                  <a:close/>
                  <a:moveTo>
                    <a:pt x="360" y="104"/>
                  </a:moveTo>
                  <a:lnTo>
                    <a:pt x="360" y="103"/>
                  </a:lnTo>
                  <a:lnTo>
                    <a:pt x="360" y="104"/>
                  </a:lnTo>
                  <a:close/>
                  <a:moveTo>
                    <a:pt x="361" y="103"/>
                  </a:moveTo>
                  <a:lnTo>
                    <a:pt x="360" y="103"/>
                  </a:lnTo>
                  <a:lnTo>
                    <a:pt x="361" y="103"/>
                  </a:lnTo>
                  <a:close/>
                  <a:moveTo>
                    <a:pt x="360" y="103"/>
                  </a:moveTo>
                  <a:lnTo>
                    <a:pt x="360" y="103"/>
                  </a:lnTo>
                  <a:lnTo>
                    <a:pt x="360" y="103"/>
                  </a:lnTo>
                  <a:close/>
                  <a:moveTo>
                    <a:pt x="361" y="103"/>
                  </a:moveTo>
                  <a:lnTo>
                    <a:pt x="360" y="103"/>
                  </a:lnTo>
                  <a:lnTo>
                    <a:pt x="361" y="103"/>
                  </a:lnTo>
                  <a:close/>
                  <a:moveTo>
                    <a:pt x="109" y="103"/>
                  </a:moveTo>
                  <a:lnTo>
                    <a:pt x="109" y="102"/>
                  </a:lnTo>
                  <a:lnTo>
                    <a:pt x="109" y="103"/>
                  </a:lnTo>
                  <a:close/>
                  <a:moveTo>
                    <a:pt x="120" y="102"/>
                  </a:moveTo>
                  <a:lnTo>
                    <a:pt x="119" y="102"/>
                  </a:lnTo>
                  <a:lnTo>
                    <a:pt x="120" y="102"/>
                  </a:lnTo>
                  <a:close/>
                  <a:moveTo>
                    <a:pt x="360" y="102"/>
                  </a:moveTo>
                  <a:lnTo>
                    <a:pt x="360" y="101"/>
                  </a:lnTo>
                  <a:lnTo>
                    <a:pt x="360" y="102"/>
                  </a:lnTo>
                  <a:close/>
                  <a:moveTo>
                    <a:pt x="109" y="102"/>
                  </a:moveTo>
                  <a:lnTo>
                    <a:pt x="109" y="101"/>
                  </a:lnTo>
                  <a:lnTo>
                    <a:pt x="109" y="102"/>
                  </a:lnTo>
                  <a:close/>
                  <a:moveTo>
                    <a:pt x="111" y="101"/>
                  </a:moveTo>
                  <a:lnTo>
                    <a:pt x="111" y="101"/>
                  </a:lnTo>
                  <a:lnTo>
                    <a:pt x="111" y="101"/>
                  </a:lnTo>
                  <a:close/>
                  <a:moveTo>
                    <a:pt x="105" y="100"/>
                  </a:moveTo>
                  <a:lnTo>
                    <a:pt x="105" y="100"/>
                  </a:lnTo>
                  <a:lnTo>
                    <a:pt x="105" y="100"/>
                  </a:lnTo>
                  <a:close/>
                  <a:moveTo>
                    <a:pt x="107" y="99"/>
                  </a:moveTo>
                  <a:lnTo>
                    <a:pt x="107" y="99"/>
                  </a:lnTo>
                  <a:lnTo>
                    <a:pt x="107" y="99"/>
                  </a:lnTo>
                  <a:close/>
                  <a:moveTo>
                    <a:pt x="100" y="99"/>
                  </a:moveTo>
                  <a:lnTo>
                    <a:pt x="99" y="99"/>
                  </a:lnTo>
                  <a:lnTo>
                    <a:pt x="100" y="99"/>
                  </a:lnTo>
                  <a:close/>
                  <a:moveTo>
                    <a:pt x="327" y="96"/>
                  </a:moveTo>
                  <a:lnTo>
                    <a:pt x="328" y="96"/>
                  </a:lnTo>
                  <a:lnTo>
                    <a:pt x="327" y="96"/>
                  </a:lnTo>
                  <a:close/>
                  <a:moveTo>
                    <a:pt x="328" y="96"/>
                  </a:moveTo>
                  <a:lnTo>
                    <a:pt x="327" y="96"/>
                  </a:lnTo>
                  <a:lnTo>
                    <a:pt x="328" y="96"/>
                  </a:lnTo>
                  <a:close/>
                  <a:moveTo>
                    <a:pt x="93" y="96"/>
                  </a:moveTo>
                  <a:lnTo>
                    <a:pt x="93" y="96"/>
                  </a:lnTo>
                  <a:lnTo>
                    <a:pt x="93" y="96"/>
                  </a:lnTo>
                  <a:close/>
                  <a:moveTo>
                    <a:pt x="322" y="96"/>
                  </a:moveTo>
                  <a:lnTo>
                    <a:pt x="322" y="95"/>
                  </a:lnTo>
                  <a:lnTo>
                    <a:pt x="322" y="96"/>
                  </a:lnTo>
                  <a:close/>
                  <a:moveTo>
                    <a:pt x="344" y="95"/>
                  </a:moveTo>
                  <a:lnTo>
                    <a:pt x="343" y="95"/>
                  </a:lnTo>
                  <a:lnTo>
                    <a:pt x="344" y="95"/>
                  </a:lnTo>
                  <a:close/>
                  <a:moveTo>
                    <a:pt x="326" y="95"/>
                  </a:moveTo>
                  <a:lnTo>
                    <a:pt x="325" y="95"/>
                  </a:lnTo>
                  <a:lnTo>
                    <a:pt x="326" y="95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4" y="94"/>
                  </a:lnTo>
                  <a:close/>
                  <a:moveTo>
                    <a:pt x="97" y="93"/>
                  </a:moveTo>
                  <a:lnTo>
                    <a:pt x="96" y="93"/>
                  </a:lnTo>
                  <a:lnTo>
                    <a:pt x="97" y="93"/>
                  </a:lnTo>
                  <a:close/>
                  <a:moveTo>
                    <a:pt x="96" y="93"/>
                  </a:moveTo>
                  <a:lnTo>
                    <a:pt x="96" y="92"/>
                  </a:lnTo>
                  <a:lnTo>
                    <a:pt x="96" y="93"/>
                  </a:lnTo>
                  <a:close/>
                  <a:moveTo>
                    <a:pt x="308" y="88"/>
                  </a:moveTo>
                  <a:lnTo>
                    <a:pt x="309" y="88"/>
                  </a:lnTo>
                  <a:lnTo>
                    <a:pt x="308" y="88"/>
                  </a:lnTo>
                  <a:close/>
                  <a:moveTo>
                    <a:pt x="308" y="88"/>
                  </a:moveTo>
                  <a:lnTo>
                    <a:pt x="309" y="88"/>
                  </a:lnTo>
                  <a:lnTo>
                    <a:pt x="308" y="88"/>
                  </a:lnTo>
                  <a:close/>
                  <a:moveTo>
                    <a:pt x="310" y="86"/>
                  </a:moveTo>
                  <a:lnTo>
                    <a:pt x="309" y="86"/>
                  </a:lnTo>
                  <a:lnTo>
                    <a:pt x="310" y="86"/>
                  </a:lnTo>
                  <a:close/>
                  <a:moveTo>
                    <a:pt x="311" y="86"/>
                  </a:moveTo>
                  <a:lnTo>
                    <a:pt x="310" y="86"/>
                  </a:lnTo>
                  <a:lnTo>
                    <a:pt x="311" y="86"/>
                  </a:lnTo>
                  <a:close/>
                  <a:moveTo>
                    <a:pt x="296" y="83"/>
                  </a:moveTo>
                  <a:lnTo>
                    <a:pt x="297" y="83"/>
                  </a:lnTo>
                  <a:lnTo>
                    <a:pt x="296" y="83"/>
                  </a:lnTo>
                  <a:close/>
                  <a:moveTo>
                    <a:pt x="299" y="83"/>
                  </a:moveTo>
                  <a:lnTo>
                    <a:pt x="300" y="83"/>
                  </a:lnTo>
                  <a:lnTo>
                    <a:pt x="299" y="83"/>
                  </a:lnTo>
                  <a:close/>
                  <a:moveTo>
                    <a:pt x="284" y="83"/>
                  </a:moveTo>
                  <a:lnTo>
                    <a:pt x="284" y="83"/>
                  </a:lnTo>
                  <a:lnTo>
                    <a:pt x="284" y="83"/>
                  </a:lnTo>
                  <a:close/>
                  <a:moveTo>
                    <a:pt x="300" y="83"/>
                  </a:moveTo>
                  <a:lnTo>
                    <a:pt x="299" y="83"/>
                  </a:lnTo>
                  <a:lnTo>
                    <a:pt x="300" y="83"/>
                  </a:lnTo>
                  <a:close/>
                  <a:moveTo>
                    <a:pt x="293" y="83"/>
                  </a:moveTo>
                  <a:lnTo>
                    <a:pt x="292" y="83"/>
                  </a:lnTo>
                  <a:lnTo>
                    <a:pt x="293" y="83"/>
                  </a:lnTo>
                  <a:close/>
                  <a:moveTo>
                    <a:pt x="287" y="83"/>
                  </a:moveTo>
                  <a:lnTo>
                    <a:pt x="287" y="82"/>
                  </a:lnTo>
                  <a:lnTo>
                    <a:pt x="287" y="83"/>
                  </a:lnTo>
                  <a:close/>
                  <a:moveTo>
                    <a:pt x="282" y="82"/>
                  </a:moveTo>
                  <a:lnTo>
                    <a:pt x="282" y="82"/>
                  </a:lnTo>
                  <a:lnTo>
                    <a:pt x="282" y="82"/>
                  </a:lnTo>
                  <a:close/>
                  <a:moveTo>
                    <a:pt x="289" y="82"/>
                  </a:moveTo>
                  <a:lnTo>
                    <a:pt x="289" y="82"/>
                  </a:lnTo>
                  <a:lnTo>
                    <a:pt x="289" y="82"/>
                  </a:lnTo>
                  <a:close/>
                  <a:moveTo>
                    <a:pt x="284" y="82"/>
                  </a:moveTo>
                  <a:lnTo>
                    <a:pt x="284" y="82"/>
                  </a:lnTo>
                  <a:lnTo>
                    <a:pt x="284" y="82"/>
                  </a:lnTo>
                  <a:close/>
                  <a:moveTo>
                    <a:pt x="287" y="82"/>
                  </a:moveTo>
                  <a:lnTo>
                    <a:pt x="286" y="82"/>
                  </a:lnTo>
                  <a:lnTo>
                    <a:pt x="287" y="82"/>
                  </a:lnTo>
                  <a:close/>
                  <a:moveTo>
                    <a:pt x="294" y="81"/>
                  </a:moveTo>
                  <a:lnTo>
                    <a:pt x="293" y="81"/>
                  </a:lnTo>
                  <a:lnTo>
                    <a:pt x="294" y="81"/>
                  </a:lnTo>
                  <a:close/>
                  <a:moveTo>
                    <a:pt x="278" y="81"/>
                  </a:moveTo>
                  <a:lnTo>
                    <a:pt x="278" y="81"/>
                  </a:lnTo>
                  <a:lnTo>
                    <a:pt x="278" y="81"/>
                  </a:lnTo>
                  <a:close/>
                  <a:moveTo>
                    <a:pt x="279" y="81"/>
                  </a:moveTo>
                  <a:lnTo>
                    <a:pt x="279" y="81"/>
                  </a:lnTo>
                  <a:lnTo>
                    <a:pt x="279" y="81"/>
                  </a:lnTo>
                  <a:close/>
                  <a:moveTo>
                    <a:pt x="270" y="79"/>
                  </a:moveTo>
                  <a:lnTo>
                    <a:pt x="270" y="79"/>
                  </a:lnTo>
                  <a:lnTo>
                    <a:pt x="270" y="79"/>
                  </a:lnTo>
                  <a:close/>
                  <a:moveTo>
                    <a:pt x="278" y="79"/>
                  </a:moveTo>
                  <a:lnTo>
                    <a:pt x="278" y="79"/>
                  </a:lnTo>
                  <a:lnTo>
                    <a:pt x="278" y="79"/>
                  </a:lnTo>
                  <a:close/>
                  <a:moveTo>
                    <a:pt x="267" y="77"/>
                  </a:moveTo>
                  <a:lnTo>
                    <a:pt x="267" y="77"/>
                  </a:lnTo>
                  <a:lnTo>
                    <a:pt x="267" y="77"/>
                  </a:lnTo>
                  <a:close/>
                  <a:moveTo>
                    <a:pt x="269" y="74"/>
                  </a:moveTo>
                  <a:lnTo>
                    <a:pt x="268" y="74"/>
                  </a:lnTo>
                  <a:lnTo>
                    <a:pt x="269" y="74"/>
                  </a:lnTo>
                  <a:close/>
                  <a:moveTo>
                    <a:pt x="274" y="74"/>
                  </a:moveTo>
                  <a:lnTo>
                    <a:pt x="274" y="73"/>
                  </a:lnTo>
                  <a:lnTo>
                    <a:pt x="274" y="74"/>
                  </a:lnTo>
                  <a:close/>
                  <a:moveTo>
                    <a:pt x="263" y="71"/>
                  </a:moveTo>
                  <a:lnTo>
                    <a:pt x="263" y="71"/>
                  </a:lnTo>
                  <a:lnTo>
                    <a:pt x="263" y="71"/>
                  </a:lnTo>
                  <a:close/>
                  <a:moveTo>
                    <a:pt x="290" y="71"/>
                  </a:moveTo>
                  <a:lnTo>
                    <a:pt x="289" y="71"/>
                  </a:lnTo>
                  <a:lnTo>
                    <a:pt x="290" y="71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8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0" y="68"/>
                  </a:moveTo>
                  <a:lnTo>
                    <a:pt x="260" y="68"/>
                  </a:lnTo>
                  <a:lnTo>
                    <a:pt x="260" y="68"/>
                  </a:lnTo>
                  <a:close/>
                  <a:moveTo>
                    <a:pt x="283" y="63"/>
                  </a:moveTo>
                  <a:lnTo>
                    <a:pt x="282" y="63"/>
                  </a:lnTo>
                  <a:lnTo>
                    <a:pt x="283" y="63"/>
                  </a:lnTo>
                  <a:close/>
                  <a:moveTo>
                    <a:pt x="258" y="60"/>
                  </a:moveTo>
                  <a:lnTo>
                    <a:pt x="258" y="60"/>
                  </a:lnTo>
                  <a:lnTo>
                    <a:pt x="258" y="60"/>
                  </a:lnTo>
                  <a:close/>
                  <a:moveTo>
                    <a:pt x="263" y="56"/>
                  </a:moveTo>
                  <a:lnTo>
                    <a:pt x="262" y="56"/>
                  </a:lnTo>
                  <a:lnTo>
                    <a:pt x="263" y="56"/>
                  </a:lnTo>
                  <a:close/>
                  <a:moveTo>
                    <a:pt x="263" y="56"/>
                  </a:moveTo>
                  <a:lnTo>
                    <a:pt x="263" y="56"/>
                  </a:lnTo>
                  <a:lnTo>
                    <a:pt x="263" y="56"/>
                  </a:lnTo>
                  <a:close/>
                  <a:moveTo>
                    <a:pt x="263" y="55"/>
                  </a:moveTo>
                  <a:lnTo>
                    <a:pt x="263" y="55"/>
                  </a:lnTo>
                  <a:lnTo>
                    <a:pt x="263" y="55"/>
                  </a:lnTo>
                  <a:close/>
                  <a:moveTo>
                    <a:pt x="264" y="54"/>
                  </a:moveTo>
                  <a:lnTo>
                    <a:pt x="263" y="54"/>
                  </a:lnTo>
                  <a:lnTo>
                    <a:pt x="264" y="54"/>
                  </a:lnTo>
                  <a:close/>
                  <a:moveTo>
                    <a:pt x="284" y="53"/>
                  </a:moveTo>
                  <a:lnTo>
                    <a:pt x="284" y="53"/>
                  </a:lnTo>
                  <a:lnTo>
                    <a:pt x="284" y="53"/>
                  </a:lnTo>
                  <a:close/>
                  <a:moveTo>
                    <a:pt x="284" y="53"/>
                  </a:moveTo>
                  <a:lnTo>
                    <a:pt x="284" y="53"/>
                  </a:lnTo>
                  <a:lnTo>
                    <a:pt x="284" y="53"/>
                  </a:lnTo>
                  <a:close/>
                  <a:moveTo>
                    <a:pt x="284" y="53"/>
                  </a:moveTo>
                  <a:lnTo>
                    <a:pt x="283" y="53"/>
                  </a:lnTo>
                  <a:lnTo>
                    <a:pt x="284" y="53"/>
                  </a:lnTo>
                  <a:close/>
                  <a:moveTo>
                    <a:pt x="264" y="52"/>
                  </a:moveTo>
                  <a:lnTo>
                    <a:pt x="264" y="52"/>
                  </a:lnTo>
                  <a:lnTo>
                    <a:pt x="264" y="52"/>
                  </a:lnTo>
                  <a:close/>
                  <a:moveTo>
                    <a:pt x="289" y="48"/>
                  </a:moveTo>
                  <a:lnTo>
                    <a:pt x="289" y="48"/>
                  </a:lnTo>
                  <a:lnTo>
                    <a:pt x="289" y="48"/>
                  </a:lnTo>
                  <a:close/>
                  <a:moveTo>
                    <a:pt x="268" y="46"/>
                  </a:moveTo>
                  <a:lnTo>
                    <a:pt x="267" y="46"/>
                  </a:lnTo>
                  <a:lnTo>
                    <a:pt x="268" y="46"/>
                  </a:lnTo>
                  <a:close/>
                  <a:moveTo>
                    <a:pt x="267" y="46"/>
                  </a:moveTo>
                  <a:lnTo>
                    <a:pt x="266" y="46"/>
                  </a:lnTo>
                  <a:lnTo>
                    <a:pt x="267" y="46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68" y="44"/>
                  </a:lnTo>
                  <a:close/>
                  <a:moveTo>
                    <a:pt x="269" y="43"/>
                  </a:moveTo>
                  <a:lnTo>
                    <a:pt x="269" y="44"/>
                  </a:lnTo>
                  <a:lnTo>
                    <a:pt x="269" y="43"/>
                  </a:lnTo>
                  <a:close/>
                  <a:moveTo>
                    <a:pt x="290" y="42"/>
                  </a:moveTo>
                  <a:lnTo>
                    <a:pt x="290" y="42"/>
                  </a:lnTo>
                  <a:lnTo>
                    <a:pt x="290" y="42"/>
                  </a:lnTo>
                  <a:close/>
                  <a:moveTo>
                    <a:pt x="299" y="41"/>
                  </a:moveTo>
                  <a:lnTo>
                    <a:pt x="298" y="41"/>
                  </a:lnTo>
                  <a:lnTo>
                    <a:pt x="299" y="41"/>
                  </a:lnTo>
                  <a:close/>
                  <a:moveTo>
                    <a:pt x="302" y="37"/>
                  </a:moveTo>
                  <a:lnTo>
                    <a:pt x="302" y="37"/>
                  </a:lnTo>
                  <a:lnTo>
                    <a:pt x="302" y="37"/>
                  </a:lnTo>
                  <a:close/>
                  <a:moveTo>
                    <a:pt x="295" y="37"/>
                  </a:moveTo>
                  <a:lnTo>
                    <a:pt x="295" y="37"/>
                  </a:lnTo>
                  <a:lnTo>
                    <a:pt x="295" y="37"/>
                  </a:lnTo>
                  <a:close/>
                  <a:moveTo>
                    <a:pt x="300" y="34"/>
                  </a:moveTo>
                  <a:lnTo>
                    <a:pt x="300" y="35"/>
                  </a:lnTo>
                  <a:lnTo>
                    <a:pt x="300" y="34"/>
                  </a:lnTo>
                  <a:close/>
                  <a:moveTo>
                    <a:pt x="287" y="30"/>
                  </a:moveTo>
                  <a:lnTo>
                    <a:pt x="287" y="30"/>
                  </a:lnTo>
                  <a:lnTo>
                    <a:pt x="287" y="30"/>
                  </a:lnTo>
                  <a:close/>
                  <a:moveTo>
                    <a:pt x="311" y="26"/>
                  </a:moveTo>
                  <a:lnTo>
                    <a:pt x="310" y="26"/>
                  </a:lnTo>
                  <a:lnTo>
                    <a:pt x="311" y="26"/>
                  </a:lnTo>
                  <a:close/>
                  <a:moveTo>
                    <a:pt x="295" y="25"/>
                  </a:moveTo>
                  <a:lnTo>
                    <a:pt x="294" y="25"/>
                  </a:lnTo>
                  <a:lnTo>
                    <a:pt x="295" y="25"/>
                  </a:lnTo>
                  <a:close/>
                  <a:moveTo>
                    <a:pt x="309" y="24"/>
                  </a:moveTo>
                  <a:lnTo>
                    <a:pt x="310" y="24"/>
                  </a:lnTo>
                  <a:lnTo>
                    <a:pt x="309" y="24"/>
                  </a:lnTo>
                  <a:close/>
                  <a:moveTo>
                    <a:pt x="317" y="23"/>
                  </a:moveTo>
                  <a:lnTo>
                    <a:pt x="316" y="23"/>
                  </a:lnTo>
                  <a:lnTo>
                    <a:pt x="317" y="23"/>
                  </a:lnTo>
                  <a:close/>
                  <a:moveTo>
                    <a:pt x="293" y="20"/>
                  </a:moveTo>
                  <a:lnTo>
                    <a:pt x="293" y="20"/>
                  </a:lnTo>
                  <a:lnTo>
                    <a:pt x="293" y="20"/>
                  </a:lnTo>
                  <a:close/>
                  <a:moveTo>
                    <a:pt x="309" y="5"/>
                  </a:moveTo>
                  <a:lnTo>
                    <a:pt x="309" y="5"/>
                  </a:lnTo>
                  <a:lnTo>
                    <a:pt x="309" y="5"/>
                  </a:lnTo>
                  <a:close/>
                  <a:moveTo>
                    <a:pt x="314" y="2"/>
                  </a:moveTo>
                  <a:lnTo>
                    <a:pt x="313" y="2"/>
                  </a:lnTo>
                  <a:lnTo>
                    <a:pt x="314" y="2"/>
                  </a:lnTo>
                  <a:close/>
                  <a:moveTo>
                    <a:pt x="323" y="1"/>
                  </a:moveTo>
                  <a:lnTo>
                    <a:pt x="322" y="1"/>
                  </a:lnTo>
                  <a:lnTo>
                    <a:pt x="323" y="1"/>
                  </a:lnTo>
                  <a:close/>
                  <a:moveTo>
                    <a:pt x="328" y="1"/>
                  </a:moveTo>
                  <a:lnTo>
                    <a:pt x="328" y="1"/>
                  </a:lnTo>
                  <a:lnTo>
                    <a:pt x="328" y="1"/>
                  </a:lnTo>
                  <a:close/>
                  <a:moveTo>
                    <a:pt x="326" y="1"/>
                  </a:moveTo>
                  <a:lnTo>
                    <a:pt x="325" y="1"/>
                  </a:lnTo>
                  <a:lnTo>
                    <a:pt x="326" y="1"/>
                  </a:lnTo>
                  <a:close/>
                  <a:moveTo>
                    <a:pt x="328" y="1"/>
                  </a:moveTo>
                  <a:lnTo>
                    <a:pt x="328" y="0"/>
                  </a:lnTo>
                  <a:lnTo>
                    <a:pt x="328" y="1"/>
                  </a:lnTo>
                  <a:close/>
                  <a:moveTo>
                    <a:pt x="328" y="0"/>
                  </a:moveTo>
                  <a:lnTo>
                    <a:pt x="328" y="0"/>
                  </a:lnTo>
                  <a:lnTo>
                    <a:pt x="328" y="0"/>
                  </a:lnTo>
                  <a:close/>
                  <a:moveTo>
                    <a:pt x="331" y="0"/>
                  </a:moveTo>
                  <a:lnTo>
                    <a:pt x="330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00"/>
            <p:cNvSpPr>
              <a:spLocks/>
            </p:cNvSpPr>
            <p:nvPr/>
          </p:nvSpPr>
          <p:spPr bwMode="auto">
            <a:xfrm>
              <a:off x="5889700" y="3754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01"/>
            <p:cNvSpPr>
              <a:spLocks noEditPoints="1"/>
            </p:cNvSpPr>
            <p:nvPr/>
          </p:nvSpPr>
          <p:spPr bwMode="auto">
            <a:xfrm>
              <a:off x="5956271" y="3719005"/>
              <a:ext cx="44381" cy="67514"/>
            </a:xfrm>
            <a:custGeom>
              <a:avLst/>
              <a:gdLst>
                <a:gd name="T0" fmla="*/ 9 w 34"/>
                <a:gd name="T1" fmla="*/ 1 h 49"/>
                <a:gd name="T2" fmla="*/ 12 w 34"/>
                <a:gd name="T3" fmla="*/ 2 h 49"/>
                <a:gd name="T4" fmla="*/ 15 w 34"/>
                <a:gd name="T5" fmla="*/ 5 h 49"/>
                <a:gd name="T6" fmla="*/ 16 w 34"/>
                <a:gd name="T7" fmla="*/ 6 h 49"/>
                <a:gd name="T8" fmla="*/ 16 w 34"/>
                <a:gd name="T9" fmla="*/ 8 h 49"/>
                <a:gd name="T10" fmla="*/ 17 w 34"/>
                <a:gd name="T11" fmla="*/ 10 h 49"/>
                <a:gd name="T12" fmla="*/ 19 w 34"/>
                <a:gd name="T13" fmla="*/ 11 h 49"/>
                <a:gd name="T14" fmla="*/ 22 w 34"/>
                <a:gd name="T15" fmla="*/ 12 h 49"/>
                <a:gd name="T16" fmla="*/ 20 w 34"/>
                <a:gd name="T17" fmla="*/ 14 h 49"/>
                <a:gd name="T18" fmla="*/ 21 w 34"/>
                <a:gd name="T19" fmla="*/ 15 h 49"/>
                <a:gd name="T20" fmla="*/ 21 w 34"/>
                <a:gd name="T21" fmla="*/ 16 h 49"/>
                <a:gd name="T22" fmla="*/ 24 w 34"/>
                <a:gd name="T23" fmla="*/ 18 h 49"/>
                <a:gd name="T24" fmla="*/ 26 w 34"/>
                <a:gd name="T25" fmla="*/ 20 h 49"/>
                <a:gd name="T26" fmla="*/ 28 w 34"/>
                <a:gd name="T27" fmla="*/ 18 h 49"/>
                <a:gd name="T28" fmla="*/ 31 w 34"/>
                <a:gd name="T29" fmla="*/ 19 h 49"/>
                <a:gd name="T30" fmla="*/ 29 w 34"/>
                <a:gd name="T31" fmla="*/ 20 h 49"/>
                <a:gd name="T32" fmla="*/ 31 w 34"/>
                <a:gd name="T33" fmla="*/ 23 h 49"/>
                <a:gd name="T34" fmla="*/ 31 w 34"/>
                <a:gd name="T35" fmla="*/ 24 h 49"/>
                <a:gd name="T36" fmla="*/ 29 w 34"/>
                <a:gd name="T37" fmla="*/ 26 h 49"/>
                <a:gd name="T38" fmla="*/ 29 w 34"/>
                <a:gd name="T39" fmla="*/ 29 h 49"/>
                <a:gd name="T40" fmla="*/ 31 w 34"/>
                <a:gd name="T41" fmla="*/ 32 h 49"/>
                <a:gd name="T42" fmla="*/ 32 w 34"/>
                <a:gd name="T43" fmla="*/ 33 h 49"/>
                <a:gd name="T44" fmla="*/ 33 w 34"/>
                <a:gd name="T45" fmla="*/ 36 h 49"/>
                <a:gd name="T46" fmla="*/ 31 w 34"/>
                <a:gd name="T47" fmla="*/ 38 h 49"/>
                <a:gd name="T48" fmla="*/ 29 w 34"/>
                <a:gd name="T49" fmla="*/ 38 h 49"/>
                <a:gd name="T50" fmla="*/ 29 w 34"/>
                <a:gd name="T51" fmla="*/ 41 h 49"/>
                <a:gd name="T52" fmla="*/ 29 w 34"/>
                <a:gd name="T53" fmla="*/ 44 h 49"/>
                <a:gd name="T54" fmla="*/ 26 w 34"/>
                <a:gd name="T55" fmla="*/ 44 h 49"/>
                <a:gd name="T56" fmla="*/ 24 w 34"/>
                <a:gd name="T57" fmla="*/ 44 h 49"/>
                <a:gd name="T58" fmla="*/ 22 w 34"/>
                <a:gd name="T59" fmla="*/ 45 h 49"/>
                <a:gd name="T60" fmla="*/ 19 w 34"/>
                <a:gd name="T61" fmla="*/ 46 h 49"/>
                <a:gd name="T62" fmla="*/ 16 w 34"/>
                <a:gd name="T63" fmla="*/ 47 h 49"/>
                <a:gd name="T64" fmla="*/ 14 w 34"/>
                <a:gd name="T65" fmla="*/ 49 h 49"/>
                <a:gd name="T66" fmla="*/ 14 w 34"/>
                <a:gd name="T67" fmla="*/ 47 h 49"/>
                <a:gd name="T68" fmla="*/ 13 w 34"/>
                <a:gd name="T69" fmla="*/ 45 h 49"/>
                <a:gd name="T70" fmla="*/ 12 w 34"/>
                <a:gd name="T71" fmla="*/ 43 h 49"/>
                <a:gd name="T72" fmla="*/ 10 w 34"/>
                <a:gd name="T73" fmla="*/ 40 h 49"/>
                <a:gd name="T74" fmla="*/ 12 w 34"/>
                <a:gd name="T75" fmla="*/ 40 h 49"/>
                <a:gd name="T76" fmla="*/ 10 w 34"/>
                <a:gd name="T77" fmla="*/ 37 h 49"/>
                <a:gd name="T78" fmla="*/ 8 w 34"/>
                <a:gd name="T79" fmla="*/ 35 h 49"/>
                <a:gd name="T80" fmla="*/ 6 w 34"/>
                <a:gd name="T81" fmla="*/ 33 h 49"/>
                <a:gd name="T82" fmla="*/ 3 w 34"/>
                <a:gd name="T83" fmla="*/ 31 h 49"/>
                <a:gd name="T84" fmla="*/ 5 w 34"/>
                <a:gd name="T85" fmla="*/ 30 h 49"/>
                <a:gd name="T86" fmla="*/ 6 w 34"/>
                <a:gd name="T87" fmla="*/ 30 h 49"/>
                <a:gd name="T88" fmla="*/ 4 w 34"/>
                <a:gd name="T89" fmla="*/ 27 h 49"/>
                <a:gd name="T90" fmla="*/ 4 w 34"/>
                <a:gd name="T91" fmla="*/ 26 h 49"/>
                <a:gd name="T92" fmla="*/ 6 w 34"/>
                <a:gd name="T93" fmla="*/ 25 h 49"/>
                <a:gd name="T94" fmla="*/ 4 w 34"/>
                <a:gd name="T95" fmla="*/ 23 h 49"/>
                <a:gd name="T96" fmla="*/ 3 w 34"/>
                <a:gd name="T97" fmla="*/ 21 h 49"/>
                <a:gd name="T98" fmla="*/ 3 w 34"/>
                <a:gd name="T99" fmla="*/ 18 h 49"/>
                <a:gd name="T100" fmla="*/ 5 w 34"/>
                <a:gd name="T101" fmla="*/ 15 h 49"/>
                <a:gd name="T102" fmla="*/ 2 w 34"/>
                <a:gd name="T103" fmla="*/ 16 h 49"/>
                <a:gd name="T104" fmla="*/ 3 w 34"/>
                <a:gd name="T105" fmla="*/ 15 h 49"/>
                <a:gd name="T106" fmla="*/ 3 w 34"/>
                <a:gd name="T107" fmla="*/ 12 h 49"/>
                <a:gd name="T108" fmla="*/ 3 w 34"/>
                <a:gd name="T109" fmla="*/ 11 h 49"/>
                <a:gd name="T110" fmla="*/ 1 w 34"/>
                <a:gd name="T111" fmla="*/ 10 h 49"/>
                <a:gd name="T112" fmla="*/ 2 w 34"/>
                <a:gd name="T113" fmla="*/ 8 h 49"/>
                <a:gd name="T114" fmla="*/ 1 w 34"/>
                <a:gd name="T115" fmla="*/ 6 h 49"/>
                <a:gd name="T116" fmla="*/ 1 w 34"/>
                <a:gd name="T117" fmla="*/ 4 h 49"/>
                <a:gd name="T118" fmla="*/ 2 w 34"/>
                <a:gd name="T119" fmla="*/ 3 h 49"/>
                <a:gd name="T120" fmla="*/ 5 w 34"/>
                <a:gd name="T121" fmla="*/ 2 h 49"/>
                <a:gd name="T122" fmla="*/ 7 w 34"/>
                <a:gd name="T1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" h="49">
                  <a:moveTo>
                    <a:pt x="7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close/>
                  <a:moveTo>
                    <a:pt x="5" y="30"/>
                  </a:moveTo>
                  <a:lnTo>
                    <a:pt x="5" y="30"/>
                  </a:lnTo>
                  <a:lnTo>
                    <a:pt x="5" y="3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02"/>
            <p:cNvSpPr>
              <a:spLocks/>
            </p:cNvSpPr>
            <p:nvPr/>
          </p:nvSpPr>
          <p:spPr bwMode="auto">
            <a:xfrm>
              <a:off x="5935386" y="3665269"/>
              <a:ext cx="60045" cy="30312"/>
            </a:xfrm>
            <a:custGeom>
              <a:avLst/>
              <a:gdLst>
                <a:gd name="T0" fmla="*/ 23 w 46"/>
                <a:gd name="T1" fmla="*/ 2 h 22"/>
                <a:gd name="T2" fmla="*/ 24 w 46"/>
                <a:gd name="T3" fmla="*/ 3 h 22"/>
                <a:gd name="T4" fmla="*/ 24 w 46"/>
                <a:gd name="T5" fmla="*/ 5 h 22"/>
                <a:gd name="T6" fmla="*/ 26 w 46"/>
                <a:gd name="T7" fmla="*/ 5 h 22"/>
                <a:gd name="T8" fmla="*/ 27 w 46"/>
                <a:gd name="T9" fmla="*/ 3 h 22"/>
                <a:gd name="T10" fmla="*/ 29 w 46"/>
                <a:gd name="T11" fmla="*/ 2 h 22"/>
                <a:gd name="T12" fmla="*/ 32 w 46"/>
                <a:gd name="T13" fmla="*/ 3 h 22"/>
                <a:gd name="T14" fmla="*/ 32 w 46"/>
                <a:gd name="T15" fmla="*/ 3 h 22"/>
                <a:gd name="T16" fmla="*/ 33 w 46"/>
                <a:gd name="T17" fmla="*/ 3 h 22"/>
                <a:gd name="T18" fmla="*/ 34 w 46"/>
                <a:gd name="T19" fmla="*/ 2 h 22"/>
                <a:gd name="T20" fmla="*/ 36 w 46"/>
                <a:gd name="T21" fmla="*/ 2 h 22"/>
                <a:gd name="T22" fmla="*/ 37 w 46"/>
                <a:gd name="T23" fmla="*/ 2 h 22"/>
                <a:gd name="T24" fmla="*/ 40 w 46"/>
                <a:gd name="T25" fmla="*/ 2 h 22"/>
                <a:gd name="T26" fmla="*/ 41 w 46"/>
                <a:gd name="T27" fmla="*/ 3 h 22"/>
                <a:gd name="T28" fmla="*/ 43 w 46"/>
                <a:gd name="T29" fmla="*/ 5 h 22"/>
                <a:gd name="T30" fmla="*/ 45 w 46"/>
                <a:gd name="T31" fmla="*/ 6 h 22"/>
                <a:gd name="T32" fmla="*/ 45 w 46"/>
                <a:gd name="T33" fmla="*/ 7 h 22"/>
                <a:gd name="T34" fmla="*/ 44 w 46"/>
                <a:gd name="T35" fmla="*/ 9 h 22"/>
                <a:gd name="T36" fmla="*/ 44 w 46"/>
                <a:gd name="T37" fmla="*/ 11 h 22"/>
                <a:gd name="T38" fmla="*/ 43 w 46"/>
                <a:gd name="T39" fmla="*/ 13 h 22"/>
                <a:gd name="T40" fmla="*/ 41 w 46"/>
                <a:gd name="T41" fmla="*/ 14 h 22"/>
                <a:gd name="T42" fmla="*/ 39 w 46"/>
                <a:gd name="T43" fmla="*/ 14 h 22"/>
                <a:gd name="T44" fmla="*/ 37 w 46"/>
                <a:gd name="T45" fmla="*/ 12 h 22"/>
                <a:gd name="T46" fmla="*/ 36 w 46"/>
                <a:gd name="T47" fmla="*/ 13 h 22"/>
                <a:gd name="T48" fmla="*/ 35 w 46"/>
                <a:gd name="T49" fmla="*/ 13 h 22"/>
                <a:gd name="T50" fmla="*/ 32 w 46"/>
                <a:gd name="T51" fmla="*/ 12 h 22"/>
                <a:gd name="T52" fmla="*/ 30 w 46"/>
                <a:gd name="T53" fmla="*/ 12 h 22"/>
                <a:gd name="T54" fmla="*/ 29 w 46"/>
                <a:gd name="T55" fmla="*/ 13 h 22"/>
                <a:gd name="T56" fmla="*/ 28 w 46"/>
                <a:gd name="T57" fmla="*/ 15 h 22"/>
                <a:gd name="T58" fmla="*/ 26 w 46"/>
                <a:gd name="T59" fmla="*/ 16 h 22"/>
                <a:gd name="T60" fmla="*/ 25 w 46"/>
                <a:gd name="T61" fmla="*/ 17 h 22"/>
                <a:gd name="T62" fmla="*/ 24 w 46"/>
                <a:gd name="T63" fmla="*/ 16 h 22"/>
                <a:gd name="T64" fmla="*/ 22 w 46"/>
                <a:gd name="T65" fmla="*/ 16 h 22"/>
                <a:gd name="T66" fmla="*/ 21 w 46"/>
                <a:gd name="T67" fmla="*/ 17 h 22"/>
                <a:gd name="T68" fmla="*/ 19 w 46"/>
                <a:gd name="T69" fmla="*/ 18 h 22"/>
                <a:gd name="T70" fmla="*/ 17 w 46"/>
                <a:gd name="T71" fmla="*/ 18 h 22"/>
                <a:gd name="T72" fmla="*/ 15 w 46"/>
                <a:gd name="T73" fmla="*/ 19 h 22"/>
                <a:gd name="T74" fmla="*/ 17 w 46"/>
                <a:gd name="T75" fmla="*/ 21 h 22"/>
                <a:gd name="T76" fmla="*/ 14 w 46"/>
                <a:gd name="T77" fmla="*/ 21 h 22"/>
                <a:gd name="T78" fmla="*/ 11 w 46"/>
                <a:gd name="T79" fmla="*/ 21 h 22"/>
                <a:gd name="T80" fmla="*/ 9 w 46"/>
                <a:gd name="T81" fmla="*/ 21 h 22"/>
                <a:gd name="T82" fmla="*/ 6 w 46"/>
                <a:gd name="T83" fmla="*/ 21 h 22"/>
                <a:gd name="T84" fmla="*/ 4 w 46"/>
                <a:gd name="T85" fmla="*/ 20 h 22"/>
                <a:gd name="T86" fmla="*/ 3 w 46"/>
                <a:gd name="T87" fmla="*/ 18 h 22"/>
                <a:gd name="T88" fmla="*/ 2 w 46"/>
                <a:gd name="T89" fmla="*/ 17 h 22"/>
                <a:gd name="T90" fmla="*/ 0 w 46"/>
                <a:gd name="T91" fmla="*/ 14 h 22"/>
                <a:gd name="T92" fmla="*/ 0 w 46"/>
                <a:gd name="T93" fmla="*/ 14 h 22"/>
                <a:gd name="T94" fmla="*/ 1 w 46"/>
                <a:gd name="T95" fmla="*/ 12 h 22"/>
                <a:gd name="T96" fmla="*/ 2 w 46"/>
                <a:gd name="T97" fmla="*/ 10 h 22"/>
                <a:gd name="T98" fmla="*/ 3 w 46"/>
                <a:gd name="T99" fmla="*/ 9 h 22"/>
                <a:gd name="T100" fmla="*/ 6 w 46"/>
                <a:gd name="T101" fmla="*/ 9 h 22"/>
                <a:gd name="T102" fmla="*/ 7 w 46"/>
                <a:gd name="T103" fmla="*/ 9 h 22"/>
                <a:gd name="T104" fmla="*/ 9 w 46"/>
                <a:gd name="T105" fmla="*/ 7 h 22"/>
                <a:gd name="T106" fmla="*/ 10 w 46"/>
                <a:gd name="T107" fmla="*/ 6 h 22"/>
                <a:gd name="T108" fmla="*/ 11 w 46"/>
                <a:gd name="T109" fmla="*/ 5 h 22"/>
                <a:gd name="T110" fmla="*/ 13 w 46"/>
                <a:gd name="T111" fmla="*/ 3 h 22"/>
                <a:gd name="T112" fmla="*/ 14 w 46"/>
                <a:gd name="T113" fmla="*/ 2 h 22"/>
                <a:gd name="T114" fmla="*/ 16 w 46"/>
                <a:gd name="T115" fmla="*/ 1 h 22"/>
                <a:gd name="T116" fmla="*/ 17 w 46"/>
                <a:gd name="T117" fmla="*/ 1 h 22"/>
                <a:gd name="T118" fmla="*/ 18 w 46"/>
                <a:gd name="T119" fmla="*/ 2 h 22"/>
                <a:gd name="T120" fmla="*/ 19 w 46"/>
                <a:gd name="T121" fmla="*/ 1 h 22"/>
                <a:gd name="T122" fmla="*/ 22 w 46"/>
                <a:gd name="T1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22">
                  <a:moveTo>
                    <a:pt x="22" y="0"/>
                  </a:moveTo>
                  <a:lnTo>
                    <a:pt x="22" y="1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03"/>
            <p:cNvSpPr>
              <a:spLocks/>
            </p:cNvSpPr>
            <p:nvPr/>
          </p:nvSpPr>
          <p:spPr bwMode="auto">
            <a:xfrm>
              <a:off x="5898837" y="3709359"/>
              <a:ext cx="35243" cy="23424"/>
            </a:xfrm>
            <a:custGeom>
              <a:avLst/>
              <a:gdLst>
                <a:gd name="T0" fmla="*/ 24 w 27"/>
                <a:gd name="T1" fmla="*/ 0 h 17"/>
                <a:gd name="T2" fmla="*/ 25 w 27"/>
                <a:gd name="T3" fmla="*/ 2 h 17"/>
                <a:gd name="T4" fmla="*/ 25 w 27"/>
                <a:gd name="T5" fmla="*/ 3 h 17"/>
                <a:gd name="T6" fmla="*/ 26 w 27"/>
                <a:gd name="T7" fmla="*/ 4 h 17"/>
                <a:gd name="T8" fmla="*/ 26 w 27"/>
                <a:gd name="T9" fmla="*/ 4 h 17"/>
                <a:gd name="T10" fmla="*/ 24 w 27"/>
                <a:gd name="T11" fmla="*/ 4 h 17"/>
                <a:gd name="T12" fmla="*/ 24 w 27"/>
                <a:gd name="T13" fmla="*/ 5 h 17"/>
                <a:gd name="T14" fmla="*/ 22 w 27"/>
                <a:gd name="T15" fmla="*/ 6 h 17"/>
                <a:gd name="T16" fmla="*/ 20 w 27"/>
                <a:gd name="T17" fmla="*/ 7 h 17"/>
                <a:gd name="T18" fmla="*/ 19 w 27"/>
                <a:gd name="T19" fmla="*/ 7 h 17"/>
                <a:gd name="T20" fmla="*/ 19 w 27"/>
                <a:gd name="T21" fmla="*/ 8 h 17"/>
                <a:gd name="T22" fmla="*/ 19 w 27"/>
                <a:gd name="T23" fmla="*/ 10 h 17"/>
                <a:gd name="T24" fmla="*/ 19 w 27"/>
                <a:gd name="T25" fmla="*/ 12 h 17"/>
                <a:gd name="T26" fmla="*/ 17 w 27"/>
                <a:gd name="T27" fmla="*/ 12 h 17"/>
                <a:gd name="T28" fmla="*/ 16 w 27"/>
                <a:gd name="T29" fmla="*/ 12 h 17"/>
                <a:gd name="T30" fmla="*/ 16 w 27"/>
                <a:gd name="T31" fmla="*/ 14 h 17"/>
                <a:gd name="T32" fmla="*/ 16 w 27"/>
                <a:gd name="T33" fmla="*/ 15 h 17"/>
                <a:gd name="T34" fmla="*/ 15 w 27"/>
                <a:gd name="T35" fmla="*/ 17 h 17"/>
                <a:gd name="T36" fmla="*/ 13 w 27"/>
                <a:gd name="T37" fmla="*/ 15 h 17"/>
                <a:gd name="T38" fmla="*/ 12 w 27"/>
                <a:gd name="T39" fmla="*/ 15 h 17"/>
                <a:gd name="T40" fmla="*/ 11 w 27"/>
                <a:gd name="T41" fmla="*/ 15 h 17"/>
                <a:gd name="T42" fmla="*/ 11 w 27"/>
                <a:gd name="T43" fmla="*/ 14 h 17"/>
                <a:gd name="T44" fmla="*/ 9 w 27"/>
                <a:gd name="T45" fmla="*/ 14 h 17"/>
                <a:gd name="T46" fmla="*/ 8 w 27"/>
                <a:gd name="T47" fmla="*/ 15 h 17"/>
                <a:gd name="T48" fmla="*/ 6 w 27"/>
                <a:gd name="T49" fmla="*/ 15 h 17"/>
                <a:gd name="T50" fmla="*/ 5 w 27"/>
                <a:gd name="T51" fmla="*/ 16 h 17"/>
                <a:gd name="T52" fmla="*/ 3 w 27"/>
                <a:gd name="T53" fmla="*/ 16 h 17"/>
                <a:gd name="T54" fmla="*/ 2 w 27"/>
                <a:gd name="T55" fmla="*/ 15 h 17"/>
                <a:gd name="T56" fmla="*/ 2 w 27"/>
                <a:gd name="T57" fmla="*/ 15 h 17"/>
                <a:gd name="T58" fmla="*/ 3 w 27"/>
                <a:gd name="T59" fmla="*/ 15 h 17"/>
                <a:gd name="T60" fmla="*/ 5 w 27"/>
                <a:gd name="T61" fmla="*/ 14 h 17"/>
                <a:gd name="T62" fmla="*/ 4 w 27"/>
                <a:gd name="T63" fmla="*/ 13 h 17"/>
                <a:gd name="T64" fmla="*/ 2 w 27"/>
                <a:gd name="T65" fmla="*/ 12 h 17"/>
                <a:gd name="T66" fmla="*/ 2 w 27"/>
                <a:gd name="T67" fmla="*/ 11 h 17"/>
                <a:gd name="T68" fmla="*/ 2 w 27"/>
                <a:gd name="T69" fmla="*/ 10 h 17"/>
                <a:gd name="T70" fmla="*/ 2 w 27"/>
                <a:gd name="T71" fmla="*/ 9 h 17"/>
                <a:gd name="T72" fmla="*/ 2 w 27"/>
                <a:gd name="T73" fmla="*/ 7 h 17"/>
                <a:gd name="T74" fmla="*/ 1 w 27"/>
                <a:gd name="T75" fmla="*/ 7 h 17"/>
                <a:gd name="T76" fmla="*/ 0 w 27"/>
                <a:gd name="T77" fmla="*/ 6 h 17"/>
                <a:gd name="T78" fmla="*/ 2 w 27"/>
                <a:gd name="T79" fmla="*/ 5 h 17"/>
                <a:gd name="T80" fmla="*/ 3 w 27"/>
                <a:gd name="T81" fmla="*/ 4 h 17"/>
                <a:gd name="T82" fmla="*/ 5 w 27"/>
                <a:gd name="T83" fmla="*/ 4 h 17"/>
                <a:gd name="T84" fmla="*/ 6 w 27"/>
                <a:gd name="T85" fmla="*/ 4 h 17"/>
                <a:gd name="T86" fmla="*/ 7 w 27"/>
                <a:gd name="T87" fmla="*/ 5 h 17"/>
                <a:gd name="T88" fmla="*/ 8 w 27"/>
                <a:gd name="T89" fmla="*/ 4 h 17"/>
                <a:gd name="T90" fmla="*/ 10 w 27"/>
                <a:gd name="T91" fmla="*/ 5 h 17"/>
                <a:gd name="T92" fmla="*/ 11 w 27"/>
                <a:gd name="T93" fmla="*/ 4 h 17"/>
                <a:gd name="T94" fmla="*/ 12 w 27"/>
                <a:gd name="T95" fmla="*/ 4 h 17"/>
                <a:gd name="T96" fmla="*/ 13 w 27"/>
                <a:gd name="T97" fmla="*/ 3 h 17"/>
                <a:gd name="T98" fmla="*/ 15 w 27"/>
                <a:gd name="T99" fmla="*/ 2 h 17"/>
                <a:gd name="T100" fmla="*/ 17 w 27"/>
                <a:gd name="T101" fmla="*/ 3 h 17"/>
                <a:gd name="T102" fmla="*/ 19 w 27"/>
                <a:gd name="T103" fmla="*/ 1 h 17"/>
                <a:gd name="T104" fmla="*/ 21 w 27"/>
                <a:gd name="T105" fmla="*/ 1 h 17"/>
                <a:gd name="T106" fmla="*/ 21 w 27"/>
                <a:gd name="T107" fmla="*/ 0 h 17"/>
                <a:gd name="T108" fmla="*/ 22 w 27"/>
                <a:gd name="T10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" h="17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04"/>
            <p:cNvSpPr>
              <a:spLocks/>
            </p:cNvSpPr>
            <p:nvPr/>
          </p:nvSpPr>
          <p:spPr bwMode="auto">
            <a:xfrm>
              <a:off x="5901447" y="37300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05"/>
            <p:cNvSpPr>
              <a:spLocks noEditPoints="1"/>
            </p:cNvSpPr>
            <p:nvPr/>
          </p:nvSpPr>
          <p:spPr bwMode="auto">
            <a:xfrm>
              <a:off x="5879257" y="3517841"/>
              <a:ext cx="79625" cy="37202"/>
            </a:xfrm>
            <a:custGeom>
              <a:avLst/>
              <a:gdLst>
                <a:gd name="T0" fmla="*/ 46 w 61"/>
                <a:gd name="T1" fmla="*/ 13 h 27"/>
                <a:gd name="T2" fmla="*/ 45 w 61"/>
                <a:gd name="T3" fmla="*/ 14 h 27"/>
                <a:gd name="T4" fmla="*/ 45 w 61"/>
                <a:gd name="T5" fmla="*/ 15 h 27"/>
                <a:gd name="T6" fmla="*/ 44 w 61"/>
                <a:gd name="T7" fmla="*/ 16 h 27"/>
                <a:gd name="T8" fmla="*/ 43 w 61"/>
                <a:gd name="T9" fmla="*/ 16 h 27"/>
                <a:gd name="T10" fmla="*/ 44 w 61"/>
                <a:gd name="T11" fmla="*/ 17 h 27"/>
                <a:gd name="T12" fmla="*/ 43 w 61"/>
                <a:gd name="T13" fmla="*/ 18 h 27"/>
                <a:gd name="T14" fmla="*/ 43 w 61"/>
                <a:gd name="T15" fmla="*/ 19 h 27"/>
                <a:gd name="T16" fmla="*/ 42 w 61"/>
                <a:gd name="T17" fmla="*/ 21 h 27"/>
                <a:gd name="T18" fmla="*/ 42 w 61"/>
                <a:gd name="T19" fmla="*/ 23 h 27"/>
                <a:gd name="T20" fmla="*/ 41 w 61"/>
                <a:gd name="T21" fmla="*/ 25 h 27"/>
                <a:gd name="T22" fmla="*/ 39 w 61"/>
                <a:gd name="T23" fmla="*/ 27 h 27"/>
                <a:gd name="T24" fmla="*/ 39 w 61"/>
                <a:gd name="T25" fmla="*/ 26 h 27"/>
                <a:gd name="T26" fmla="*/ 39 w 61"/>
                <a:gd name="T27" fmla="*/ 24 h 27"/>
                <a:gd name="T28" fmla="*/ 40 w 61"/>
                <a:gd name="T29" fmla="*/ 22 h 27"/>
                <a:gd name="T30" fmla="*/ 41 w 61"/>
                <a:gd name="T31" fmla="*/ 21 h 27"/>
                <a:gd name="T32" fmla="*/ 41 w 61"/>
                <a:gd name="T33" fmla="*/ 18 h 27"/>
                <a:gd name="T34" fmla="*/ 43 w 61"/>
                <a:gd name="T35" fmla="*/ 17 h 27"/>
                <a:gd name="T36" fmla="*/ 43 w 61"/>
                <a:gd name="T37" fmla="*/ 15 h 27"/>
                <a:gd name="T38" fmla="*/ 44 w 61"/>
                <a:gd name="T39" fmla="*/ 13 h 27"/>
                <a:gd name="T40" fmla="*/ 59 w 61"/>
                <a:gd name="T41" fmla="*/ 6 h 27"/>
                <a:gd name="T42" fmla="*/ 60 w 61"/>
                <a:gd name="T43" fmla="*/ 5 h 27"/>
                <a:gd name="T44" fmla="*/ 61 w 61"/>
                <a:gd name="T45" fmla="*/ 6 h 27"/>
                <a:gd name="T46" fmla="*/ 60 w 61"/>
                <a:gd name="T47" fmla="*/ 7 h 27"/>
                <a:gd name="T48" fmla="*/ 60 w 61"/>
                <a:gd name="T49" fmla="*/ 7 h 27"/>
                <a:gd name="T50" fmla="*/ 59 w 61"/>
                <a:gd name="T51" fmla="*/ 8 h 27"/>
                <a:gd name="T52" fmla="*/ 59 w 61"/>
                <a:gd name="T53" fmla="*/ 9 h 27"/>
                <a:gd name="T54" fmla="*/ 59 w 61"/>
                <a:gd name="T55" fmla="*/ 10 h 27"/>
                <a:gd name="T56" fmla="*/ 59 w 61"/>
                <a:gd name="T57" fmla="*/ 11 h 27"/>
                <a:gd name="T58" fmla="*/ 59 w 61"/>
                <a:gd name="T59" fmla="*/ 11 h 27"/>
                <a:gd name="T60" fmla="*/ 59 w 61"/>
                <a:gd name="T61" fmla="*/ 12 h 27"/>
                <a:gd name="T62" fmla="*/ 58 w 61"/>
                <a:gd name="T63" fmla="*/ 13 h 27"/>
                <a:gd name="T64" fmla="*/ 58 w 61"/>
                <a:gd name="T65" fmla="*/ 14 h 27"/>
                <a:gd name="T66" fmla="*/ 58 w 61"/>
                <a:gd name="T67" fmla="*/ 14 h 27"/>
                <a:gd name="T68" fmla="*/ 57 w 61"/>
                <a:gd name="T69" fmla="*/ 14 h 27"/>
                <a:gd name="T70" fmla="*/ 56 w 61"/>
                <a:gd name="T71" fmla="*/ 15 h 27"/>
                <a:gd name="T72" fmla="*/ 55 w 61"/>
                <a:gd name="T73" fmla="*/ 16 h 27"/>
                <a:gd name="T74" fmla="*/ 56 w 61"/>
                <a:gd name="T75" fmla="*/ 17 h 27"/>
                <a:gd name="T76" fmla="*/ 54 w 61"/>
                <a:gd name="T77" fmla="*/ 18 h 27"/>
                <a:gd name="T78" fmla="*/ 54 w 61"/>
                <a:gd name="T79" fmla="*/ 17 h 27"/>
                <a:gd name="T80" fmla="*/ 54 w 61"/>
                <a:gd name="T81" fmla="*/ 16 h 27"/>
                <a:gd name="T82" fmla="*/ 54 w 61"/>
                <a:gd name="T83" fmla="*/ 15 h 27"/>
                <a:gd name="T84" fmla="*/ 54 w 61"/>
                <a:gd name="T85" fmla="*/ 13 h 27"/>
                <a:gd name="T86" fmla="*/ 53 w 61"/>
                <a:gd name="T87" fmla="*/ 11 h 27"/>
                <a:gd name="T88" fmla="*/ 54 w 61"/>
                <a:gd name="T89" fmla="*/ 9 h 27"/>
                <a:gd name="T90" fmla="*/ 55 w 61"/>
                <a:gd name="T91" fmla="*/ 8 h 27"/>
                <a:gd name="T92" fmla="*/ 56 w 61"/>
                <a:gd name="T93" fmla="*/ 7 h 27"/>
                <a:gd name="T94" fmla="*/ 58 w 61"/>
                <a:gd name="T95" fmla="*/ 6 h 27"/>
                <a:gd name="T96" fmla="*/ 2 w 61"/>
                <a:gd name="T97" fmla="*/ 1 h 27"/>
                <a:gd name="T98" fmla="*/ 2 w 61"/>
                <a:gd name="T99" fmla="*/ 3 h 27"/>
                <a:gd name="T100" fmla="*/ 2 w 61"/>
                <a:gd name="T101" fmla="*/ 3 h 27"/>
                <a:gd name="T102" fmla="*/ 2 w 61"/>
                <a:gd name="T103" fmla="*/ 5 h 27"/>
                <a:gd name="T104" fmla="*/ 1 w 61"/>
                <a:gd name="T105" fmla="*/ 5 h 27"/>
                <a:gd name="T106" fmla="*/ 1 w 61"/>
                <a:gd name="T107" fmla="*/ 5 h 27"/>
                <a:gd name="T108" fmla="*/ 0 w 61"/>
                <a:gd name="T109" fmla="*/ 5 h 27"/>
                <a:gd name="T110" fmla="*/ 1 w 61"/>
                <a:gd name="T111" fmla="*/ 3 h 27"/>
                <a:gd name="T112" fmla="*/ 1 w 61"/>
                <a:gd name="T113" fmla="*/ 3 h 27"/>
                <a:gd name="T114" fmla="*/ 1 w 61"/>
                <a:gd name="T115" fmla="*/ 3 h 27"/>
                <a:gd name="T116" fmla="*/ 0 w 61"/>
                <a:gd name="T117" fmla="*/ 3 h 27"/>
                <a:gd name="T118" fmla="*/ 0 w 61"/>
                <a:gd name="T119" fmla="*/ 3 h 27"/>
                <a:gd name="T120" fmla="*/ 1 w 61"/>
                <a:gd name="T121" fmla="*/ 1 h 27"/>
                <a:gd name="T122" fmla="*/ 2 w 61"/>
                <a:gd name="T1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27">
                  <a:moveTo>
                    <a:pt x="45" y="12"/>
                  </a:moveTo>
                  <a:lnTo>
                    <a:pt x="45" y="13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4" y="16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0" y="26"/>
                  </a:lnTo>
                  <a:lnTo>
                    <a:pt x="39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4" y="15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5" y="12"/>
                  </a:lnTo>
                  <a:close/>
                  <a:moveTo>
                    <a:pt x="58" y="5"/>
                  </a:moveTo>
                  <a:lnTo>
                    <a:pt x="58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9" y="8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3" y="14"/>
                  </a:lnTo>
                  <a:lnTo>
                    <a:pt x="53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8" y="5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06"/>
            <p:cNvSpPr>
              <a:spLocks noEditPoints="1"/>
            </p:cNvSpPr>
            <p:nvPr/>
          </p:nvSpPr>
          <p:spPr bwMode="auto">
            <a:xfrm>
              <a:off x="5875341" y="3318056"/>
              <a:ext cx="137059" cy="252143"/>
            </a:xfrm>
            <a:custGeom>
              <a:avLst/>
              <a:gdLst>
                <a:gd name="T0" fmla="*/ 101 w 105"/>
                <a:gd name="T1" fmla="*/ 46 h 183"/>
                <a:gd name="T2" fmla="*/ 95 w 105"/>
                <a:gd name="T3" fmla="*/ 45 h 183"/>
                <a:gd name="T4" fmla="*/ 93 w 105"/>
                <a:gd name="T5" fmla="*/ 30 h 183"/>
                <a:gd name="T6" fmla="*/ 94 w 105"/>
                <a:gd name="T7" fmla="*/ 40 h 183"/>
                <a:gd name="T8" fmla="*/ 96 w 105"/>
                <a:gd name="T9" fmla="*/ 47 h 183"/>
                <a:gd name="T10" fmla="*/ 90 w 105"/>
                <a:gd name="T11" fmla="*/ 48 h 183"/>
                <a:gd name="T12" fmla="*/ 87 w 105"/>
                <a:gd name="T13" fmla="*/ 49 h 183"/>
                <a:gd name="T14" fmla="*/ 85 w 105"/>
                <a:gd name="T15" fmla="*/ 52 h 183"/>
                <a:gd name="T16" fmla="*/ 82 w 105"/>
                <a:gd name="T17" fmla="*/ 52 h 183"/>
                <a:gd name="T18" fmla="*/ 83 w 105"/>
                <a:gd name="T19" fmla="*/ 56 h 183"/>
                <a:gd name="T20" fmla="*/ 82 w 105"/>
                <a:gd name="T21" fmla="*/ 62 h 183"/>
                <a:gd name="T22" fmla="*/ 83 w 105"/>
                <a:gd name="T23" fmla="*/ 65 h 183"/>
                <a:gd name="T24" fmla="*/ 78 w 105"/>
                <a:gd name="T25" fmla="*/ 73 h 183"/>
                <a:gd name="T26" fmla="*/ 74 w 105"/>
                <a:gd name="T27" fmla="*/ 74 h 183"/>
                <a:gd name="T28" fmla="*/ 68 w 105"/>
                <a:gd name="T29" fmla="*/ 78 h 183"/>
                <a:gd name="T30" fmla="*/ 63 w 105"/>
                <a:gd name="T31" fmla="*/ 81 h 183"/>
                <a:gd name="T32" fmla="*/ 59 w 105"/>
                <a:gd name="T33" fmla="*/ 84 h 183"/>
                <a:gd name="T34" fmla="*/ 56 w 105"/>
                <a:gd name="T35" fmla="*/ 87 h 183"/>
                <a:gd name="T36" fmla="*/ 53 w 105"/>
                <a:gd name="T37" fmla="*/ 82 h 183"/>
                <a:gd name="T38" fmla="*/ 53 w 105"/>
                <a:gd name="T39" fmla="*/ 91 h 183"/>
                <a:gd name="T40" fmla="*/ 53 w 105"/>
                <a:gd name="T41" fmla="*/ 94 h 183"/>
                <a:gd name="T42" fmla="*/ 50 w 105"/>
                <a:gd name="T43" fmla="*/ 100 h 183"/>
                <a:gd name="T44" fmla="*/ 49 w 105"/>
                <a:gd name="T45" fmla="*/ 103 h 183"/>
                <a:gd name="T46" fmla="*/ 49 w 105"/>
                <a:gd name="T47" fmla="*/ 107 h 183"/>
                <a:gd name="T48" fmla="*/ 49 w 105"/>
                <a:gd name="T49" fmla="*/ 113 h 183"/>
                <a:gd name="T50" fmla="*/ 53 w 105"/>
                <a:gd name="T51" fmla="*/ 117 h 183"/>
                <a:gd name="T52" fmla="*/ 57 w 105"/>
                <a:gd name="T53" fmla="*/ 118 h 183"/>
                <a:gd name="T54" fmla="*/ 60 w 105"/>
                <a:gd name="T55" fmla="*/ 122 h 183"/>
                <a:gd name="T56" fmla="*/ 63 w 105"/>
                <a:gd name="T57" fmla="*/ 125 h 183"/>
                <a:gd name="T58" fmla="*/ 59 w 105"/>
                <a:gd name="T59" fmla="*/ 130 h 183"/>
                <a:gd name="T60" fmla="*/ 60 w 105"/>
                <a:gd name="T61" fmla="*/ 132 h 183"/>
                <a:gd name="T62" fmla="*/ 60 w 105"/>
                <a:gd name="T63" fmla="*/ 133 h 183"/>
                <a:gd name="T64" fmla="*/ 56 w 105"/>
                <a:gd name="T65" fmla="*/ 136 h 183"/>
                <a:gd name="T66" fmla="*/ 53 w 105"/>
                <a:gd name="T67" fmla="*/ 136 h 183"/>
                <a:gd name="T68" fmla="*/ 52 w 105"/>
                <a:gd name="T69" fmla="*/ 137 h 183"/>
                <a:gd name="T70" fmla="*/ 49 w 105"/>
                <a:gd name="T71" fmla="*/ 140 h 183"/>
                <a:gd name="T72" fmla="*/ 46 w 105"/>
                <a:gd name="T73" fmla="*/ 142 h 183"/>
                <a:gd name="T74" fmla="*/ 45 w 105"/>
                <a:gd name="T75" fmla="*/ 145 h 183"/>
                <a:gd name="T76" fmla="*/ 45 w 105"/>
                <a:gd name="T77" fmla="*/ 149 h 183"/>
                <a:gd name="T78" fmla="*/ 44 w 105"/>
                <a:gd name="T79" fmla="*/ 150 h 183"/>
                <a:gd name="T80" fmla="*/ 45 w 105"/>
                <a:gd name="T81" fmla="*/ 154 h 183"/>
                <a:gd name="T82" fmla="*/ 44 w 105"/>
                <a:gd name="T83" fmla="*/ 157 h 183"/>
                <a:gd name="T84" fmla="*/ 43 w 105"/>
                <a:gd name="T85" fmla="*/ 165 h 183"/>
                <a:gd name="T86" fmla="*/ 38 w 105"/>
                <a:gd name="T87" fmla="*/ 173 h 183"/>
                <a:gd name="T88" fmla="*/ 33 w 105"/>
                <a:gd name="T89" fmla="*/ 172 h 183"/>
                <a:gd name="T90" fmla="*/ 28 w 105"/>
                <a:gd name="T91" fmla="*/ 174 h 183"/>
                <a:gd name="T92" fmla="*/ 18 w 105"/>
                <a:gd name="T93" fmla="*/ 183 h 183"/>
                <a:gd name="T94" fmla="*/ 12 w 105"/>
                <a:gd name="T95" fmla="*/ 173 h 183"/>
                <a:gd name="T96" fmla="*/ 9 w 105"/>
                <a:gd name="T97" fmla="*/ 162 h 183"/>
                <a:gd name="T98" fmla="*/ 7 w 105"/>
                <a:gd name="T99" fmla="*/ 157 h 183"/>
                <a:gd name="T100" fmla="*/ 7 w 105"/>
                <a:gd name="T101" fmla="*/ 151 h 183"/>
                <a:gd name="T102" fmla="*/ 5 w 105"/>
                <a:gd name="T103" fmla="*/ 145 h 183"/>
                <a:gd name="T104" fmla="*/ 3 w 105"/>
                <a:gd name="T105" fmla="*/ 144 h 183"/>
                <a:gd name="T106" fmla="*/ 1 w 105"/>
                <a:gd name="T107" fmla="*/ 143 h 183"/>
                <a:gd name="T108" fmla="*/ 1 w 105"/>
                <a:gd name="T109" fmla="*/ 136 h 183"/>
                <a:gd name="T110" fmla="*/ 6 w 105"/>
                <a:gd name="T111" fmla="*/ 126 h 183"/>
                <a:gd name="T112" fmla="*/ 8 w 105"/>
                <a:gd name="T113" fmla="*/ 100 h 183"/>
                <a:gd name="T114" fmla="*/ 23 w 105"/>
                <a:gd name="T115" fmla="*/ 59 h 183"/>
                <a:gd name="T116" fmla="*/ 53 w 105"/>
                <a:gd name="T117" fmla="*/ 15 h 183"/>
                <a:gd name="T118" fmla="*/ 83 w 105"/>
                <a:gd name="T119" fmla="*/ 6 h 183"/>
                <a:gd name="T120" fmla="*/ 101 w 105"/>
                <a:gd name="T121" fmla="*/ 16 h 183"/>
                <a:gd name="T122" fmla="*/ 103 w 105"/>
                <a:gd name="T123" fmla="*/ 32 h 183"/>
                <a:gd name="T124" fmla="*/ 50 w 105"/>
                <a:gd name="T125" fmla="*/ 9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183">
                  <a:moveTo>
                    <a:pt x="55" y="139"/>
                  </a:moveTo>
                  <a:lnTo>
                    <a:pt x="55" y="139"/>
                  </a:lnTo>
                  <a:lnTo>
                    <a:pt x="55" y="139"/>
                  </a:lnTo>
                  <a:close/>
                  <a:moveTo>
                    <a:pt x="58" y="131"/>
                  </a:moveTo>
                  <a:lnTo>
                    <a:pt x="59" y="131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1"/>
                  </a:lnTo>
                  <a:close/>
                  <a:moveTo>
                    <a:pt x="56" y="88"/>
                  </a:moveTo>
                  <a:lnTo>
                    <a:pt x="57" y="88"/>
                  </a:lnTo>
                  <a:lnTo>
                    <a:pt x="56" y="88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6" y="88"/>
                  </a:lnTo>
                  <a:close/>
                  <a:moveTo>
                    <a:pt x="105" y="47"/>
                  </a:moveTo>
                  <a:lnTo>
                    <a:pt x="105" y="48"/>
                  </a:lnTo>
                  <a:lnTo>
                    <a:pt x="105" y="47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3" y="47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1" y="46"/>
                  </a:lnTo>
                  <a:lnTo>
                    <a:pt x="101" y="45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1" y="46"/>
                  </a:lnTo>
                  <a:lnTo>
                    <a:pt x="100" y="46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0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99" y="46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7" y="46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4" y="43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0"/>
                  </a:lnTo>
                  <a:lnTo>
                    <a:pt x="94" y="41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5" y="39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39"/>
                  </a:lnTo>
                  <a:lnTo>
                    <a:pt x="95" y="38"/>
                  </a:lnTo>
                  <a:lnTo>
                    <a:pt x="95" y="39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5"/>
                  </a:lnTo>
                  <a:lnTo>
                    <a:pt x="93" y="35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9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1" y="29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4" y="30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4" y="38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6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2" y="46"/>
                  </a:lnTo>
                  <a:lnTo>
                    <a:pt x="92" y="47"/>
                  </a:lnTo>
                  <a:lnTo>
                    <a:pt x="92" y="46"/>
                  </a:lnTo>
                  <a:lnTo>
                    <a:pt x="92" y="47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2" y="46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0" y="45"/>
                  </a:lnTo>
                  <a:lnTo>
                    <a:pt x="90" y="46"/>
                  </a:lnTo>
                  <a:lnTo>
                    <a:pt x="90" y="45"/>
                  </a:lnTo>
                  <a:lnTo>
                    <a:pt x="90" y="46"/>
                  </a:lnTo>
                  <a:lnTo>
                    <a:pt x="90" y="47"/>
                  </a:lnTo>
                  <a:lnTo>
                    <a:pt x="90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88" y="49"/>
                  </a:lnTo>
                  <a:lnTo>
                    <a:pt x="87" y="49"/>
                  </a:lnTo>
                  <a:lnTo>
                    <a:pt x="88" y="49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6" y="48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5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7" y="51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2"/>
                  </a:lnTo>
                  <a:lnTo>
                    <a:pt x="85" y="53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6" y="54"/>
                  </a:lnTo>
                  <a:lnTo>
                    <a:pt x="86" y="55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4" y="54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3" y="55"/>
                  </a:lnTo>
                  <a:lnTo>
                    <a:pt x="84" y="55"/>
                  </a:lnTo>
                  <a:lnTo>
                    <a:pt x="84" y="56"/>
                  </a:lnTo>
                  <a:lnTo>
                    <a:pt x="83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82" y="57"/>
                  </a:lnTo>
                  <a:lnTo>
                    <a:pt x="83" y="57"/>
                  </a:lnTo>
                  <a:lnTo>
                    <a:pt x="83" y="58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3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2" y="60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2" y="61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83" y="64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4"/>
                  </a:lnTo>
                  <a:lnTo>
                    <a:pt x="83" y="63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5" y="65"/>
                  </a:lnTo>
                  <a:lnTo>
                    <a:pt x="85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2" y="66"/>
                  </a:lnTo>
                  <a:lnTo>
                    <a:pt x="82" y="67"/>
                  </a:lnTo>
                  <a:lnTo>
                    <a:pt x="82" y="67"/>
                  </a:lnTo>
                  <a:lnTo>
                    <a:pt x="82" y="66"/>
                  </a:lnTo>
                  <a:lnTo>
                    <a:pt x="82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0" y="68"/>
                  </a:lnTo>
                  <a:lnTo>
                    <a:pt x="80" y="69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3"/>
                  </a:lnTo>
                  <a:lnTo>
                    <a:pt x="77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5" y="73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3" y="75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1" y="75"/>
                  </a:lnTo>
                  <a:lnTo>
                    <a:pt x="71" y="76"/>
                  </a:lnTo>
                  <a:lnTo>
                    <a:pt x="72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0" y="76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8" y="79"/>
                  </a:lnTo>
                  <a:lnTo>
                    <a:pt x="67" y="79"/>
                  </a:lnTo>
                  <a:lnTo>
                    <a:pt x="67" y="78"/>
                  </a:lnTo>
                  <a:lnTo>
                    <a:pt x="67" y="79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6" y="77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5" y="78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3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4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0"/>
                  </a:lnTo>
                  <a:lnTo>
                    <a:pt x="62" y="80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2"/>
                  </a:lnTo>
                  <a:lnTo>
                    <a:pt x="61" y="81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2"/>
                  </a:lnTo>
                  <a:lnTo>
                    <a:pt x="61" y="82"/>
                  </a:lnTo>
                  <a:lnTo>
                    <a:pt x="61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3"/>
                  </a:lnTo>
                  <a:lnTo>
                    <a:pt x="60" y="82"/>
                  </a:lnTo>
                  <a:lnTo>
                    <a:pt x="60" y="83"/>
                  </a:lnTo>
                  <a:lnTo>
                    <a:pt x="60" y="84"/>
                  </a:lnTo>
                  <a:lnTo>
                    <a:pt x="59" y="84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8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0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4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85"/>
                  </a:lnTo>
                  <a:lnTo>
                    <a:pt x="57" y="85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5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7" y="86"/>
                  </a:lnTo>
                  <a:lnTo>
                    <a:pt x="56" y="86"/>
                  </a:lnTo>
                  <a:lnTo>
                    <a:pt x="57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5" y="87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4" y="85"/>
                  </a:lnTo>
                  <a:lnTo>
                    <a:pt x="55" y="85"/>
                  </a:lnTo>
                  <a:lnTo>
                    <a:pt x="54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1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3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85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5" y="85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4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5" y="90"/>
                  </a:lnTo>
                  <a:lnTo>
                    <a:pt x="55" y="91"/>
                  </a:lnTo>
                  <a:lnTo>
                    <a:pt x="55" y="90"/>
                  </a:lnTo>
                  <a:lnTo>
                    <a:pt x="55" y="91"/>
                  </a:lnTo>
                  <a:lnTo>
                    <a:pt x="54" y="91"/>
                  </a:lnTo>
                  <a:lnTo>
                    <a:pt x="55" y="91"/>
                  </a:lnTo>
                  <a:lnTo>
                    <a:pt x="54" y="91"/>
                  </a:lnTo>
                  <a:lnTo>
                    <a:pt x="54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1" y="91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1" y="90"/>
                  </a:lnTo>
                  <a:lnTo>
                    <a:pt x="50" y="90"/>
                  </a:lnTo>
                  <a:lnTo>
                    <a:pt x="51" y="90"/>
                  </a:lnTo>
                  <a:lnTo>
                    <a:pt x="50" y="90"/>
                  </a:lnTo>
                  <a:lnTo>
                    <a:pt x="50" y="91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1" y="93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2" y="95"/>
                  </a:lnTo>
                  <a:lnTo>
                    <a:pt x="53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100"/>
                  </a:lnTo>
                  <a:lnTo>
                    <a:pt x="50" y="99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1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0" y="101"/>
                  </a:lnTo>
                  <a:lnTo>
                    <a:pt x="51" y="101"/>
                  </a:lnTo>
                  <a:lnTo>
                    <a:pt x="52" y="102"/>
                  </a:lnTo>
                  <a:lnTo>
                    <a:pt x="52" y="101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1" y="103"/>
                  </a:lnTo>
                  <a:lnTo>
                    <a:pt x="51" y="102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8" y="101"/>
                  </a:lnTo>
                  <a:lnTo>
                    <a:pt x="48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lnTo>
                    <a:pt x="48" y="102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4"/>
                  </a:lnTo>
                  <a:lnTo>
                    <a:pt x="48" y="103"/>
                  </a:lnTo>
                  <a:lnTo>
                    <a:pt x="48" y="104"/>
                  </a:lnTo>
                  <a:lnTo>
                    <a:pt x="49" y="104"/>
                  </a:lnTo>
                  <a:lnTo>
                    <a:pt x="48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5"/>
                  </a:lnTo>
                  <a:lnTo>
                    <a:pt x="49" y="104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50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8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8"/>
                  </a:lnTo>
                  <a:lnTo>
                    <a:pt x="49" y="107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8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9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50" y="112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1" y="116"/>
                  </a:lnTo>
                  <a:lnTo>
                    <a:pt x="51" y="117"/>
                  </a:lnTo>
                  <a:lnTo>
                    <a:pt x="51" y="116"/>
                  </a:lnTo>
                  <a:lnTo>
                    <a:pt x="51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1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3" y="115"/>
                  </a:lnTo>
                  <a:lnTo>
                    <a:pt x="52" y="116"/>
                  </a:lnTo>
                  <a:lnTo>
                    <a:pt x="52" y="117"/>
                  </a:lnTo>
                  <a:lnTo>
                    <a:pt x="53" y="117"/>
                  </a:lnTo>
                  <a:lnTo>
                    <a:pt x="52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6"/>
                  </a:lnTo>
                  <a:lnTo>
                    <a:pt x="54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5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60" y="119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59" y="120"/>
                  </a:lnTo>
                  <a:lnTo>
                    <a:pt x="59" y="121"/>
                  </a:lnTo>
                  <a:lnTo>
                    <a:pt x="59" y="120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60" y="121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3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3"/>
                  </a:lnTo>
                  <a:lnTo>
                    <a:pt x="61" y="124"/>
                  </a:lnTo>
                  <a:lnTo>
                    <a:pt x="62" y="124"/>
                  </a:lnTo>
                  <a:lnTo>
                    <a:pt x="61" y="123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3"/>
                  </a:lnTo>
                  <a:lnTo>
                    <a:pt x="62" y="124"/>
                  </a:lnTo>
                  <a:lnTo>
                    <a:pt x="63" y="124"/>
                  </a:lnTo>
                  <a:lnTo>
                    <a:pt x="63" y="124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2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61" y="127"/>
                  </a:lnTo>
                  <a:lnTo>
                    <a:pt x="62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7"/>
                  </a:lnTo>
                  <a:lnTo>
                    <a:pt x="64" y="127"/>
                  </a:lnTo>
                  <a:lnTo>
                    <a:pt x="64" y="127"/>
                  </a:lnTo>
                  <a:lnTo>
                    <a:pt x="64" y="128"/>
                  </a:lnTo>
                  <a:lnTo>
                    <a:pt x="63" y="128"/>
                  </a:lnTo>
                  <a:lnTo>
                    <a:pt x="63" y="127"/>
                  </a:lnTo>
                  <a:lnTo>
                    <a:pt x="63" y="128"/>
                  </a:lnTo>
                  <a:lnTo>
                    <a:pt x="63" y="128"/>
                  </a:lnTo>
                  <a:lnTo>
                    <a:pt x="63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0" y="129"/>
                  </a:lnTo>
                  <a:lnTo>
                    <a:pt x="60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8" y="130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7" y="132"/>
                  </a:lnTo>
                  <a:lnTo>
                    <a:pt x="58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31"/>
                  </a:lnTo>
                  <a:lnTo>
                    <a:pt x="56" y="131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7" y="132"/>
                  </a:lnTo>
                  <a:lnTo>
                    <a:pt x="56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1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1" y="132"/>
                  </a:lnTo>
                  <a:lnTo>
                    <a:pt x="61" y="133"/>
                  </a:lnTo>
                  <a:lnTo>
                    <a:pt x="61" y="132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59" y="134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58" y="134"/>
                  </a:lnTo>
                  <a:lnTo>
                    <a:pt x="58" y="133"/>
                  </a:lnTo>
                  <a:lnTo>
                    <a:pt x="58" y="134"/>
                  </a:lnTo>
                  <a:lnTo>
                    <a:pt x="59" y="134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8" y="135"/>
                  </a:lnTo>
                  <a:lnTo>
                    <a:pt x="57" y="135"/>
                  </a:lnTo>
                  <a:lnTo>
                    <a:pt x="58" y="135"/>
                  </a:lnTo>
                  <a:lnTo>
                    <a:pt x="58" y="136"/>
                  </a:lnTo>
                  <a:lnTo>
                    <a:pt x="57" y="136"/>
                  </a:lnTo>
                  <a:lnTo>
                    <a:pt x="58" y="136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7"/>
                  </a:lnTo>
                  <a:lnTo>
                    <a:pt x="56" y="136"/>
                  </a:lnTo>
                  <a:lnTo>
                    <a:pt x="55" y="136"/>
                  </a:lnTo>
                  <a:lnTo>
                    <a:pt x="55" y="137"/>
                  </a:lnTo>
                  <a:lnTo>
                    <a:pt x="55" y="137"/>
                  </a:lnTo>
                  <a:lnTo>
                    <a:pt x="55" y="138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5" y="137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9"/>
                  </a:lnTo>
                  <a:lnTo>
                    <a:pt x="54" y="138"/>
                  </a:lnTo>
                  <a:lnTo>
                    <a:pt x="54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4" y="139"/>
                  </a:lnTo>
                  <a:lnTo>
                    <a:pt x="54" y="139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4" y="137"/>
                  </a:lnTo>
                  <a:lnTo>
                    <a:pt x="54" y="138"/>
                  </a:lnTo>
                  <a:lnTo>
                    <a:pt x="54" y="137"/>
                  </a:lnTo>
                  <a:lnTo>
                    <a:pt x="54" y="137"/>
                  </a:lnTo>
                  <a:lnTo>
                    <a:pt x="53" y="137"/>
                  </a:lnTo>
                  <a:lnTo>
                    <a:pt x="54" y="137"/>
                  </a:lnTo>
                  <a:lnTo>
                    <a:pt x="53" y="137"/>
                  </a:lnTo>
                  <a:lnTo>
                    <a:pt x="54" y="137"/>
                  </a:lnTo>
                  <a:lnTo>
                    <a:pt x="54" y="138"/>
                  </a:lnTo>
                  <a:lnTo>
                    <a:pt x="53" y="138"/>
                  </a:lnTo>
                  <a:lnTo>
                    <a:pt x="54" y="138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5"/>
                  </a:lnTo>
                  <a:lnTo>
                    <a:pt x="54" y="135"/>
                  </a:lnTo>
                  <a:lnTo>
                    <a:pt x="53" y="135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4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7"/>
                  </a:lnTo>
                  <a:lnTo>
                    <a:pt x="53" y="137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2" y="137"/>
                  </a:lnTo>
                  <a:lnTo>
                    <a:pt x="53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9"/>
                  </a:lnTo>
                  <a:lnTo>
                    <a:pt x="52" y="138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8"/>
                  </a:lnTo>
                  <a:lnTo>
                    <a:pt x="51" y="138"/>
                  </a:lnTo>
                  <a:lnTo>
                    <a:pt x="51" y="139"/>
                  </a:lnTo>
                  <a:lnTo>
                    <a:pt x="51" y="138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0" y="139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9" y="140"/>
                  </a:lnTo>
                  <a:lnTo>
                    <a:pt x="49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0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6" y="141"/>
                  </a:lnTo>
                  <a:lnTo>
                    <a:pt x="46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3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1" y="141"/>
                  </a:lnTo>
                  <a:lnTo>
                    <a:pt x="42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2"/>
                  </a:lnTo>
                  <a:lnTo>
                    <a:pt x="43" y="142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2"/>
                  </a:lnTo>
                  <a:lnTo>
                    <a:pt x="45" y="141"/>
                  </a:lnTo>
                  <a:lnTo>
                    <a:pt x="46" y="141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46" y="143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4" y="144"/>
                  </a:lnTo>
                  <a:lnTo>
                    <a:pt x="44" y="143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44" y="143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5" y="145"/>
                  </a:lnTo>
                  <a:lnTo>
                    <a:pt x="45" y="144"/>
                  </a:lnTo>
                  <a:lnTo>
                    <a:pt x="45" y="145"/>
                  </a:lnTo>
                  <a:lnTo>
                    <a:pt x="45" y="144"/>
                  </a:lnTo>
                  <a:lnTo>
                    <a:pt x="46" y="144"/>
                  </a:lnTo>
                  <a:lnTo>
                    <a:pt x="46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5" y="145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5" y="146"/>
                  </a:lnTo>
                  <a:lnTo>
                    <a:pt x="45" y="145"/>
                  </a:lnTo>
                  <a:lnTo>
                    <a:pt x="45" y="146"/>
                  </a:lnTo>
                  <a:lnTo>
                    <a:pt x="45" y="145"/>
                  </a:lnTo>
                  <a:lnTo>
                    <a:pt x="45" y="146"/>
                  </a:lnTo>
                  <a:lnTo>
                    <a:pt x="46" y="146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4" y="147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49"/>
                  </a:lnTo>
                  <a:lnTo>
                    <a:pt x="45" y="148"/>
                  </a:lnTo>
                  <a:lnTo>
                    <a:pt x="45" y="149"/>
                  </a:lnTo>
                  <a:lnTo>
                    <a:pt x="45" y="150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6" y="150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4" y="151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0"/>
                  </a:lnTo>
                  <a:lnTo>
                    <a:pt x="43" y="150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4" y="152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2" y="151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53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4" y="154"/>
                  </a:lnTo>
                  <a:lnTo>
                    <a:pt x="45" y="154"/>
                  </a:lnTo>
                  <a:lnTo>
                    <a:pt x="45" y="154"/>
                  </a:lnTo>
                  <a:lnTo>
                    <a:pt x="44" y="154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5" y="155"/>
                  </a:lnTo>
                  <a:lnTo>
                    <a:pt x="45" y="155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4" y="157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3" y="159"/>
                  </a:lnTo>
                  <a:lnTo>
                    <a:pt x="43" y="160"/>
                  </a:lnTo>
                  <a:lnTo>
                    <a:pt x="44" y="160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1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3" y="164"/>
                  </a:lnTo>
                  <a:lnTo>
                    <a:pt x="42" y="164"/>
                  </a:lnTo>
                  <a:lnTo>
                    <a:pt x="43" y="164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4" y="165"/>
                  </a:lnTo>
                  <a:lnTo>
                    <a:pt x="43" y="165"/>
                  </a:lnTo>
                  <a:lnTo>
                    <a:pt x="44" y="165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2" y="165"/>
                  </a:lnTo>
                  <a:lnTo>
                    <a:pt x="42" y="166"/>
                  </a:lnTo>
                  <a:lnTo>
                    <a:pt x="42" y="165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1" y="166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9" y="170"/>
                  </a:lnTo>
                  <a:lnTo>
                    <a:pt x="40" y="170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9" y="172"/>
                  </a:lnTo>
                  <a:lnTo>
                    <a:pt x="39" y="171"/>
                  </a:lnTo>
                  <a:lnTo>
                    <a:pt x="39" y="172"/>
                  </a:lnTo>
                  <a:lnTo>
                    <a:pt x="39" y="172"/>
                  </a:lnTo>
                  <a:lnTo>
                    <a:pt x="39" y="172"/>
                  </a:lnTo>
                  <a:lnTo>
                    <a:pt x="39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2"/>
                  </a:lnTo>
                  <a:lnTo>
                    <a:pt x="38" y="173"/>
                  </a:lnTo>
                  <a:lnTo>
                    <a:pt x="37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8" y="172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6" y="172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5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5" y="172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4" y="172"/>
                  </a:lnTo>
                  <a:lnTo>
                    <a:pt x="35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34" y="172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2" y="172"/>
                  </a:lnTo>
                  <a:lnTo>
                    <a:pt x="31" y="172"/>
                  </a:lnTo>
                  <a:lnTo>
                    <a:pt x="32" y="172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9" y="174"/>
                  </a:lnTo>
                  <a:lnTo>
                    <a:pt x="28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5"/>
                  </a:lnTo>
                  <a:lnTo>
                    <a:pt x="27" y="174"/>
                  </a:lnTo>
                  <a:lnTo>
                    <a:pt x="27" y="175"/>
                  </a:lnTo>
                  <a:lnTo>
                    <a:pt x="26" y="174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5" y="176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26" y="178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5" y="181"/>
                  </a:lnTo>
                  <a:lnTo>
                    <a:pt x="25" y="182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3" y="181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1" y="181"/>
                  </a:lnTo>
                  <a:lnTo>
                    <a:pt x="20" y="181"/>
                  </a:lnTo>
                  <a:lnTo>
                    <a:pt x="20" y="182"/>
                  </a:lnTo>
                  <a:lnTo>
                    <a:pt x="20" y="182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19" y="183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17" y="183"/>
                  </a:lnTo>
                  <a:lnTo>
                    <a:pt x="16" y="182"/>
                  </a:lnTo>
                  <a:lnTo>
                    <a:pt x="16" y="183"/>
                  </a:lnTo>
                  <a:lnTo>
                    <a:pt x="16" y="182"/>
                  </a:lnTo>
                  <a:lnTo>
                    <a:pt x="16" y="183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15" y="182"/>
                  </a:lnTo>
                  <a:lnTo>
                    <a:pt x="15" y="182"/>
                  </a:lnTo>
                  <a:lnTo>
                    <a:pt x="14" y="182"/>
                  </a:lnTo>
                  <a:lnTo>
                    <a:pt x="13" y="182"/>
                  </a:lnTo>
                  <a:lnTo>
                    <a:pt x="14" y="182"/>
                  </a:lnTo>
                  <a:lnTo>
                    <a:pt x="14" y="181"/>
                  </a:lnTo>
                  <a:lnTo>
                    <a:pt x="15" y="182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5" y="178"/>
                  </a:lnTo>
                  <a:lnTo>
                    <a:pt x="15" y="178"/>
                  </a:lnTo>
                  <a:lnTo>
                    <a:pt x="15" y="178"/>
                  </a:lnTo>
                  <a:lnTo>
                    <a:pt x="15" y="177"/>
                  </a:lnTo>
                  <a:lnTo>
                    <a:pt x="15" y="177"/>
                  </a:lnTo>
                  <a:lnTo>
                    <a:pt x="15" y="178"/>
                  </a:lnTo>
                  <a:lnTo>
                    <a:pt x="15" y="177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3" y="174"/>
                  </a:lnTo>
                  <a:lnTo>
                    <a:pt x="13" y="174"/>
                  </a:lnTo>
                  <a:lnTo>
                    <a:pt x="13" y="174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2"/>
                  </a:lnTo>
                  <a:lnTo>
                    <a:pt x="12" y="172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1" y="171"/>
                  </a:lnTo>
                  <a:lnTo>
                    <a:pt x="12" y="171"/>
                  </a:lnTo>
                  <a:lnTo>
                    <a:pt x="12" y="171"/>
                  </a:lnTo>
                  <a:lnTo>
                    <a:pt x="12" y="172"/>
                  </a:lnTo>
                  <a:lnTo>
                    <a:pt x="13" y="172"/>
                  </a:lnTo>
                  <a:lnTo>
                    <a:pt x="13" y="172"/>
                  </a:lnTo>
                  <a:lnTo>
                    <a:pt x="14" y="172"/>
                  </a:lnTo>
                  <a:lnTo>
                    <a:pt x="14" y="171"/>
                  </a:lnTo>
                  <a:lnTo>
                    <a:pt x="13" y="171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2" y="170"/>
                  </a:lnTo>
                  <a:lnTo>
                    <a:pt x="12" y="169"/>
                  </a:lnTo>
                  <a:lnTo>
                    <a:pt x="12" y="169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14" y="169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5" y="168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5" y="166"/>
                  </a:lnTo>
                  <a:lnTo>
                    <a:pt x="14" y="166"/>
                  </a:lnTo>
                  <a:lnTo>
                    <a:pt x="13" y="166"/>
                  </a:lnTo>
                  <a:lnTo>
                    <a:pt x="13" y="166"/>
                  </a:lnTo>
                  <a:lnTo>
                    <a:pt x="13" y="166"/>
                  </a:lnTo>
                  <a:lnTo>
                    <a:pt x="12" y="165"/>
                  </a:lnTo>
                  <a:lnTo>
                    <a:pt x="12" y="165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2" y="163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0" y="163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9" y="162"/>
                  </a:lnTo>
                  <a:lnTo>
                    <a:pt x="10" y="162"/>
                  </a:lnTo>
                  <a:lnTo>
                    <a:pt x="9" y="162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59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8" y="158"/>
                  </a:lnTo>
                  <a:lnTo>
                    <a:pt x="8" y="158"/>
                  </a:lnTo>
                  <a:lnTo>
                    <a:pt x="8" y="157"/>
                  </a:lnTo>
                  <a:lnTo>
                    <a:pt x="8" y="157"/>
                  </a:lnTo>
                  <a:lnTo>
                    <a:pt x="8" y="157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6" y="153"/>
                  </a:lnTo>
                  <a:lnTo>
                    <a:pt x="6" y="154"/>
                  </a:lnTo>
                  <a:lnTo>
                    <a:pt x="6" y="153"/>
                  </a:lnTo>
                  <a:lnTo>
                    <a:pt x="7" y="153"/>
                  </a:lnTo>
                  <a:lnTo>
                    <a:pt x="7" y="153"/>
                  </a:lnTo>
                  <a:lnTo>
                    <a:pt x="7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6" y="152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6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50"/>
                  </a:lnTo>
                  <a:lnTo>
                    <a:pt x="6" y="149"/>
                  </a:lnTo>
                  <a:lnTo>
                    <a:pt x="5" y="149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5" y="148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5" y="148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7" y="147"/>
                  </a:lnTo>
                  <a:lnTo>
                    <a:pt x="7" y="146"/>
                  </a:lnTo>
                  <a:lnTo>
                    <a:pt x="7" y="147"/>
                  </a:lnTo>
                  <a:lnTo>
                    <a:pt x="6" y="147"/>
                  </a:lnTo>
                  <a:lnTo>
                    <a:pt x="6" y="146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7" y="145"/>
                  </a:lnTo>
                  <a:lnTo>
                    <a:pt x="6" y="145"/>
                  </a:lnTo>
                  <a:lnTo>
                    <a:pt x="5" y="145"/>
                  </a:lnTo>
                  <a:lnTo>
                    <a:pt x="6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4" y="145"/>
                  </a:lnTo>
                  <a:lnTo>
                    <a:pt x="5" y="145"/>
                  </a:lnTo>
                  <a:lnTo>
                    <a:pt x="5" y="146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3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2" y="145"/>
                  </a:lnTo>
                  <a:lnTo>
                    <a:pt x="3" y="145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2" y="142"/>
                  </a:lnTo>
                  <a:lnTo>
                    <a:pt x="1" y="142"/>
                  </a:lnTo>
                  <a:lnTo>
                    <a:pt x="1" y="141"/>
                  </a:lnTo>
                  <a:lnTo>
                    <a:pt x="1" y="141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0" y="139"/>
                  </a:lnTo>
                  <a:lnTo>
                    <a:pt x="1" y="139"/>
                  </a:lnTo>
                  <a:lnTo>
                    <a:pt x="0" y="139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8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4"/>
                  </a:lnTo>
                  <a:lnTo>
                    <a:pt x="6" y="133"/>
                  </a:lnTo>
                  <a:lnTo>
                    <a:pt x="6" y="132"/>
                  </a:lnTo>
                  <a:lnTo>
                    <a:pt x="5" y="132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5" y="129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6" y="126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1" y="124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12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0" y="113"/>
                  </a:lnTo>
                  <a:lnTo>
                    <a:pt x="10" y="112"/>
                  </a:lnTo>
                  <a:lnTo>
                    <a:pt x="9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2" y="110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8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2" y="104"/>
                  </a:lnTo>
                  <a:lnTo>
                    <a:pt x="12" y="103"/>
                  </a:lnTo>
                  <a:lnTo>
                    <a:pt x="11" y="103"/>
                  </a:lnTo>
                  <a:lnTo>
                    <a:pt x="10" y="103"/>
                  </a:lnTo>
                  <a:lnTo>
                    <a:pt x="9" y="102"/>
                  </a:lnTo>
                  <a:lnTo>
                    <a:pt x="8" y="101"/>
                  </a:lnTo>
                  <a:lnTo>
                    <a:pt x="8" y="100"/>
                  </a:lnTo>
                  <a:lnTo>
                    <a:pt x="9" y="97"/>
                  </a:lnTo>
                  <a:lnTo>
                    <a:pt x="9" y="96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8" y="89"/>
                  </a:lnTo>
                  <a:lnTo>
                    <a:pt x="8" y="88"/>
                  </a:lnTo>
                  <a:lnTo>
                    <a:pt x="8" y="87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0"/>
                  </a:lnTo>
                  <a:lnTo>
                    <a:pt x="8" y="80"/>
                  </a:lnTo>
                  <a:lnTo>
                    <a:pt x="9" y="78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0" y="75"/>
                  </a:lnTo>
                  <a:lnTo>
                    <a:pt x="11" y="73"/>
                  </a:lnTo>
                  <a:lnTo>
                    <a:pt x="12" y="72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9" y="70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3" y="71"/>
                  </a:lnTo>
                  <a:lnTo>
                    <a:pt x="23" y="70"/>
                  </a:lnTo>
                  <a:lnTo>
                    <a:pt x="24" y="69"/>
                  </a:lnTo>
                  <a:lnTo>
                    <a:pt x="24" y="68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7" y="53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8" y="48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28" y="43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4" y="40"/>
                  </a:lnTo>
                  <a:lnTo>
                    <a:pt x="35" y="40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7" y="35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1" y="25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0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6" y="14"/>
                  </a:lnTo>
                  <a:lnTo>
                    <a:pt x="57" y="12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9" y="7"/>
                  </a:lnTo>
                  <a:lnTo>
                    <a:pt x="60" y="8"/>
                  </a:lnTo>
                  <a:lnTo>
                    <a:pt x="63" y="8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72" y="7"/>
                  </a:lnTo>
                  <a:lnTo>
                    <a:pt x="73" y="6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79" y="2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1" y="10"/>
                  </a:lnTo>
                  <a:lnTo>
                    <a:pt x="92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5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0" y="20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99" y="23"/>
                  </a:lnTo>
                  <a:lnTo>
                    <a:pt x="99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1" y="23"/>
                  </a:lnTo>
                  <a:lnTo>
                    <a:pt x="101" y="23"/>
                  </a:lnTo>
                  <a:lnTo>
                    <a:pt x="102" y="23"/>
                  </a:lnTo>
                  <a:lnTo>
                    <a:pt x="102" y="24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1" y="28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2" y="29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3"/>
                  </a:lnTo>
                  <a:lnTo>
                    <a:pt x="103" y="33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3" y="33"/>
                  </a:lnTo>
                  <a:lnTo>
                    <a:pt x="103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1" y="36"/>
                  </a:lnTo>
                  <a:lnTo>
                    <a:pt x="101" y="37"/>
                  </a:lnTo>
                  <a:lnTo>
                    <a:pt x="101" y="36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3" y="42"/>
                  </a:lnTo>
                  <a:lnTo>
                    <a:pt x="103" y="43"/>
                  </a:lnTo>
                  <a:lnTo>
                    <a:pt x="104" y="43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5" y="44"/>
                  </a:lnTo>
                  <a:lnTo>
                    <a:pt x="105" y="45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5" y="46"/>
                  </a:lnTo>
                  <a:lnTo>
                    <a:pt x="104" y="46"/>
                  </a:lnTo>
                  <a:close/>
                  <a:moveTo>
                    <a:pt x="50" y="93"/>
                  </a:moveTo>
                  <a:lnTo>
                    <a:pt x="50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07"/>
            <p:cNvSpPr>
              <a:spLocks noEditPoints="1"/>
            </p:cNvSpPr>
            <p:nvPr/>
          </p:nvSpPr>
          <p:spPr bwMode="auto">
            <a:xfrm>
              <a:off x="5874036" y="3378680"/>
              <a:ext cx="138365" cy="181874"/>
            </a:xfrm>
            <a:custGeom>
              <a:avLst/>
              <a:gdLst>
                <a:gd name="T0" fmla="*/ 38 w 106"/>
                <a:gd name="T1" fmla="*/ 129 h 132"/>
                <a:gd name="T2" fmla="*/ 45 w 106"/>
                <a:gd name="T3" fmla="*/ 119 h 132"/>
                <a:gd name="T4" fmla="*/ 8 w 106"/>
                <a:gd name="T5" fmla="*/ 114 h 132"/>
                <a:gd name="T6" fmla="*/ 6 w 106"/>
                <a:gd name="T7" fmla="*/ 111 h 132"/>
                <a:gd name="T8" fmla="*/ 6 w 106"/>
                <a:gd name="T9" fmla="*/ 110 h 132"/>
                <a:gd name="T10" fmla="*/ 64 w 106"/>
                <a:gd name="T11" fmla="*/ 109 h 132"/>
                <a:gd name="T12" fmla="*/ 46 w 106"/>
                <a:gd name="T13" fmla="*/ 107 h 132"/>
                <a:gd name="T14" fmla="*/ 45 w 106"/>
                <a:gd name="T15" fmla="*/ 107 h 132"/>
                <a:gd name="T16" fmla="*/ 6 w 106"/>
                <a:gd name="T17" fmla="*/ 106 h 132"/>
                <a:gd name="T18" fmla="*/ 65 w 106"/>
                <a:gd name="T19" fmla="*/ 106 h 132"/>
                <a:gd name="T20" fmla="*/ 46 w 106"/>
                <a:gd name="T21" fmla="*/ 104 h 132"/>
                <a:gd name="T22" fmla="*/ 47 w 106"/>
                <a:gd name="T23" fmla="*/ 103 h 132"/>
                <a:gd name="T24" fmla="*/ 48 w 106"/>
                <a:gd name="T25" fmla="*/ 102 h 132"/>
                <a:gd name="T26" fmla="*/ 47 w 106"/>
                <a:gd name="T27" fmla="*/ 102 h 132"/>
                <a:gd name="T28" fmla="*/ 46 w 106"/>
                <a:gd name="T29" fmla="*/ 100 h 132"/>
                <a:gd name="T30" fmla="*/ 49 w 106"/>
                <a:gd name="T31" fmla="*/ 99 h 132"/>
                <a:gd name="T32" fmla="*/ 42 w 106"/>
                <a:gd name="T33" fmla="*/ 97 h 132"/>
                <a:gd name="T34" fmla="*/ 51 w 106"/>
                <a:gd name="T35" fmla="*/ 96 h 132"/>
                <a:gd name="T36" fmla="*/ 2 w 106"/>
                <a:gd name="T37" fmla="*/ 95 h 132"/>
                <a:gd name="T38" fmla="*/ 56 w 106"/>
                <a:gd name="T39" fmla="*/ 93 h 132"/>
                <a:gd name="T40" fmla="*/ 59 w 106"/>
                <a:gd name="T41" fmla="*/ 93 h 132"/>
                <a:gd name="T42" fmla="*/ 56 w 106"/>
                <a:gd name="T43" fmla="*/ 93 h 132"/>
                <a:gd name="T44" fmla="*/ 61 w 106"/>
                <a:gd name="T45" fmla="*/ 92 h 132"/>
                <a:gd name="T46" fmla="*/ 61 w 106"/>
                <a:gd name="T47" fmla="*/ 91 h 132"/>
                <a:gd name="T48" fmla="*/ 62 w 106"/>
                <a:gd name="T49" fmla="*/ 90 h 132"/>
                <a:gd name="T50" fmla="*/ 62 w 106"/>
                <a:gd name="T51" fmla="*/ 89 h 132"/>
                <a:gd name="T52" fmla="*/ 62 w 106"/>
                <a:gd name="T53" fmla="*/ 88 h 132"/>
                <a:gd name="T54" fmla="*/ 58 w 106"/>
                <a:gd name="T55" fmla="*/ 88 h 132"/>
                <a:gd name="T56" fmla="*/ 61 w 106"/>
                <a:gd name="T57" fmla="*/ 87 h 132"/>
                <a:gd name="T58" fmla="*/ 61 w 106"/>
                <a:gd name="T59" fmla="*/ 87 h 132"/>
                <a:gd name="T60" fmla="*/ 62 w 106"/>
                <a:gd name="T61" fmla="*/ 86 h 132"/>
                <a:gd name="T62" fmla="*/ 61 w 106"/>
                <a:gd name="T63" fmla="*/ 86 h 132"/>
                <a:gd name="T64" fmla="*/ 66 w 106"/>
                <a:gd name="T65" fmla="*/ 85 h 132"/>
                <a:gd name="T66" fmla="*/ 62 w 106"/>
                <a:gd name="T67" fmla="*/ 85 h 132"/>
                <a:gd name="T68" fmla="*/ 64 w 106"/>
                <a:gd name="T69" fmla="*/ 85 h 132"/>
                <a:gd name="T70" fmla="*/ 63 w 106"/>
                <a:gd name="T71" fmla="*/ 84 h 132"/>
                <a:gd name="T72" fmla="*/ 66 w 106"/>
                <a:gd name="T73" fmla="*/ 83 h 132"/>
                <a:gd name="T74" fmla="*/ 64 w 106"/>
                <a:gd name="T75" fmla="*/ 82 h 132"/>
                <a:gd name="T76" fmla="*/ 61 w 106"/>
                <a:gd name="T77" fmla="*/ 77 h 132"/>
                <a:gd name="T78" fmla="*/ 62 w 106"/>
                <a:gd name="T79" fmla="*/ 77 h 132"/>
                <a:gd name="T80" fmla="*/ 61 w 106"/>
                <a:gd name="T81" fmla="*/ 75 h 132"/>
                <a:gd name="T82" fmla="*/ 61 w 106"/>
                <a:gd name="T83" fmla="*/ 75 h 132"/>
                <a:gd name="T84" fmla="*/ 53 w 106"/>
                <a:gd name="T85" fmla="*/ 70 h 132"/>
                <a:gd name="T86" fmla="*/ 51 w 106"/>
                <a:gd name="T87" fmla="*/ 59 h 132"/>
                <a:gd name="T88" fmla="*/ 53 w 106"/>
                <a:gd name="T89" fmla="*/ 48 h 132"/>
                <a:gd name="T90" fmla="*/ 56 w 106"/>
                <a:gd name="T91" fmla="*/ 43 h 132"/>
                <a:gd name="T92" fmla="*/ 62 w 106"/>
                <a:gd name="T93" fmla="*/ 40 h 132"/>
                <a:gd name="T94" fmla="*/ 63 w 106"/>
                <a:gd name="T95" fmla="*/ 38 h 132"/>
                <a:gd name="T96" fmla="*/ 72 w 106"/>
                <a:gd name="T97" fmla="*/ 33 h 132"/>
                <a:gd name="T98" fmla="*/ 80 w 106"/>
                <a:gd name="T99" fmla="*/ 30 h 132"/>
                <a:gd name="T100" fmla="*/ 85 w 106"/>
                <a:gd name="T101" fmla="*/ 13 h 132"/>
                <a:gd name="T102" fmla="*/ 84 w 106"/>
                <a:gd name="T103" fmla="*/ 9 h 132"/>
                <a:gd name="T104" fmla="*/ 92 w 106"/>
                <a:gd name="T105" fmla="*/ 8 h 132"/>
                <a:gd name="T106" fmla="*/ 91 w 106"/>
                <a:gd name="T107" fmla="*/ 7 h 132"/>
                <a:gd name="T108" fmla="*/ 89 w 106"/>
                <a:gd name="T109" fmla="*/ 6 h 132"/>
                <a:gd name="T110" fmla="*/ 95 w 106"/>
                <a:gd name="T111" fmla="*/ 5 h 132"/>
                <a:gd name="T112" fmla="*/ 92 w 106"/>
                <a:gd name="T113" fmla="*/ 5 h 132"/>
                <a:gd name="T114" fmla="*/ 97 w 106"/>
                <a:gd name="T115" fmla="*/ 4 h 132"/>
                <a:gd name="T116" fmla="*/ 105 w 106"/>
                <a:gd name="T117" fmla="*/ 4 h 132"/>
                <a:gd name="T118" fmla="*/ 87 w 106"/>
                <a:gd name="T119" fmla="*/ 3 h 132"/>
                <a:gd name="T120" fmla="*/ 104 w 106"/>
                <a:gd name="T121" fmla="*/ 3 h 132"/>
                <a:gd name="T122" fmla="*/ 98 w 106"/>
                <a:gd name="T123" fmla="*/ 2 h 132"/>
                <a:gd name="T124" fmla="*/ 105 w 106"/>
                <a:gd name="T1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" h="132">
                  <a:moveTo>
                    <a:pt x="14" y="132"/>
                  </a:moveTo>
                  <a:lnTo>
                    <a:pt x="13" y="132"/>
                  </a:lnTo>
                  <a:lnTo>
                    <a:pt x="14" y="132"/>
                  </a:lnTo>
                  <a:close/>
                  <a:moveTo>
                    <a:pt x="39" y="130"/>
                  </a:moveTo>
                  <a:lnTo>
                    <a:pt x="39" y="130"/>
                  </a:lnTo>
                  <a:lnTo>
                    <a:pt x="39" y="130"/>
                  </a:lnTo>
                  <a:close/>
                  <a:moveTo>
                    <a:pt x="39" y="130"/>
                  </a:moveTo>
                  <a:lnTo>
                    <a:pt x="38" y="130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9" y="130"/>
                  </a:lnTo>
                  <a:close/>
                  <a:moveTo>
                    <a:pt x="38" y="130"/>
                  </a:moveTo>
                  <a:lnTo>
                    <a:pt x="38" y="129"/>
                  </a:lnTo>
                  <a:lnTo>
                    <a:pt x="38" y="130"/>
                  </a:lnTo>
                  <a:close/>
                  <a:moveTo>
                    <a:pt x="38" y="129"/>
                  </a:moveTo>
                  <a:lnTo>
                    <a:pt x="38" y="130"/>
                  </a:lnTo>
                  <a:lnTo>
                    <a:pt x="38" y="129"/>
                  </a:lnTo>
                  <a:close/>
                  <a:moveTo>
                    <a:pt x="39" y="129"/>
                  </a:moveTo>
                  <a:lnTo>
                    <a:pt x="38" y="129"/>
                  </a:lnTo>
                  <a:lnTo>
                    <a:pt x="39" y="129"/>
                  </a:lnTo>
                  <a:close/>
                  <a:moveTo>
                    <a:pt x="32" y="129"/>
                  </a:moveTo>
                  <a:lnTo>
                    <a:pt x="32" y="129"/>
                  </a:lnTo>
                  <a:lnTo>
                    <a:pt x="32" y="129"/>
                  </a:lnTo>
                  <a:lnTo>
                    <a:pt x="32" y="129"/>
                  </a:lnTo>
                  <a:close/>
                  <a:moveTo>
                    <a:pt x="36" y="129"/>
                  </a:move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close/>
                  <a:moveTo>
                    <a:pt x="38" y="129"/>
                  </a:move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close/>
                  <a:moveTo>
                    <a:pt x="36" y="129"/>
                  </a:moveTo>
                  <a:lnTo>
                    <a:pt x="37" y="129"/>
                  </a:lnTo>
                  <a:lnTo>
                    <a:pt x="37" y="129"/>
                  </a:lnTo>
                  <a:lnTo>
                    <a:pt x="36" y="129"/>
                  </a:lnTo>
                  <a:lnTo>
                    <a:pt x="36" y="129"/>
                  </a:lnTo>
                  <a:close/>
                  <a:moveTo>
                    <a:pt x="38" y="129"/>
                  </a:moveTo>
                  <a:lnTo>
                    <a:pt x="38" y="129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38" y="129"/>
                  </a:lnTo>
                  <a:close/>
                  <a:moveTo>
                    <a:pt x="36" y="128"/>
                  </a:moveTo>
                  <a:lnTo>
                    <a:pt x="36" y="129"/>
                  </a:lnTo>
                  <a:lnTo>
                    <a:pt x="36" y="128"/>
                  </a:lnTo>
                  <a:lnTo>
                    <a:pt x="36" y="129"/>
                  </a:lnTo>
                  <a:lnTo>
                    <a:pt x="36" y="128"/>
                  </a:lnTo>
                  <a:close/>
                  <a:moveTo>
                    <a:pt x="33" y="128"/>
                  </a:moveTo>
                  <a:lnTo>
                    <a:pt x="32" y="128"/>
                  </a:lnTo>
                  <a:lnTo>
                    <a:pt x="33" y="128"/>
                  </a:lnTo>
                  <a:close/>
                  <a:moveTo>
                    <a:pt x="38" y="128"/>
                  </a:moveTo>
                  <a:lnTo>
                    <a:pt x="38" y="129"/>
                  </a:lnTo>
                  <a:lnTo>
                    <a:pt x="38" y="128"/>
                  </a:lnTo>
                  <a:close/>
                  <a:moveTo>
                    <a:pt x="13" y="125"/>
                  </a:moveTo>
                  <a:lnTo>
                    <a:pt x="13" y="125"/>
                  </a:lnTo>
                  <a:lnTo>
                    <a:pt x="13" y="125"/>
                  </a:lnTo>
                  <a:close/>
                  <a:moveTo>
                    <a:pt x="44" y="119"/>
                  </a:moveTo>
                  <a:lnTo>
                    <a:pt x="44" y="119"/>
                  </a:lnTo>
                  <a:lnTo>
                    <a:pt x="44" y="119"/>
                  </a:lnTo>
                  <a:close/>
                  <a:moveTo>
                    <a:pt x="45" y="119"/>
                  </a:moveTo>
                  <a:lnTo>
                    <a:pt x="44" y="119"/>
                  </a:lnTo>
                  <a:lnTo>
                    <a:pt x="45" y="119"/>
                  </a:lnTo>
                  <a:lnTo>
                    <a:pt x="45" y="118"/>
                  </a:lnTo>
                  <a:lnTo>
                    <a:pt x="45" y="119"/>
                  </a:lnTo>
                  <a:close/>
                  <a:moveTo>
                    <a:pt x="45" y="117"/>
                  </a:moveTo>
                  <a:lnTo>
                    <a:pt x="46" y="117"/>
                  </a:lnTo>
                  <a:lnTo>
                    <a:pt x="45" y="117"/>
                  </a:lnTo>
                  <a:close/>
                  <a:moveTo>
                    <a:pt x="60" y="117"/>
                  </a:moveTo>
                  <a:lnTo>
                    <a:pt x="60" y="116"/>
                  </a:lnTo>
                  <a:lnTo>
                    <a:pt x="60" y="117"/>
                  </a:lnTo>
                  <a:close/>
                  <a:moveTo>
                    <a:pt x="61" y="117"/>
                  </a:moveTo>
                  <a:lnTo>
                    <a:pt x="61" y="116"/>
                  </a:lnTo>
                  <a:lnTo>
                    <a:pt x="61" y="117"/>
                  </a:lnTo>
                  <a:close/>
                  <a:moveTo>
                    <a:pt x="10" y="116"/>
                  </a:moveTo>
                  <a:lnTo>
                    <a:pt x="9" y="116"/>
                  </a:lnTo>
                  <a:lnTo>
                    <a:pt x="10" y="116"/>
                  </a:lnTo>
                  <a:close/>
                  <a:moveTo>
                    <a:pt x="45" y="116"/>
                  </a:moveTo>
                  <a:lnTo>
                    <a:pt x="45" y="116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5" y="116"/>
                  </a:lnTo>
                  <a:close/>
                  <a:moveTo>
                    <a:pt x="45" y="115"/>
                  </a:moveTo>
                  <a:lnTo>
                    <a:pt x="44" y="115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5" y="115"/>
                  </a:lnTo>
                  <a:close/>
                  <a:moveTo>
                    <a:pt x="57" y="114"/>
                  </a:move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close/>
                  <a:moveTo>
                    <a:pt x="45" y="114"/>
                  </a:move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close/>
                  <a:moveTo>
                    <a:pt x="8" y="114"/>
                  </a:moveTo>
                  <a:lnTo>
                    <a:pt x="8" y="114"/>
                  </a:lnTo>
                  <a:lnTo>
                    <a:pt x="8" y="114"/>
                  </a:lnTo>
                  <a:close/>
                  <a:moveTo>
                    <a:pt x="45" y="113"/>
                  </a:moveTo>
                  <a:lnTo>
                    <a:pt x="45" y="114"/>
                  </a:lnTo>
                  <a:lnTo>
                    <a:pt x="45" y="113"/>
                  </a:lnTo>
                  <a:close/>
                  <a:moveTo>
                    <a:pt x="8" y="113"/>
                  </a:moveTo>
                  <a:lnTo>
                    <a:pt x="8" y="113"/>
                  </a:lnTo>
                  <a:lnTo>
                    <a:pt x="8" y="113"/>
                  </a:lnTo>
                  <a:close/>
                  <a:moveTo>
                    <a:pt x="46" y="112"/>
                  </a:moveTo>
                  <a:lnTo>
                    <a:pt x="46" y="112"/>
                  </a:lnTo>
                  <a:lnTo>
                    <a:pt x="46" y="112"/>
                  </a:lnTo>
                  <a:close/>
                  <a:moveTo>
                    <a:pt x="6" y="111"/>
                  </a:moveTo>
                  <a:lnTo>
                    <a:pt x="6" y="111"/>
                  </a:lnTo>
                  <a:lnTo>
                    <a:pt x="6" y="111"/>
                  </a:lnTo>
                  <a:close/>
                  <a:moveTo>
                    <a:pt x="8" y="111"/>
                  </a:moveTo>
                  <a:lnTo>
                    <a:pt x="7" y="111"/>
                  </a:lnTo>
                  <a:lnTo>
                    <a:pt x="8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5" y="111"/>
                  </a:moveTo>
                  <a:lnTo>
                    <a:pt x="46" y="111"/>
                  </a:lnTo>
                  <a:lnTo>
                    <a:pt x="45" y="111"/>
                  </a:lnTo>
                  <a:close/>
                  <a:moveTo>
                    <a:pt x="46" y="111"/>
                  </a:moveTo>
                  <a:lnTo>
                    <a:pt x="47" y="111"/>
                  </a:lnTo>
                  <a:lnTo>
                    <a:pt x="46" y="111"/>
                  </a:lnTo>
                  <a:close/>
                  <a:moveTo>
                    <a:pt x="6" y="111"/>
                  </a:moveTo>
                  <a:lnTo>
                    <a:pt x="6" y="110"/>
                  </a:lnTo>
                  <a:lnTo>
                    <a:pt x="6" y="111"/>
                  </a:lnTo>
                  <a:close/>
                  <a:moveTo>
                    <a:pt x="45" y="110"/>
                  </a:moveTo>
                  <a:lnTo>
                    <a:pt x="45" y="110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0"/>
                  </a:lnTo>
                  <a:close/>
                  <a:moveTo>
                    <a:pt x="46" y="110"/>
                  </a:move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7" y="110"/>
                  </a:move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close/>
                  <a:moveTo>
                    <a:pt x="5" y="110"/>
                  </a:moveTo>
                  <a:lnTo>
                    <a:pt x="5" y="110"/>
                  </a:lnTo>
                  <a:lnTo>
                    <a:pt x="5" y="110"/>
                  </a:lnTo>
                  <a:close/>
                  <a:moveTo>
                    <a:pt x="7" y="110"/>
                  </a:move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lnTo>
                    <a:pt x="7" y="110"/>
                  </a:lnTo>
                  <a:close/>
                  <a:moveTo>
                    <a:pt x="6" y="110"/>
                  </a:moveTo>
                  <a:lnTo>
                    <a:pt x="6" y="110"/>
                  </a:lnTo>
                  <a:lnTo>
                    <a:pt x="6" y="110"/>
                  </a:lnTo>
                  <a:close/>
                  <a:moveTo>
                    <a:pt x="46" y="110"/>
                  </a:move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6" y="110"/>
                  </a:move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close/>
                  <a:moveTo>
                    <a:pt x="6" y="110"/>
                  </a:moveTo>
                  <a:lnTo>
                    <a:pt x="5" y="110"/>
                  </a:lnTo>
                  <a:lnTo>
                    <a:pt x="6" y="110"/>
                  </a:lnTo>
                  <a:close/>
                  <a:moveTo>
                    <a:pt x="46" y="110"/>
                  </a:move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6" y="109"/>
                  </a:moveTo>
                  <a:lnTo>
                    <a:pt x="6" y="109"/>
                  </a:lnTo>
                  <a:lnTo>
                    <a:pt x="6" y="109"/>
                  </a:lnTo>
                  <a:close/>
                  <a:moveTo>
                    <a:pt x="5" y="109"/>
                  </a:moveTo>
                  <a:lnTo>
                    <a:pt x="6" y="109"/>
                  </a:lnTo>
                  <a:lnTo>
                    <a:pt x="6" y="110"/>
                  </a:lnTo>
                  <a:lnTo>
                    <a:pt x="6" y="109"/>
                  </a:lnTo>
                  <a:lnTo>
                    <a:pt x="5" y="109"/>
                  </a:lnTo>
                  <a:lnTo>
                    <a:pt x="5" y="110"/>
                  </a:lnTo>
                  <a:lnTo>
                    <a:pt x="5" y="109"/>
                  </a:lnTo>
                  <a:close/>
                  <a:moveTo>
                    <a:pt x="47" y="109"/>
                  </a:moveTo>
                  <a:lnTo>
                    <a:pt x="46" y="109"/>
                  </a:lnTo>
                  <a:lnTo>
                    <a:pt x="47" y="109"/>
                  </a:lnTo>
                  <a:close/>
                  <a:moveTo>
                    <a:pt x="63" y="109"/>
                  </a:moveTo>
                  <a:lnTo>
                    <a:pt x="64" y="109"/>
                  </a:lnTo>
                  <a:lnTo>
                    <a:pt x="63" y="109"/>
                  </a:lnTo>
                  <a:close/>
                  <a:moveTo>
                    <a:pt x="5" y="108"/>
                  </a:moveTo>
                  <a:lnTo>
                    <a:pt x="6" y="108"/>
                  </a:lnTo>
                  <a:lnTo>
                    <a:pt x="5" y="108"/>
                  </a:lnTo>
                  <a:lnTo>
                    <a:pt x="5" y="109"/>
                  </a:lnTo>
                  <a:lnTo>
                    <a:pt x="6" y="109"/>
                  </a:lnTo>
                  <a:lnTo>
                    <a:pt x="5" y="109"/>
                  </a:lnTo>
                  <a:lnTo>
                    <a:pt x="5" y="108"/>
                  </a:lnTo>
                  <a:close/>
                  <a:moveTo>
                    <a:pt x="6" y="108"/>
                  </a:moveTo>
                  <a:lnTo>
                    <a:pt x="6" y="109"/>
                  </a:lnTo>
                  <a:lnTo>
                    <a:pt x="6" y="108"/>
                  </a:lnTo>
                  <a:close/>
                  <a:moveTo>
                    <a:pt x="46" y="108"/>
                  </a:move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close/>
                  <a:moveTo>
                    <a:pt x="5" y="108"/>
                  </a:move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close/>
                  <a:moveTo>
                    <a:pt x="6" y="108"/>
                  </a:moveTo>
                  <a:lnTo>
                    <a:pt x="6" y="107"/>
                  </a:lnTo>
                  <a:lnTo>
                    <a:pt x="6" y="108"/>
                  </a:lnTo>
                  <a:close/>
                  <a:moveTo>
                    <a:pt x="46" y="107"/>
                  </a:move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6" y="107"/>
                  </a:moveTo>
                  <a:lnTo>
                    <a:pt x="6" y="108"/>
                  </a:lnTo>
                  <a:lnTo>
                    <a:pt x="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5" y="107"/>
                  </a:moveTo>
                  <a:lnTo>
                    <a:pt x="5" y="107"/>
                  </a:lnTo>
                  <a:lnTo>
                    <a:pt x="5" y="107"/>
                  </a:lnTo>
                  <a:close/>
                  <a:moveTo>
                    <a:pt x="46" y="107"/>
                  </a:moveTo>
                  <a:lnTo>
                    <a:pt x="47" y="107"/>
                  </a:lnTo>
                  <a:lnTo>
                    <a:pt x="46" y="107"/>
                  </a:lnTo>
                  <a:lnTo>
                    <a:pt x="47" y="108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5" y="107"/>
                  </a:moveTo>
                  <a:lnTo>
                    <a:pt x="45" y="107"/>
                  </a:lnTo>
                  <a:lnTo>
                    <a:pt x="45" y="107"/>
                  </a:lnTo>
                  <a:close/>
                  <a:moveTo>
                    <a:pt x="45" y="107"/>
                  </a:moveTo>
                  <a:lnTo>
                    <a:pt x="45" y="107"/>
                  </a:lnTo>
                  <a:lnTo>
                    <a:pt x="45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5" y="107"/>
                  </a:move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close/>
                  <a:moveTo>
                    <a:pt x="5" y="107"/>
                  </a:moveTo>
                  <a:lnTo>
                    <a:pt x="6" y="107"/>
                  </a:lnTo>
                  <a:lnTo>
                    <a:pt x="5" y="107"/>
                  </a:lnTo>
                  <a:lnTo>
                    <a:pt x="6" y="107"/>
                  </a:lnTo>
                  <a:lnTo>
                    <a:pt x="5" y="107"/>
                  </a:lnTo>
                  <a:lnTo>
                    <a:pt x="6" y="107"/>
                  </a:lnTo>
                  <a:lnTo>
                    <a:pt x="5" y="107"/>
                  </a:lnTo>
                  <a:close/>
                  <a:moveTo>
                    <a:pt x="6" y="106"/>
                  </a:moveTo>
                  <a:lnTo>
                    <a:pt x="6" y="106"/>
                  </a:lnTo>
                  <a:lnTo>
                    <a:pt x="6" y="106"/>
                  </a:lnTo>
                  <a:close/>
                  <a:moveTo>
                    <a:pt x="5" y="106"/>
                  </a:moveTo>
                  <a:lnTo>
                    <a:pt x="6" y="106"/>
                  </a:lnTo>
                  <a:lnTo>
                    <a:pt x="5" y="106"/>
                  </a:lnTo>
                  <a:close/>
                  <a:moveTo>
                    <a:pt x="6" y="106"/>
                  </a:moveTo>
                  <a:lnTo>
                    <a:pt x="5" y="106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6" y="106"/>
                  </a:lnTo>
                  <a:close/>
                  <a:moveTo>
                    <a:pt x="6" y="106"/>
                  </a:moveTo>
                  <a:lnTo>
                    <a:pt x="6" y="106"/>
                  </a:lnTo>
                  <a:lnTo>
                    <a:pt x="6" y="106"/>
                  </a:lnTo>
                  <a:close/>
                  <a:moveTo>
                    <a:pt x="47" y="106"/>
                  </a:moveTo>
                  <a:lnTo>
                    <a:pt x="47" y="106"/>
                  </a:lnTo>
                  <a:lnTo>
                    <a:pt x="47" y="106"/>
                  </a:lnTo>
                  <a:close/>
                  <a:moveTo>
                    <a:pt x="5" y="106"/>
                  </a:moveTo>
                  <a:lnTo>
                    <a:pt x="4" y="106"/>
                  </a:lnTo>
                  <a:lnTo>
                    <a:pt x="5" y="106"/>
                  </a:lnTo>
                  <a:close/>
                  <a:moveTo>
                    <a:pt x="46" y="106"/>
                  </a:moveTo>
                  <a:lnTo>
                    <a:pt x="46" y="106"/>
                  </a:lnTo>
                  <a:lnTo>
                    <a:pt x="46" y="106"/>
                  </a:lnTo>
                  <a:close/>
                  <a:moveTo>
                    <a:pt x="66" y="106"/>
                  </a:move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5" y="106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5" y="107"/>
                  </a:lnTo>
                  <a:lnTo>
                    <a:pt x="65" y="107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6" y="106"/>
                  </a:lnTo>
                  <a:lnTo>
                    <a:pt x="66" y="105"/>
                  </a:lnTo>
                  <a:lnTo>
                    <a:pt x="66" y="106"/>
                  </a:lnTo>
                  <a:close/>
                  <a:moveTo>
                    <a:pt x="5" y="106"/>
                  </a:moveTo>
                  <a:lnTo>
                    <a:pt x="5" y="105"/>
                  </a:lnTo>
                  <a:lnTo>
                    <a:pt x="5" y="106"/>
                  </a:lnTo>
                  <a:close/>
                  <a:moveTo>
                    <a:pt x="6" y="104"/>
                  </a:moveTo>
                  <a:lnTo>
                    <a:pt x="6" y="105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6" y="104"/>
                  </a:moveTo>
                  <a:lnTo>
                    <a:pt x="7" y="104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3" y="104"/>
                  </a:moveTo>
                  <a:lnTo>
                    <a:pt x="3" y="104"/>
                  </a:lnTo>
                  <a:lnTo>
                    <a:pt x="3" y="104"/>
                  </a:lnTo>
                  <a:close/>
                  <a:moveTo>
                    <a:pt x="5" y="104"/>
                  </a:moveTo>
                  <a:lnTo>
                    <a:pt x="4" y="104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6" y="104"/>
                  </a:ln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6" y="104"/>
                  </a:move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6" y="104"/>
                  </a:moveTo>
                  <a:lnTo>
                    <a:pt x="6" y="104"/>
                  </a:lnTo>
                  <a:lnTo>
                    <a:pt x="6" y="104"/>
                  </a:lnTo>
                  <a:close/>
                  <a:moveTo>
                    <a:pt x="3" y="104"/>
                  </a:moveTo>
                  <a:lnTo>
                    <a:pt x="4" y="104"/>
                  </a:lnTo>
                  <a:lnTo>
                    <a:pt x="3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47" y="103"/>
                  </a:moveTo>
                  <a:lnTo>
                    <a:pt x="47" y="104"/>
                  </a:lnTo>
                  <a:lnTo>
                    <a:pt x="47" y="104"/>
                  </a:lnTo>
                  <a:lnTo>
                    <a:pt x="47" y="103"/>
                  </a:lnTo>
                  <a:lnTo>
                    <a:pt x="47" y="103"/>
                  </a:lnTo>
                  <a:close/>
                  <a:moveTo>
                    <a:pt x="49" y="103"/>
                  </a:moveTo>
                  <a:lnTo>
                    <a:pt x="48" y="103"/>
                  </a:lnTo>
                  <a:lnTo>
                    <a:pt x="49" y="103"/>
                  </a:lnTo>
                  <a:close/>
                  <a:moveTo>
                    <a:pt x="4" y="103"/>
                  </a:moveTo>
                  <a:lnTo>
                    <a:pt x="3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close/>
                  <a:moveTo>
                    <a:pt x="47" y="103"/>
                  </a:move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close/>
                  <a:moveTo>
                    <a:pt x="49" y="102"/>
                  </a:moveTo>
                  <a:lnTo>
                    <a:pt x="49" y="103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close/>
                  <a:moveTo>
                    <a:pt x="48" y="103"/>
                  </a:moveTo>
                  <a:lnTo>
                    <a:pt x="48" y="102"/>
                  </a:lnTo>
                  <a:lnTo>
                    <a:pt x="48" y="103"/>
                  </a:lnTo>
                  <a:lnTo>
                    <a:pt x="48" y="102"/>
                  </a:lnTo>
                  <a:lnTo>
                    <a:pt x="48" y="103"/>
                  </a:lnTo>
                  <a:close/>
                  <a:moveTo>
                    <a:pt x="48" y="102"/>
                  </a:moveTo>
                  <a:lnTo>
                    <a:pt x="48" y="103"/>
                  </a:lnTo>
                  <a:lnTo>
                    <a:pt x="48" y="102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2"/>
                  </a:lnTo>
                  <a:lnTo>
                    <a:pt x="48" y="102"/>
                  </a:lnTo>
                  <a:close/>
                  <a:moveTo>
                    <a:pt x="5" y="102"/>
                  </a:moveTo>
                  <a:lnTo>
                    <a:pt x="5" y="103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4" y="103"/>
                  </a:lnTo>
                  <a:lnTo>
                    <a:pt x="4" y="102"/>
                  </a:lnTo>
                  <a:lnTo>
                    <a:pt x="5" y="102"/>
                  </a:lnTo>
                  <a:close/>
                  <a:moveTo>
                    <a:pt x="4" y="102"/>
                  </a:moveTo>
                  <a:lnTo>
                    <a:pt x="4" y="103"/>
                  </a:lnTo>
                  <a:lnTo>
                    <a:pt x="4" y="102"/>
                  </a:lnTo>
                  <a:close/>
                  <a:moveTo>
                    <a:pt x="48" y="102"/>
                  </a:moveTo>
                  <a:lnTo>
                    <a:pt x="47" y="102"/>
                  </a:lnTo>
                  <a:lnTo>
                    <a:pt x="48" y="102"/>
                  </a:lnTo>
                  <a:close/>
                  <a:moveTo>
                    <a:pt x="49" y="102"/>
                  </a:moveTo>
                  <a:lnTo>
                    <a:pt x="48" y="102"/>
                  </a:lnTo>
                  <a:lnTo>
                    <a:pt x="49" y="102"/>
                  </a:lnTo>
                  <a:close/>
                  <a:moveTo>
                    <a:pt x="47" y="102"/>
                  </a:moveTo>
                  <a:lnTo>
                    <a:pt x="47" y="101"/>
                  </a:lnTo>
                  <a:lnTo>
                    <a:pt x="47" y="102"/>
                  </a:lnTo>
                  <a:close/>
                  <a:moveTo>
                    <a:pt x="6" y="102"/>
                  </a:moveTo>
                  <a:lnTo>
                    <a:pt x="6" y="101"/>
                  </a:lnTo>
                  <a:lnTo>
                    <a:pt x="6" y="102"/>
                  </a:lnTo>
                  <a:close/>
                  <a:moveTo>
                    <a:pt x="48" y="101"/>
                  </a:moveTo>
                  <a:lnTo>
                    <a:pt x="48" y="102"/>
                  </a:lnTo>
                  <a:lnTo>
                    <a:pt x="48" y="101"/>
                  </a:lnTo>
                  <a:close/>
                  <a:moveTo>
                    <a:pt x="48" y="102"/>
                  </a:moveTo>
                  <a:lnTo>
                    <a:pt x="47" y="102"/>
                  </a:lnTo>
                  <a:lnTo>
                    <a:pt x="47" y="101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8" y="102"/>
                  </a:lnTo>
                  <a:close/>
                  <a:moveTo>
                    <a:pt x="4" y="101"/>
                  </a:moveTo>
                  <a:lnTo>
                    <a:pt x="3" y="101"/>
                  </a:lnTo>
                  <a:lnTo>
                    <a:pt x="4" y="101"/>
                  </a:lnTo>
                  <a:close/>
                  <a:moveTo>
                    <a:pt x="48" y="101"/>
                  </a:moveTo>
                  <a:lnTo>
                    <a:pt x="48" y="101"/>
                  </a:lnTo>
                  <a:lnTo>
                    <a:pt x="48" y="101"/>
                  </a:lnTo>
                  <a:close/>
                  <a:moveTo>
                    <a:pt x="48" y="101"/>
                  </a:moveTo>
                  <a:lnTo>
                    <a:pt x="48" y="101"/>
                  </a:lnTo>
                  <a:lnTo>
                    <a:pt x="48" y="101"/>
                  </a:lnTo>
                  <a:close/>
                  <a:moveTo>
                    <a:pt x="4" y="100"/>
                  </a:moveTo>
                  <a:lnTo>
                    <a:pt x="4" y="101"/>
                  </a:lnTo>
                  <a:lnTo>
                    <a:pt x="4" y="100"/>
                  </a:lnTo>
                  <a:close/>
                  <a:moveTo>
                    <a:pt x="47" y="100"/>
                  </a:moveTo>
                  <a:lnTo>
                    <a:pt x="47" y="101"/>
                  </a:lnTo>
                  <a:lnTo>
                    <a:pt x="47" y="100"/>
                  </a:lnTo>
                  <a:close/>
                  <a:moveTo>
                    <a:pt x="5" y="100"/>
                  </a:moveTo>
                  <a:lnTo>
                    <a:pt x="5" y="101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close/>
                  <a:moveTo>
                    <a:pt x="66" y="100"/>
                  </a:moveTo>
                  <a:lnTo>
                    <a:pt x="67" y="100"/>
                  </a:lnTo>
                  <a:lnTo>
                    <a:pt x="67" y="101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6" y="100"/>
                  </a:lnTo>
                  <a:lnTo>
                    <a:pt x="66" y="100"/>
                  </a:lnTo>
                  <a:close/>
                  <a:moveTo>
                    <a:pt x="46" y="100"/>
                  </a:moveTo>
                  <a:lnTo>
                    <a:pt x="46" y="100"/>
                  </a:lnTo>
                  <a:lnTo>
                    <a:pt x="46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8" y="100"/>
                  </a:moveTo>
                  <a:lnTo>
                    <a:pt x="49" y="100"/>
                  </a:lnTo>
                  <a:lnTo>
                    <a:pt x="48" y="100"/>
                  </a:lnTo>
                  <a:close/>
                  <a:moveTo>
                    <a:pt x="49" y="99"/>
                  </a:moveTo>
                  <a:lnTo>
                    <a:pt x="49" y="99"/>
                  </a:lnTo>
                  <a:lnTo>
                    <a:pt x="49" y="99"/>
                  </a:lnTo>
                  <a:close/>
                  <a:moveTo>
                    <a:pt x="48" y="99"/>
                  </a:moveTo>
                  <a:lnTo>
                    <a:pt x="48" y="99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8" y="99"/>
                  </a:lnTo>
                  <a:close/>
                  <a:moveTo>
                    <a:pt x="2" y="99"/>
                  </a:moveTo>
                  <a:lnTo>
                    <a:pt x="2" y="99"/>
                  </a:lnTo>
                  <a:lnTo>
                    <a:pt x="2" y="99"/>
                  </a:lnTo>
                  <a:close/>
                  <a:moveTo>
                    <a:pt x="2" y="98"/>
                  </a:moveTo>
                  <a:lnTo>
                    <a:pt x="2" y="98"/>
                  </a:lnTo>
                  <a:lnTo>
                    <a:pt x="2" y="98"/>
                  </a:lnTo>
                  <a:close/>
                  <a:moveTo>
                    <a:pt x="2" y="98"/>
                  </a:moveTo>
                  <a:lnTo>
                    <a:pt x="2" y="97"/>
                  </a:lnTo>
                  <a:lnTo>
                    <a:pt x="2" y="98"/>
                  </a:lnTo>
                  <a:close/>
                  <a:moveTo>
                    <a:pt x="2" y="97"/>
                  </a:moveTo>
                  <a:lnTo>
                    <a:pt x="2" y="98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8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44" y="97"/>
                  </a:moveTo>
                  <a:lnTo>
                    <a:pt x="43" y="97"/>
                  </a:lnTo>
                  <a:lnTo>
                    <a:pt x="44" y="97"/>
                  </a:lnTo>
                  <a:close/>
                  <a:moveTo>
                    <a:pt x="42" y="97"/>
                  </a:move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43" y="97"/>
                  </a:moveTo>
                  <a:lnTo>
                    <a:pt x="43" y="97"/>
                  </a:lnTo>
                  <a:lnTo>
                    <a:pt x="43" y="97"/>
                  </a:lnTo>
                  <a:close/>
                  <a:moveTo>
                    <a:pt x="50" y="97"/>
                  </a:moveTo>
                  <a:lnTo>
                    <a:pt x="49" y="97"/>
                  </a:lnTo>
                  <a:lnTo>
                    <a:pt x="50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6"/>
                  </a:lnTo>
                  <a:lnTo>
                    <a:pt x="2" y="97"/>
                  </a:lnTo>
                  <a:close/>
                  <a:moveTo>
                    <a:pt x="52" y="96"/>
                  </a:moveTo>
                  <a:lnTo>
                    <a:pt x="52" y="97"/>
                  </a:lnTo>
                  <a:lnTo>
                    <a:pt x="52" y="96"/>
                  </a:lnTo>
                  <a:close/>
                  <a:moveTo>
                    <a:pt x="51" y="96"/>
                  </a:moveTo>
                  <a:lnTo>
                    <a:pt x="50" y="96"/>
                  </a:lnTo>
                  <a:lnTo>
                    <a:pt x="51" y="96"/>
                  </a:lnTo>
                  <a:close/>
                  <a:moveTo>
                    <a:pt x="50" y="96"/>
                  </a:moveTo>
                  <a:lnTo>
                    <a:pt x="50" y="96"/>
                  </a:lnTo>
                  <a:lnTo>
                    <a:pt x="50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51" y="96"/>
                  </a:move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6"/>
                  </a:lnTo>
                  <a:close/>
                  <a:moveTo>
                    <a:pt x="51" y="96"/>
                  </a:moveTo>
                  <a:lnTo>
                    <a:pt x="51" y="96"/>
                  </a:lnTo>
                  <a:lnTo>
                    <a:pt x="51" y="96"/>
                  </a:lnTo>
                  <a:close/>
                  <a:moveTo>
                    <a:pt x="53" y="96"/>
                  </a:moveTo>
                  <a:lnTo>
                    <a:pt x="53" y="96"/>
                  </a:lnTo>
                  <a:lnTo>
                    <a:pt x="53" y="96"/>
                  </a:lnTo>
                  <a:close/>
                  <a:moveTo>
                    <a:pt x="53" y="96"/>
                  </a:moveTo>
                  <a:lnTo>
                    <a:pt x="53" y="96"/>
                  </a:lnTo>
                  <a:lnTo>
                    <a:pt x="53" y="96"/>
                  </a:lnTo>
                  <a:close/>
                  <a:moveTo>
                    <a:pt x="56" y="96"/>
                  </a:moveTo>
                  <a:lnTo>
                    <a:pt x="56" y="95"/>
                  </a:lnTo>
                  <a:lnTo>
                    <a:pt x="56" y="96"/>
                  </a:lnTo>
                  <a:close/>
                  <a:moveTo>
                    <a:pt x="52" y="96"/>
                  </a:moveTo>
                  <a:lnTo>
                    <a:pt x="53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close/>
                  <a:moveTo>
                    <a:pt x="1" y="95"/>
                  </a:moveTo>
                  <a:lnTo>
                    <a:pt x="2" y="95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2" y="95"/>
                  </a:lnTo>
                  <a:lnTo>
                    <a:pt x="2" y="96"/>
                  </a:lnTo>
                  <a:lnTo>
                    <a:pt x="1" y="96"/>
                  </a:lnTo>
                  <a:lnTo>
                    <a:pt x="1" y="95"/>
                  </a:lnTo>
                  <a:close/>
                  <a:moveTo>
                    <a:pt x="2" y="95"/>
                  </a:moveTo>
                  <a:lnTo>
                    <a:pt x="2" y="95"/>
                  </a:lnTo>
                  <a:lnTo>
                    <a:pt x="2" y="95"/>
                  </a:lnTo>
                  <a:close/>
                  <a:moveTo>
                    <a:pt x="54" y="95"/>
                  </a:moveTo>
                  <a:lnTo>
                    <a:pt x="54" y="95"/>
                  </a:lnTo>
                  <a:lnTo>
                    <a:pt x="54" y="95"/>
                  </a:lnTo>
                  <a:close/>
                  <a:moveTo>
                    <a:pt x="2" y="95"/>
                  </a:move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close/>
                  <a:moveTo>
                    <a:pt x="53" y="95"/>
                  </a:move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3" y="95"/>
                  </a:lnTo>
                  <a:close/>
                  <a:moveTo>
                    <a:pt x="54" y="94"/>
                  </a:move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4"/>
                  </a:lnTo>
                  <a:close/>
                  <a:moveTo>
                    <a:pt x="0" y="95"/>
                  </a:moveTo>
                  <a:lnTo>
                    <a:pt x="0" y="94"/>
                  </a:lnTo>
                  <a:lnTo>
                    <a:pt x="0" y="95"/>
                  </a:lnTo>
                  <a:close/>
                  <a:moveTo>
                    <a:pt x="54" y="95"/>
                  </a:moveTo>
                  <a:lnTo>
                    <a:pt x="54" y="94"/>
                  </a:lnTo>
                  <a:lnTo>
                    <a:pt x="54" y="95"/>
                  </a:lnTo>
                  <a:close/>
                  <a:moveTo>
                    <a:pt x="53" y="94"/>
                  </a:moveTo>
                  <a:lnTo>
                    <a:pt x="53" y="94"/>
                  </a:lnTo>
                  <a:lnTo>
                    <a:pt x="53" y="94"/>
                  </a:lnTo>
                  <a:close/>
                  <a:moveTo>
                    <a:pt x="58" y="94"/>
                  </a:moveTo>
                  <a:lnTo>
                    <a:pt x="57" y="94"/>
                  </a:lnTo>
                  <a:lnTo>
                    <a:pt x="58" y="94"/>
                  </a:lnTo>
                  <a:lnTo>
                    <a:pt x="57" y="94"/>
                  </a:lnTo>
                  <a:lnTo>
                    <a:pt x="57" y="95"/>
                  </a:lnTo>
                  <a:lnTo>
                    <a:pt x="57" y="94"/>
                  </a:lnTo>
                  <a:lnTo>
                    <a:pt x="58" y="94"/>
                  </a:lnTo>
                  <a:close/>
                  <a:moveTo>
                    <a:pt x="56" y="93"/>
                  </a:moveTo>
                  <a:lnTo>
                    <a:pt x="56" y="94"/>
                  </a:lnTo>
                  <a:lnTo>
                    <a:pt x="56" y="93"/>
                  </a:lnTo>
                  <a:lnTo>
                    <a:pt x="56" y="94"/>
                  </a:lnTo>
                  <a:lnTo>
                    <a:pt x="56" y="95"/>
                  </a:lnTo>
                  <a:lnTo>
                    <a:pt x="56" y="94"/>
                  </a:lnTo>
                  <a:lnTo>
                    <a:pt x="56" y="93"/>
                  </a:lnTo>
                  <a:close/>
                  <a:moveTo>
                    <a:pt x="54" y="94"/>
                  </a:moveTo>
                  <a:lnTo>
                    <a:pt x="54" y="93"/>
                  </a:lnTo>
                  <a:lnTo>
                    <a:pt x="54" y="94"/>
                  </a:lnTo>
                  <a:close/>
                  <a:moveTo>
                    <a:pt x="0" y="93"/>
                  </a:moveTo>
                  <a:lnTo>
                    <a:pt x="1" y="93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0" y="93"/>
                  </a:lnTo>
                  <a:close/>
                  <a:moveTo>
                    <a:pt x="1" y="93"/>
                  </a:moveTo>
                  <a:lnTo>
                    <a:pt x="1" y="93"/>
                  </a:lnTo>
                  <a:lnTo>
                    <a:pt x="1" y="93"/>
                  </a:lnTo>
                  <a:lnTo>
                    <a:pt x="1" y="93"/>
                  </a:lnTo>
                  <a:close/>
                  <a:moveTo>
                    <a:pt x="1" y="93"/>
                  </a:moveTo>
                  <a:lnTo>
                    <a:pt x="1" y="93"/>
                  </a:lnTo>
                  <a:lnTo>
                    <a:pt x="1" y="93"/>
                  </a:lnTo>
                  <a:close/>
                  <a:moveTo>
                    <a:pt x="61" y="93"/>
                  </a:moveTo>
                  <a:lnTo>
                    <a:pt x="61" y="93"/>
                  </a:lnTo>
                  <a:lnTo>
                    <a:pt x="61" y="93"/>
                  </a:lnTo>
                  <a:close/>
                  <a:moveTo>
                    <a:pt x="60" y="93"/>
                  </a:moveTo>
                  <a:lnTo>
                    <a:pt x="60" y="93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60" y="93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7" y="94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60" y="93"/>
                  </a:moveTo>
                  <a:lnTo>
                    <a:pt x="60" y="92"/>
                  </a:lnTo>
                  <a:lnTo>
                    <a:pt x="60" y="93"/>
                  </a:lnTo>
                  <a:close/>
                  <a:moveTo>
                    <a:pt x="58" y="93"/>
                  </a:moveTo>
                  <a:lnTo>
                    <a:pt x="58" y="92"/>
                  </a:lnTo>
                  <a:lnTo>
                    <a:pt x="58" y="93"/>
                  </a:lnTo>
                  <a:close/>
                  <a:moveTo>
                    <a:pt x="58" y="92"/>
                  </a:moveTo>
                  <a:lnTo>
                    <a:pt x="58" y="92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8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1" y="92"/>
                  </a:lnTo>
                  <a:close/>
                  <a:moveTo>
                    <a:pt x="57" y="92"/>
                  </a:move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close/>
                  <a:moveTo>
                    <a:pt x="57" y="92"/>
                  </a:move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close/>
                  <a:moveTo>
                    <a:pt x="59" y="92"/>
                  </a:moveTo>
                  <a:lnTo>
                    <a:pt x="59" y="92"/>
                  </a:lnTo>
                  <a:lnTo>
                    <a:pt x="59" y="92"/>
                  </a:lnTo>
                  <a:close/>
                  <a:moveTo>
                    <a:pt x="58" y="92"/>
                  </a:moveTo>
                  <a:lnTo>
                    <a:pt x="58" y="92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8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1" y="92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1"/>
                  </a:lnTo>
                  <a:close/>
                  <a:moveTo>
                    <a:pt x="61" y="92"/>
                  </a:moveTo>
                  <a:lnTo>
                    <a:pt x="61" y="91"/>
                  </a:lnTo>
                  <a:lnTo>
                    <a:pt x="61" y="92"/>
                  </a:lnTo>
                  <a:close/>
                  <a:moveTo>
                    <a:pt x="62" y="91"/>
                  </a:moveTo>
                  <a:lnTo>
                    <a:pt x="61" y="91"/>
                  </a:lnTo>
                  <a:lnTo>
                    <a:pt x="61" y="92"/>
                  </a:lnTo>
                  <a:lnTo>
                    <a:pt x="61" y="91"/>
                  </a:lnTo>
                  <a:lnTo>
                    <a:pt x="62" y="91"/>
                  </a:lnTo>
                  <a:close/>
                  <a:moveTo>
                    <a:pt x="61" y="91"/>
                  </a:moveTo>
                  <a:lnTo>
                    <a:pt x="60" y="91"/>
                  </a:lnTo>
                  <a:lnTo>
                    <a:pt x="61" y="91"/>
                  </a:lnTo>
                  <a:close/>
                  <a:moveTo>
                    <a:pt x="60" y="91"/>
                  </a:move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60" y="91"/>
                  </a:lnTo>
                  <a:lnTo>
                    <a:pt x="60" y="91"/>
                  </a:lnTo>
                  <a:close/>
                  <a:moveTo>
                    <a:pt x="61" y="91"/>
                  </a:moveTo>
                  <a:lnTo>
                    <a:pt x="61" y="91"/>
                  </a:lnTo>
                  <a:lnTo>
                    <a:pt x="61" y="91"/>
                  </a:lnTo>
                  <a:close/>
                  <a:moveTo>
                    <a:pt x="61" y="91"/>
                  </a:moveTo>
                  <a:lnTo>
                    <a:pt x="61" y="91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1" y="91"/>
                  </a:lnTo>
                  <a:close/>
                  <a:moveTo>
                    <a:pt x="63" y="91"/>
                  </a:moveTo>
                  <a:lnTo>
                    <a:pt x="62" y="91"/>
                  </a:lnTo>
                  <a:lnTo>
                    <a:pt x="63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2" y="91"/>
                  </a:moveTo>
                  <a:lnTo>
                    <a:pt x="61" y="91"/>
                  </a:lnTo>
                  <a:lnTo>
                    <a:pt x="62" y="91"/>
                  </a:lnTo>
                  <a:close/>
                  <a:moveTo>
                    <a:pt x="62" y="90"/>
                  </a:moveTo>
                  <a:lnTo>
                    <a:pt x="62" y="91"/>
                  </a:lnTo>
                  <a:lnTo>
                    <a:pt x="62" y="91"/>
                  </a:lnTo>
                  <a:lnTo>
                    <a:pt x="62" y="90"/>
                  </a:lnTo>
                  <a:close/>
                  <a:moveTo>
                    <a:pt x="60" y="91"/>
                  </a:moveTo>
                  <a:lnTo>
                    <a:pt x="60" y="90"/>
                  </a:lnTo>
                  <a:lnTo>
                    <a:pt x="60" y="91"/>
                  </a:lnTo>
                  <a:close/>
                  <a:moveTo>
                    <a:pt x="62" y="90"/>
                  </a:moveTo>
                  <a:lnTo>
                    <a:pt x="61" y="91"/>
                  </a:lnTo>
                  <a:lnTo>
                    <a:pt x="62" y="91"/>
                  </a:lnTo>
                  <a:lnTo>
                    <a:pt x="61" y="91"/>
                  </a:lnTo>
                  <a:lnTo>
                    <a:pt x="62" y="90"/>
                  </a:lnTo>
                  <a:close/>
                  <a:moveTo>
                    <a:pt x="61" y="90"/>
                  </a:moveTo>
                  <a:lnTo>
                    <a:pt x="60" y="90"/>
                  </a:lnTo>
                  <a:lnTo>
                    <a:pt x="61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91"/>
                  </a:ln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0" y="90"/>
                  </a:moveTo>
                  <a:lnTo>
                    <a:pt x="60" y="90"/>
                  </a:lnTo>
                  <a:lnTo>
                    <a:pt x="60" y="90"/>
                  </a:lnTo>
                  <a:close/>
                  <a:moveTo>
                    <a:pt x="62" y="89"/>
                  </a:moveTo>
                  <a:lnTo>
                    <a:pt x="62" y="90"/>
                  </a:lnTo>
                  <a:lnTo>
                    <a:pt x="62" y="89"/>
                  </a:lnTo>
                  <a:lnTo>
                    <a:pt x="62" y="90"/>
                  </a:lnTo>
                  <a:lnTo>
                    <a:pt x="62" y="89"/>
                  </a:lnTo>
                  <a:close/>
                  <a:moveTo>
                    <a:pt x="63" y="89"/>
                  </a:moveTo>
                  <a:lnTo>
                    <a:pt x="62" y="89"/>
                  </a:lnTo>
                  <a:lnTo>
                    <a:pt x="63" y="89"/>
                  </a:lnTo>
                  <a:close/>
                  <a:moveTo>
                    <a:pt x="60" y="89"/>
                  </a:moveTo>
                  <a:lnTo>
                    <a:pt x="59" y="89"/>
                  </a:lnTo>
                  <a:lnTo>
                    <a:pt x="60" y="89"/>
                  </a:lnTo>
                  <a:close/>
                  <a:moveTo>
                    <a:pt x="64" y="89"/>
                  </a:moveTo>
                  <a:lnTo>
                    <a:pt x="64" y="89"/>
                  </a:lnTo>
                  <a:lnTo>
                    <a:pt x="64" y="89"/>
                  </a:lnTo>
                  <a:close/>
                  <a:moveTo>
                    <a:pt x="64" y="89"/>
                  </a:moveTo>
                  <a:lnTo>
                    <a:pt x="64" y="89"/>
                  </a:lnTo>
                  <a:lnTo>
                    <a:pt x="64" y="89"/>
                  </a:lnTo>
                  <a:close/>
                  <a:moveTo>
                    <a:pt x="64" y="89"/>
                  </a:moveTo>
                  <a:lnTo>
                    <a:pt x="63" y="89"/>
                  </a:lnTo>
                  <a:lnTo>
                    <a:pt x="64" y="89"/>
                  </a:lnTo>
                  <a:close/>
                  <a:moveTo>
                    <a:pt x="63" y="89"/>
                  </a:moveTo>
                  <a:lnTo>
                    <a:pt x="62" y="89"/>
                  </a:lnTo>
                  <a:lnTo>
                    <a:pt x="63" y="89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3" y="89"/>
                  </a:lnTo>
                  <a:close/>
                  <a:moveTo>
                    <a:pt x="63" y="89"/>
                  </a:moveTo>
                  <a:lnTo>
                    <a:pt x="64" y="89"/>
                  </a:lnTo>
                  <a:lnTo>
                    <a:pt x="63" y="89"/>
                  </a:lnTo>
                  <a:close/>
                  <a:moveTo>
                    <a:pt x="65" y="89"/>
                  </a:moveTo>
                  <a:lnTo>
                    <a:pt x="66" y="89"/>
                  </a:lnTo>
                  <a:lnTo>
                    <a:pt x="65" y="89"/>
                  </a:lnTo>
                  <a:close/>
                  <a:moveTo>
                    <a:pt x="64" y="89"/>
                  </a:moveTo>
                  <a:lnTo>
                    <a:pt x="63" y="89"/>
                  </a:lnTo>
                  <a:lnTo>
                    <a:pt x="64" y="89"/>
                  </a:lnTo>
                  <a:lnTo>
                    <a:pt x="64" y="88"/>
                  </a:lnTo>
                  <a:lnTo>
                    <a:pt x="64" y="89"/>
                  </a:lnTo>
                  <a:close/>
                  <a:moveTo>
                    <a:pt x="64" y="88"/>
                  </a:moveTo>
                  <a:lnTo>
                    <a:pt x="64" y="88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4" y="88"/>
                  </a:lnTo>
                  <a:close/>
                  <a:moveTo>
                    <a:pt x="59" y="88"/>
                  </a:moveTo>
                  <a:lnTo>
                    <a:pt x="59" y="88"/>
                  </a:lnTo>
                  <a:lnTo>
                    <a:pt x="59" y="88"/>
                  </a:lnTo>
                  <a:close/>
                  <a:moveTo>
                    <a:pt x="65" y="88"/>
                  </a:moveTo>
                  <a:lnTo>
                    <a:pt x="65" y="88"/>
                  </a:lnTo>
                  <a:lnTo>
                    <a:pt x="65" y="88"/>
                  </a:lnTo>
                  <a:close/>
                  <a:moveTo>
                    <a:pt x="62" y="88"/>
                  </a:moveTo>
                  <a:lnTo>
                    <a:pt x="62" y="88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close/>
                  <a:moveTo>
                    <a:pt x="60" y="88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62" y="88"/>
                  </a:moveTo>
                  <a:lnTo>
                    <a:pt x="62" y="88"/>
                  </a:lnTo>
                  <a:lnTo>
                    <a:pt x="62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57" y="88"/>
                  </a:move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7" y="88"/>
                  </a:lnTo>
                  <a:close/>
                  <a:moveTo>
                    <a:pt x="60" y="88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59" y="88"/>
                  </a:lnTo>
                  <a:lnTo>
                    <a:pt x="60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58" y="88"/>
                  </a:moveTo>
                  <a:lnTo>
                    <a:pt x="57" y="88"/>
                  </a:lnTo>
                  <a:lnTo>
                    <a:pt x="58" y="88"/>
                  </a:lnTo>
                  <a:close/>
                  <a:moveTo>
                    <a:pt x="62" y="88"/>
                  </a:moveTo>
                  <a:lnTo>
                    <a:pt x="62" y="87"/>
                  </a:lnTo>
                  <a:lnTo>
                    <a:pt x="62" y="88"/>
                  </a:lnTo>
                  <a:close/>
                  <a:moveTo>
                    <a:pt x="62" y="88"/>
                  </a:moveTo>
                  <a:lnTo>
                    <a:pt x="62" y="87"/>
                  </a:lnTo>
                  <a:lnTo>
                    <a:pt x="62" y="88"/>
                  </a:lnTo>
                  <a:close/>
                  <a:moveTo>
                    <a:pt x="61" y="87"/>
                  </a:moveTo>
                  <a:lnTo>
                    <a:pt x="61" y="88"/>
                  </a:lnTo>
                  <a:lnTo>
                    <a:pt x="61" y="87"/>
                  </a:lnTo>
                  <a:lnTo>
                    <a:pt x="61" y="88"/>
                  </a:lnTo>
                  <a:lnTo>
                    <a:pt x="61" y="87"/>
                  </a:lnTo>
                  <a:close/>
                  <a:moveTo>
                    <a:pt x="64" y="87"/>
                  </a:move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7"/>
                  </a:lnTo>
                  <a:lnTo>
                    <a:pt x="64" y="87"/>
                  </a:lnTo>
                  <a:close/>
                  <a:moveTo>
                    <a:pt x="62" y="87"/>
                  </a:moveTo>
                  <a:lnTo>
                    <a:pt x="63" y="87"/>
                  </a:lnTo>
                  <a:lnTo>
                    <a:pt x="62" y="87"/>
                  </a:lnTo>
                  <a:lnTo>
                    <a:pt x="63" y="87"/>
                  </a:lnTo>
                  <a:lnTo>
                    <a:pt x="63" y="88"/>
                  </a:lnTo>
                  <a:lnTo>
                    <a:pt x="62" y="87"/>
                  </a:lnTo>
                  <a:close/>
                  <a:moveTo>
                    <a:pt x="59" y="87"/>
                  </a:moveTo>
                  <a:lnTo>
                    <a:pt x="60" y="87"/>
                  </a:lnTo>
                  <a:lnTo>
                    <a:pt x="59" y="87"/>
                  </a:lnTo>
                  <a:close/>
                  <a:moveTo>
                    <a:pt x="61" y="87"/>
                  </a:moveTo>
                  <a:lnTo>
                    <a:pt x="61" y="87"/>
                  </a:lnTo>
                  <a:lnTo>
                    <a:pt x="61" y="87"/>
                  </a:lnTo>
                  <a:close/>
                  <a:moveTo>
                    <a:pt x="63" y="87"/>
                  </a:moveTo>
                  <a:lnTo>
                    <a:pt x="62" y="87"/>
                  </a:lnTo>
                  <a:lnTo>
                    <a:pt x="63" y="87"/>
                  </a:lnTo>
                  <a:close/>
                  <a:moveTo>
                    <a:pt x="60" y="87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7"/>
                  </a:lnTo>
                  <a:close/>
                  <a:moveTo>
                    <a:pt x="64" y="87"/>
                  </a:moveTo>
                  <a:lnTo>
                    <a:pt x="64" y="88"/>
                  </a:lnTo>
                  <a:lnTo>
                    <a:pt x="64" y="87"/>
                  </a:lnTo>
                  <a:close/>
                  <a:moveTo>
                    <a:pt x="62" y="87"/>
                  </a:move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close/>
                  <a:moveTo>
                    <a:pt x="66" y="87"/>
                  </a:moveTo>
                  <a:lnTo>
                    <a:pt x="66" y="87"/>
                  </a:lnTo>
                  <a:lnTo>
                    <a:pt x="66" y="87"/>
                  </a:lnTo>
                  <a:close/>
                  <a:moveTo>
                    <a:pt x="61" y="87"/>
                  </a:moveTo>
                  <a:lnTo>
                    <a:pt x="62" y="87"/>
                  </a:lnTo>
                  <a:lnTo>
                    <a:pt x="62" y="88"/>
                  </a:lnTo>
                  <a:lnTo>
                    <a:pt x="62" y="87"/>
                  </a:lnTo>
                  <a:lnTo>
                    <a:pt x="62" y="88"/>
                  </a:lnTo>
                  <a:lnTo>
                    <a:pt x="62" y="87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1" y="87"/>
                  </a:lnTo>
                  <a:lnTo>
                    <a:pt x="62" y="87"/>
                  </a:lnTo>
                  <a:lnTo>
                    <a:pt x="61" y="87"/>
                  </a:lnTo>
                  <a:lnTo>
                    <a:pt x="62" y="87"/>
                  </a:lnTo>
                  <a:lnTo>
                    <a:pt x="61" y="87"/>
                  </a:lnTo>
                  <a:close/>
                  <a:moveTo>
                    <a:pt x="60" y="87"/>
                  </a:moveTo>
                  <a:lnTo>
                    <a:pt x="61" y="87"/>
                  </a:lnTo>
                  <a:lnTo>
                    <a:pt x="60" y="87"/>
                  </a:lnTo>
                  <a:close/>
                  <a:moveTo>
                    <a:pt x="62" y="87"/>
                  </a:moveTo>
                  <a:lnTo>
                    <a:pt x="61" y="87"/>
                  </a:lnTo>
                  <a:lnTo>
                    <a:pt x="62" y="87"/>
                  </a:lnTo>
                  <a:close/>
                  <a:moveTo>
                    <a:pt x="62" y="87"/>
                  </a:moveTo>
                  <a:lnTo>
                    <a:pt x="62" y="87"/>
                  </a:lnTo>
                  <a:lnTo>
                    <a:pt x="62" y="87"/>
                  </a:lnTo>
                  <a:close/>
                  <a:moveTo>
                    <a:pt x="60" y="87"/>
                  </a:moveTo>
                  <a:lnTo>
                    <a:pt x="60" y="87"/>
                  </a:lnTo>
                  <a:lnTo>
                    <a:pt x="60" y="87"/>
                  </a:lnTo>
                  <a:close/>
                  <a:moveTo>
                    <a:pt x="59" y="87"/>
                  </a:moveTo>
                  <a:lnTo>
                    <a:pt x="60" y="87"/>
                  </a:lnTo>
                  <a:lnTo>
                    <a:pt x="59" y="87"/>
                  </a:lnTo>
                  <a:close/>
                  <a:moveTo>
                    <a:pt x="64" y="87"/>
                  </a:moveTo>
                  <a:lnTo>
                    <a:pt x="64" y="87"/>
                  </a:lnTo>
                  <a:lnTo>
                    <a:pt x="64" y="87"/>
                  </a:lnTo>
                  <a:lnTo>
                    <a:pt x="64" y="88"/>
                  </a:lnTo>
                  <a:lnTo>
                    <a:pt x="64" y="87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3" y="87"/>
                  </a:lnTo>
                  <a:lnTo>
                    <a:pt x="64" y="87"/>
                  </a:lnTo>
                  <a:lnTo>
                    <a:pt x="63" y="87"/>
                  </a:lnTo>
                  <a:lnTo>
                    <a:pt x="64" y="87"/>
                  </a:lnTo>
                  <a:lnTo>
                    <a:pt x="63" y="87"/>
                  </a:lnTo>
                  <a:lnTo>
                    <a:pt x="64" y="87"/>
                  </a:lnTo>
                  <a:close/>
                  <a:moveTo>
                    <a:pt x="69" y="87"/>
                  </a:moveTo>
                  <a:lnTo>
                    <a:pt x="68" y="87"/>
                  </a:lnTo>
                  <a:lnTo>
                    <a:pt x="68" y="86"/>
                  </a:lnTo>
                  <a:lnTo>
                    <a:pt x="69" y="86"/>
                  </a:lnTo>
                  <a:lnTo>
                    <a:pt x="69" y="87"/>
                  </a:lnTo>
                  <a:close/>
                  <a:moveTo>
                    <a:pt x="62" y="86"/>
                  </a:moveTo>
                  <a:lnTo>
                    <a:pt x="62" y="87"/>
                  </a:lnTo>
                  <a:lnTo>
                    <a:pt x="62" y="86"/>
                  </a:lnTo>
                  <a:close/>
                  <a:moveTo>
                    <a:pt x="66" y="87"/>
                  </a:moveTo>
                  <a:lnTo>
                    <a:pt x="66" y="87"/>
                  </a:lnTo>
                  <a:lnTo>
                    <a:pt x="66" y="86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7"/>
                  </a:lnTo>
                  <a:close/>
                  <a:moveTo>
                    <a:pt x="63" y="86"/>
                  </a:moveTo>
                  <a:lnTo>
                    <a:pt x="63" y="87"/>
                  </a:lnTo>
                  <a:lnTo>
                    <a:pt x="62" y="87"/>
                  </a:lnTo>
                  <a:lnTo>
                    <a:pt x="63" y="87"/>
                  </a:lnTo>
                  <a:lnTo>
                    <a:pt x="63" y="86"/>
                  </a:lnTo>
                  <a:close/>
                  <a:moveTo>
                    <a:pt x="60" y="87"/>
                  </a:moveTo>
                  <a:lnTo>
                    <a:pt x="60" y="86"/>
                  </a:lnTo>
                  <a:lnTo>
                    <a:pt x="60" y="87"/>
                  </a:lnTo>
                  <a:close/>
                  <a:moveTo>
                    <a:pt x="60" y="86"/>
                  </a:moveTo>
                  <a:lnTo>
                    <a:pt x="60" y="87"/>
                  </a:lnTo>
                  <a:lnTo>
                    <a:pt x="60" y="86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6"/>
                  </a:lnTo>
                  <a:lnTo>
                    <a:pt x="60" y="86"/>
                  </a:lnTo>
                  <a:close/>
                  <a:moveTo>
                    <a:pt x="62" y="86"/>
                  </a:moveTo>
                  <a:lnTo>
                    <a:pt x="61" y="86"/>
                  </a:lnTo>
                  <a:lnTo>
                    <a:pt x="62" y="86"/>
                  </a:lnTo>
                  <a:close/>
                  <a:moveTo>
                    <a:pt x="63" y="86"/>
                  </a:moveTo>
                  <a:lnTo>
                    <a:pt x="62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3" y="86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62" y="86"/>
                  </a:lnTo>
                  <a:close/>
                  <a:moveTo>
                    <a:pt x="64" y="86"/>
                  </a:moveTo>
                  <a:lnTo>
                    <a:pt x="64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64" y="86"/>
                  </a:lnTo>
                  <a:close/>
                  <a:moveTo>
                    <a:pt x="61" y="86"/>
                  </a:moveTo>
                  <a:lnTo>
                    <a:pt x="60" y="86"/>
                  </a:lnTo>
                  <a:lnTo>
                    <a:pt x="61" y="86"/>
                  </a:lnTo>
                  <a:close/>
                  <a:moveTo>
                    <a:pt x="67" y="86"/>
                  </a:moveTo>
                  <a:lnTo>
                    <a:pt x="68" y="86"/>
                  </a:lnTo>
                  <a:lnTo>
                    <a:pt x="67" y="86"/>
                  </a:lnTo>
                  <a:close/>
                  <a:moveTo>
                    <a:pt x="64" y="86"/>
                  </a:moveTo>
                  <a:lnTo>
                    <a:pt x="63" y="86"/>
                  </a:lnTo>
                  <a:lnTo>
                    <a:pt x="64" y="86"/>
                  </a:lnTo>
                  <a:lnTo>
                    <a:pt x="63" y="86"/>
                  </a:lnTo>
                  <a:lnTo>
                    <a:pt x="64" y="86"/>
                  </a:lnTo>
                  <a:close/>
                  <a:moveTo>
                    <a:pt x="68" y="86"/>
                  </a:moveTo>
                  <a:lnTo>
                    <a:pt x="67" y="86"/>
                  </a:lnTo>
                  <a:lnTo>
                    <a:pt x="68" y="86"/>
                  </a:lnTo>
                  <a:lnTo>
                    <a:pt x="67" y="86"/>
                  </a:lnTo>
                  <a:lnTo>
                    <a:pt x="68" y="86"/>
                  </a:lnTo>
                  <a:close/>
                  <a:moveTo>
                    <a:pt x="66" y="86"/>
                  </a:moveTo>
                  <a:lnTo>
                    <a:pt x="66" y="85"/>
                  </a:lnTo>
                  <a:lnTo>
                    <a:pt x="67" y="85"/>
                  </a:lnTo>
                  <a:lnTo>
                    <a:pt x="66" y="85"/>
                  </a:lnTo>
                  <a:lnTo>
                    <a:pt x="66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6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3" y="86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2" y="86"/>
                  </a:lnTo>
                  <a:lnTo>
                    <a:pt x="62" y="85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1" y="86"/>
                  </a:lnTo>
                  <a:lnTo>
                    <a:pt x="62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1" y="85"/>
                  </a:lnTo>
                  <a:lnTo>
                    <a:pt x="62" y="85"/>
                  </a:lnTo>
                  <a:close/>
                  <a:moveTo>
                    <a:pt x="63" y="85"/>
                  </a:moveTo>
                  <a:lnTo>
                    <a:pt x="62" y="85"/>
                  </a:lnTo>
                  <a:lnTo>
                    <a:pt x="63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65" y="85"/>
                  </a:move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close/>
                  <a:moveTo>
                    <a:pt x="68" y="85"/>
                  </a:moveTo>
                  <a:lnTo>
                    <a:pt x="68" y="85"/>
                  </a:lnTo>
                  <a:lnTo>
                    <a:pt x="68" y="85"/>
                  </a:lnTo>
                  <a:close/>
                  <a:moveTo>
                    <a:pt x="66" y="85"/>
                  </a:moveTo>
                  <a:lnTo>
                    <a:pt x="65" y="85"/>
                  </a:lnTo>
                  <a:lnTo>
                    <a:pt x="66" y="85"/>
                  </a:lnTo>
                  <a:lnTo>
                    <a:pt x="65" y="85"/>
                  </a:lnTo>
                  <a:lnTo>
                    <a:pt x="66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62" y="84"/>
                  </a:moveTo>
                  <a:lnTo>
                    <a:pt x="62" y="85"/>
                  </a:lnTo>
                  <a:lnTo>
                    <a:pt x="62" y="84"/>
                  </a:lnTo>
                  <a:close/>
                  <a:moveTo>
                    <a:pt x="66" y="84"/>
                  </a:moveTo>
                  <a:lnTo>
                    <a:pt x="66" y="85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6" y="84"/>
                  </a:lnTo>
                  <a:close/>
                  <a:moveTo>
                    <a:pt x="65" y="84"/>
                  </a:moveTo>
                  <a:lnTo>
                    <a:pt x="65" y="85"/>
                  </a:lnTo>
                  <a:lnTo>
                    <a:pt x="65" y="84"/>
                  </a:lnTo>
                  <a:lnTo>
                    <a:pt x="65" y="85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4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3" y="85"/>
                  </a:lnTo>
                  <a:lnTo>
                    <a:pt x="64" y="85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3" y="84"/>
                  </a:moveTo>
                  <a:lnTo>
                    <a:pt x="62" y="84"/>
                  </a:lnTo>
                  <a:lnTo>
                    <a:pt x="63" y="84"/>
                  </a:lnTo>
                  <a:close/>
                  <a:moveTo>
                    <a:pt x="63" y="84"/>
                  </a:moveTo>
                  <a:lnTo>
                    <a:pt x="64" y="84"/>
                  </a:lnTo>
                  <a:lnTo>
                    <a:pt x="63" y="84"/>
                  </a:lnTo>
                  <a:lnTo>
                    <a:pt x="64" y="84"/>
                  </a:lnTo>
                  <a:lnTo>
                    <a:pt x="63" y="84"/>
                  </a:lnTo>
                  <a:close/>
                  <a:moveTo>
                    <a:pt x="65" y="84"/>
                  </a:moveTo>
                  <a:lnTo>
                    <a:pt x="66" y="84"/>
                  </a:lnTo>
                  <a:lnTo>
                    <a:pt x="65" y="84"/>
                  </a:lnTo>
                  <a:lnTo>
                    <a:pt x="66" y="84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3" y="84"/>
                  </a:moveTo>
                  <a:lnTo>
                    <a:pt x="62" y="84"/>
                  </a:lnTo>
                  <a:lnTo>
                    <a:pt x="63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6" y="84"/>
                  </a:moveTo>
                  <a:lnTo>
                    <a:pt x="66" y="84"/>
                  </a:lnTo>
                  <a:lnTo>
                    <a:pt x="66" y="84"/>
                  </a:lnTo>
                  <a:close/>
                  <a:moveTo>
                    <a:pt x="66" y="84"/>
                  </a:moveTo>
                  <a:lnTo>
                    <a:pt x="66" y="84"/>
                  </a:lnTo>
                  <a:lnTo>
                    <a:pt x="66" y="84"/>
                  </a:lnTo>
                  <a:close/>
                  <a:moveTo>
                    <a:pt x="66" y="84"/>
                  </a:moveTo>
                  <a:lnTo>
                    <a:pt x="65" y="84"/>
                  </a:lnTo>
                  <a:lnTo>
                    <a:pt x="66" y="84"/>
                  </a:lnTo>
                  <a:close/>
                  <a:moveTo>
                    <a:pt x="65" y="84"/>
                  </a:moveTo>
                  <a:lnTo>
                    <a:pt x="66" y="84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6" y="84"/>
                  </a:moveTo>
                  <a:lnTo>
                    <a:pt x="67" y="84"/>
                  </a:lnTo>
                  <a:lnTo>
                    <a:pt x="66" y="84"/>
                  </a:lnTo>
                  <a:lnTo>
                    <a:pt x="67" y="84"/>
                  </a:lnTo>
                  <a:lnTo>
                    <a:pt x="66" y="84"/>
                  </a:lnTo>
                  <a:close/>
                  <a:moveTo>
                    <a:pt x="67" y="83"/>
                  </a:moveTo>
                  <a:lnTo>
                    <a:pt x="68" y="83"/>
                  </a:lnTo>
                  <a:lnTo>
                    <a:pt x="67" y="83"/>
                  </a:lnTo>
                  <a:close/>
                  <a:moveTo>
                    <a:pt x="65" y="83"/>
                  </a:moveTo>
                  <a:lnTo>
                    <a:pt x="66" y="83"/>
                  </a:lnTo>
                  <a:lnTo>
                    <a:pt x="65" y="83"/>
                  </a:lnTo>
                  <a:lnTo>
                    <a:pt x="66" y="83"/>
                  </a:lnTo>
                  <a:lnTo>
                    <a:pt x="65" y="83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close/>
                  <a:moveTo>
                    <a:pt x="65" y="82"/>
                  </a:moveTo>
                  <a:lnTo>
                    <a:pt x="66" y="82"/>
                  </a:lnTo>
                  <a:lnTo>
                    <a:pt x="65" y="82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6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5" y="82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66" y="81"/>
                  </a:moveTo>
                  <a:lnTo>
                    <a:pt x="65" y="82"/>
                  </a:lnTo>
                  <a:lnTo>
                    <a:pt x="65" y="81"/>
                  </a:lnTo>
                  <a:lnTo>
                    <a:pt x="66" y="81"/>
                  </a:lnTo>
                  <a:close/>
                  <a:moveTo>
                    <a:pt x="63" y="78"/>
                  </a:moveTo>
                  <a:lnTo>
                    <a:pt x="62" y="78"/>
                  </a:lnTo>
                  <a:lnTo>
                    <a:pt x="63" y="78"/>
                  </a:lnTo>
                  <a:close/>
                  <a:moveTo>
                    <a:pt x="62" y="78"/>
                  </a:moveTo>
                  <a:lnTo>
                    <a:pt x="61" y="78"/>
                  </a:lnTo>
                  <a:lnTo>
                    <a:pt x="62" y="78"/>
                  </a:lnTo>
                  <a:close/>
                  <a:moveTo>
                    <a:pt x="61" y="78"/>
                  </a:move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close/>
                  <a:moveTo>
                    <a:pt x="61" y="77"/>
                  </a:moveTo>
                  <a:lnTo>
                    <a:pt x="61" y="78"/>
                  </a:lnTo>
                  <a:lnTo>
                    <a:pt x="61" y="77"/>
                  </a:lnTo>
                  <a:close/>
                  <a:moveTo>
                    <a:pt x="62" y="77"/>
                  </a:moveTo>
                  <a:lnTo>
                    <a:pt x="61" y="77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62" y="77"/>
                  </a:lnTo>
                  <a:close/>
                  <a:moveTo>
                    <a:pt x="61" y="77"/>
                  </a:moveTo>
                  <a:lnTo>
                    <a:pt x="60" y="77"/>
                  </a:lnTo>
                  <a:lnTo>
                    <a:pt x="61" y="77"/>
                  </a:lnTo>
                  <a:close/>
                  <a:moveTo>
                    <a:pt x="63" y="77"/>
                  </a:moveTo>
                  <a:lnTo>
                    <a:pt x="62" y="77"/>
                  </a:lnTo>
                  <a:lnTo>
                    <a:pt x="63" y="77"/>
                  </a:lnTo>
                  <a:close/>
                  <a:moveTo>
                    <a:pt x="61" y="77"/>
                  </a:moveTo>
                  <a:lnTo>
                    <a:pt x="61" y="77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1" y="77"/>
                  </a:lnTo>
                  <a:close/>
                  <a:moveTo>
                    <a:pt x="62" y="77"/>
                  </a:moveTo>
                  <a:lnTo>
                    <a:pt x="62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close/>
                  <a:moveTo>
                    <a:pt x="62" y="77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close/>
                  <a:moveTo>
                    <a:pt x="61" y="77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1" y="77"/>
                  </a:lnTo>
                  <a:close/>
                  <a:moveTo>
                    <a:pt x="63" y="76"/>
                  </a:moveTo>
                  <a:lnTo>
                    <a:pt x="63" y="77"/>
                  </a:lnTo>
                  <a:lnTo>
                    <a:pt x="63" y="76"/>
                  </a:lnTo>
                  <a:close/>
                  <a:moveTo>
                    <a:pt x="62" y="76"/>
                  </a:moveTo>
                  <a:lnTo>
                    <a:pt x="62" y="77"/>
                  </a:lnTo>
                  <a:lnTo>
                    <a:pt x="62" y="76"/>
                  </a:lnTo>
                  <a:close/>
                  <a:moveTo>
                    <a:pt x="62" y="76"/>
                  </a:moveTo>
                  <a:lnTo>
                    <a:pt x="62" y="77"/>
                  </a:lnTo>
                  <a:lnTo>
                    <a:pt x="62" y="76"/>
                  </a:lnTo>
                  <a:close/>
                  <a:moveTo>
                    <a:pt x="61" y="76"/>
                  </a:moveTo>
                  <a:lnTo>
                    <a:pt x="61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2" y="76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1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1" y="75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1" y="76"/>
                  </a:lnTo>
                  <a:close/>
                  <a:moveTo>
                    <a:pt x="62" y="75"/>
                  </a:move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close/>
                  <a:moveTo>
                    <a:pt x="61" y="75"/>
                  </a:moveTo>
                  <a:lnTo>
                    <a:pt x="61" y="76"/>
                  </a:lnTo>
                  <a:lnTo>
                    <a:pt x="61" y="75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1" y="76"/>
                  </a:lnTo>
                  <a:lnTo>
                    <a:pt x="61" y="75"/>
                  </a:lnTo>
                  <a:close/>
                  <a:moveTo>
                    <a:pt x="61" y="76"/>
                  </a:moveTo>
                  <a:lnTo>
                    <a:pt x="61" y="75"/>
                  </a:lnTo>
                  <a:lnTo>
                    <a:pt x="61" y="76"/>
                  </a:lnTo>
                  <a:close/>
                  <a:moveTo>
                    <a:pt x="62" y="75"/>
                  </a:moveTo>
                  <a:lnTo>
                    <a:pt x="61" y="75"/>
                  </a:lnTo>
                  <a:lnTo>
                    <a:pt x="62" y="75"/>
                  </a:lnTo>
                  <a:close/>
                  <a:moveTo>
                    <a:pt x="62" y="75"/>
                  </a:moveTo>
                  <a:lnTo>
                    <a:pt x="61" y="75"/>
                  </a:lnTo>
                  <a:lnTo>
                    <a:pt x="62" y="75"/>
                  </a:lnTo>
                  <a:close/>
                  <a:moveTo>
                    <a:pt x="60" y="74"/>
                  </a:moveTo>
                  <a:lnTo>
                    <a:pt x="61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0" y="74"/>
                  </a:lnTo>
                  <a:close/>
                  <a:moveTo>
                    <a:pt x="61" y="74"/>
                  </a:moveTo>
                  <a:lnTo>
                    <a:pt x="61" y="73"/>
                  </a:lnTo>
                  <a:lnTo>
                    <a:pt x="61" y="74"/>
                  </a:lnTo>
                  <a:lnTo>
                    <a:pt x="61" y="73"/>
                  </a:lnTo>
                  <a:lnTo>
                    <a:pt x="61" y="74"/>
                  </a:lnTo>
                  <a:close/>
                  <a:moveTo>
                    <a:pt x="60" y="73"/>
                  </a:moveTo>
                  <a:lnTo>
                    <a:pt x="60" y="74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3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3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56" y="72"/>
                  </a:moveTo>
                  <a:lnTo>
                    <a:pt x="56" y="71"/>
                  </a:lnTo>
                  <a:lnTo>
                    <a:pt x="56" y="72"/>
                  </a:lnTo>
                  <a:lnTo>
                    <a:pt x="56" y="71"/>
                  </a:lnTo>
                  <a:lnTo>
                    <a:pt x="56" y="72"/>
                  </a:lnTo>
                  <a:close/>
                  <a:moveTo>
                    <a:pt x="51" y="70"/>
                  </a:moveTo>
                  <a:lnTo>
                    <a:pt x="51" y="70"/>
                  </a:lnTo>
                  <a:lnTo>
                    <a:pt x="51" y="70"/>
                  </a:lnTo>
                  <a:close/>
                  <a:moveTo>
                    <a:pt x="53" y="70"/>
                  </a:moveTo>
                  <a:lnTo>
                    <a:pt x="53" y="70"/>
                  </a:lnTo>
                  <a:lnTo>
                    <a:pt x="53" y="70"/>
                  </a:lnTo>
                  <a:close/>
                  <a:moveTo>
                    <a:pt x="52" y="70"/>
                  </a:moveTo>
                  <a:lnTo>
                    <a:pt x="52" y="70"/>
                  </a:lnTo>
                  <a:lnTo>
                    <a:pt x="52" y="70"/>
                  </a:lnTo>
                  <a:close/>
                  <a:moveTo>
                    <a:pt x="50" y="69"/>
                  </a:moveTo>
                  <a:lnTo>
                    <a:pt x="51" y="69"/>
                  </a:lnTo>
                  <a:lnTo>
                    <a:pt x="50" y="69"/>
                  </a:lnTo>
                  <a:close/>
                  <a:moveTo>
                    <a:pt x="50" y="66"/>
                  </a:moveTo>
                  <a:lnTo>
                    <a:pt x="50" y="67"/>
                  </a:lnTo>
                  <a:lnTo>
                    <a:pt x="50" y="66"/>
                  </a:lnTo>
                  <a:close/>
                  <a:moveTo>
                    <a:pt x="51" y="66"/>
                  </a:moveTo>
                  <a:lnTo>
                    <a:pt x="50" y="66"/>
                  </a:lnTo>
                  <a:lnTo>
                    <a:pt x="51" y="66"/>
                  </a:lnTo>
                  <a:lnTo>
                    <a:pt x="50" y="66"/>
                  </a:lnTo>
                  <a:lnTo>
                    <a:pt x="51" y="66"/>
                  </a:lnTo>
                  <a:close/>
                  <a:moveTo>
                    <a:pt x="50" y="63"/>
                  </a:moveTo>
                  <a:lnTo>
                    <a:pt x="50" y="64"/>
                  </a:lnTo>
                  <a:lnTo>
                    <a:pt x="50" y="63"/>
                  </a:lnTo>
                  <a:close/>
                  <a:moveTo>
                    <a:pt x="51" y="63"/>
                  </a:moveTo>
                  <a:lnTo>
                    <a:pt x="50" y="63"/>
                  </a:lnTo>
                  <a:lnTo>
                    <a:pt x="51" y="63"/>
                  </a:lnTo>
                  <a:lnTo>
                    <a:pt x="50" y="63"/>
                  </a:lnTo>
                  <a:lnTo>
                    <a:pt x="51" y="63"/>
                  </a:lnTo>
                  <a:close/>
                  <a:moveTo>
                    <a:pt x="51" y="62"/>
                  </a:moveTo>
                  <a:lnTo>
                    <a:pt x="51" y="62"/>
                  </a:lnTo>
                  <a:lnTo>
                    <a:pt x="51" y="62"/>
                  </a:lnTo>
                  <a:close/>
                  <a:moveTo>
                    <a:pt x="50" y="62"/>
                  </a:moveTo>
                  <a:lnTo>
                    <a:pt x="50" y="62"/>
                  </a:lnTo>
                  <a:lnTo>
                    <a:pt x="50" y="62"/>
                  </a:lnTo>
                  <a:close/>
                  <a:moveTo>
                    <a:pt x="51" y="59"/>
                  </a:moveTo>
                  <a:lnTo>
                    <a:pt x="52" y="59"/>
                  </a:lnTo>
                  <a:lnTo>
                    <a:pt x="52" y="60"/>
                  </a:lnTo>
                  <a:lnTo>
                    <a:pt x="52" y="59"/>
                  </a:lnTo>
                  <a:lnTo>
                    <a:pt x="52" y="60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59"/>
                  </a:lnTo>
                  <a:close/>
                  <a:moveTo>
                    <a:pt x="51" y="59"/>
                  </a:moveTo>
                  <a:lnTo>
                    <a:pt x="51" y="59"/>
                  </a:lnTo>
                  <a:lnTo>
                    <a:pt x="51" y="59"/>
                  </a:lnTo>
                  <a:close/>
                  <a:moveTo>
                    <a:pt x="51" y="59"/>
                  </a:moveTo>
                  <a:lnTo>
                    <a:pt x="50" y="59"/>
                  </a:lnTo>
                  <a:lnTo>
                    <a:pt x="51" y="59"/>
                  </a:lnTo>
                  <a:lnTo>
                    <a:pt x="50" y="59"/>
                  </a:lnTo>
                  <a:lnTo>
                    <a:pt x="51" y="59"/>
                  </a:lnTo>
                  <a:close/>
                  <a:moveTo>
                    <a:pt x="50" y="59"/>
                  </a:moveTo>
                  <a:lnTo>
                    <a:pt x="50" y="59"/>
                  </a:lnTo>
                  <a:lnTo>
                    <a:pt x="50" y="59"/>
                  </a:lnTo>
                  <a:close/>
                  <a:moveTo>
                    <a:pt x="50" y="59"/>
                  </a:moveTo>
                  <a:lnTo>
                    <a:pt x="50" y="59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0" y="59"/>
                  </a:lnTo>
                  <a:close/>
                  <a:moveTo>
                    <a:pt x="51" y="58"/>
                  </a:moveTo>
                  <a:lnTo>
                    <a:pt x="51" y="59"/>
                  </a:lnTo>
                  <a:lnTo>
                    <a:pt x="51" y="58"/>
                  </a:lnTo>
                  <a:close/>
                  <a:moveTo>
                    <a:pt x="53" y="57"/>
                  </a:moveTo>
                  <a:lnTo>
                    <a:pt x="53" y="58"/>
                  </a:lnTo>
                  <a:lnTo>
                    <a:pt x="53" y="57"/>
                  </a:lnTo>
                  <a:close/>
                  <a:moveTo>
                    <a:pt x="53" y="54"/>
                  </a:moveTo>
                  <a:lnTo>
                    <a:pt x="52" y="54"/>
                  </a:lnTo>
                  <a:lnTo>
                    <a:pt x="53" y="54"/>
                  </a:lnTo>
                  <a:close/>
                  <a:moveTo>
                    <a:pt x="54" y="53"/>
                  </a:moveTo>
                  <a:lnTo>
                    <a:pt x="53" y="53"/>
                  </a:lnTo>
                  <a:lnTo>
                    <a:pt x="54" y="53"/>
                  </a:lnTo>
                  <a:close/>
                  <a:moveTo>
                    <a:pt x="54" y="51"/>
                  </a:move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close/>
                  <a:moveTo>
                    <a:pt x="53" y="48"/>
                  </a:moveTo>
                  <a:lnTo>
                    <a:pt x="53" y="48"/>
                  </a:lnTo>
                  <a:lnTo>
                    <a:pt x="53" y="48"/>
                  </a:lnTo>
                  <a:close/>
                  <a:moveTo>
                    <a:pt x="53" y="48"/>
                  </a:moveTo>
                  <a:lnTo>
                    <a:pt x="53" y="48"/>
                  </a:lnTo>
                  <a:lnTo>
                    <a:pt x="53" y="48"/>
                  </a:lnTo>
                  <a:close/>
                  <a:moveTo>
                    <a:pt x="51" y="47"/>
                  </a:moveTo>
                  <a:lnTo>
                    <a:pt x="52" y="47"/>
                  </a:lnTo>
                  <a:lnTo>
                    <a:pt x="53" y="47"/>
                  </a:lnTo>
                  <a:lnTo>
                    <a:pt x="53" y="48"/>
                  </a:lnTo>
                  <a:lnTo>
                    <a:pt x="52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9"/>
                  </a:lnTo>
                  <a:lnTo>
                    <a:pt x="52" y="49"/>
                  </a:lnTo>
                  <a:lnTo>
                    <a:pt x="51" y="49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1" y="47"/>
                  </a:lnTo>
                  <a:close/>
                  <a:moveTo>
                    <a:pt x="57" y="45"/>
                  </a:moveTo>
                  <a:lnTo>
                    <a:pt x="57" y="45"/>
                  </a:lnTo>
                  <a:lnTo>
                    <a:pt x="57" y="45"/>
                  </a:lnTo>
                  <a:close/>
                  <a:moveTo>
                    <a:pt x="58" y="43"/>
                  </a:moveTo>
                  <a:lnTo>
                    <a:pt x="58" y="44"/>
                  </a:lnTo>
                  <a:lnTo>
                    <a:pt x="57" y="44"/>
                  </a:lnTo>
                  <a:lnTo>
                    <a:pt x="57" y="43"/>
                  </a:lnTo>
                  <a:lnTo>
                    <a:pt x="58" y="43"/>
                  </a:lnTo>
                  <a:close/>
                  <a:moveTo>
                    <a:pt x="58" y="44"/>
                  </a:moveTo>
                  <a:lnTo>
                    <a:pt x="58" y="43"/>
                  </a:lnTo>
                  <a:lnTo>
                    <a:pt x="58" y="44"/>
                  </a:lnTo>
                  <a:lnTo>
                    <a:pt x="58" y="44"/>
                  </a:lnTo>
                  <a:close/>
                  <a:moveTo>
                    <a:pt x="56" y="43"/>
                  </a:moveTo>
                  <a:lnTo>
                    <a:pt x="57" y="43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6" y="43"/>
                  </a:lnTo>
                  <a:close/>
                  <a:moveTo>
                    <a:pt x="60" y="42"/>
                  </a:move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8" y="42"/>
                  </a:moveTo>
                  <a:lnTo>
                    <a:pt x="58" y="41"/>
                  </a:lnTo>
                  <a:lnTo>
                    <a:pt x="58" y="42"/>
                  </a:lnTo>
                  <a:close/>
                  <a:moveTo>
                    <a:pt x="56" y="41"/>
                  </a:moveTo>
                  <a:lnTo>
                    <a:pt x="56" y="42"/>
                  </a:lnTo>
                  <a:lnTo>
                    <a:pt x="56" y="41"/>
                  </a:lnTo>
                  <a:close/>
                  <a:moveTo>
                    <a:pt x="62" y="40"/>
                  </a:moveTo>
                  <a:lnTo>
                    <a:pt x="61" y="41"/>
                  </a:lnTo>
                  <a:lnTo>
                    <a:pt x="61" y="40"/>
                  </a:lnTo>
                  <a:lnTo>
                    <a:pt x="62" y="40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1" y="40"/>
                  </a:lnTo>
                  <a:close/>
                  <a:moveTo>
                    <a:pt x="62" y="40"/>
                  </a:moveTo>
                  <a:lnTo>
                    <a:pt x="62" y="39"/>
                  </a:lnTo>
                  <a:lnTo>
                    <a:pt x="62" y="40"/>
                  </a:lnTo>
                  <a:close/>
                  <a:moveTo>
                    <a:pt x="62" y="39"/>
                  </a:moveTo>
                  <a:lnTo>
                    <a:pt x="62" y="40"/>
                  </a:lnTo>
                  <a:lnTo>
                    <a:pt x="62" y="40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2" y="39"/>
                  </a:lnTo>
                  <a:close/>
                  <a:moveTo>
                    <a:pt x="61" y="39"/>
                  </a:moveTo>
                  <a:lnTo>
                    <a:pt x="61" y="40"/>
                  </a:lnTo>
                  <a:lnTo>
                    <a:pt x="61" y="39"/>
                  </a:lnTo>
                  <a:close/>
                  <a:moveTo>
                    <a:pt x="62" y="39"/>
                  </a:moveTo>
                  <a:lnTo>
                    <a:pt x="62" y="40"/>
                  </a:lnTo>
                  <a:lnTo>
                    <a:pt x="62" y="39"/>
                  </a:lnTo>
                  <a:close/>
                  <a:moveTo>
                    <a:pt x="61" y="38"/>
                  </a:move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close/>
                  <a:moveTo>
                    <a:pt x="62" y="38"/>
                  </a:moveTo>
                  <a:lnTo>
                    <a:pt x="61" y="38"/>
                  </a:lnTo>
                  <a:lnTo>
                    <a:pt x="62" y="38"/>
                  </a:lnTo>
                  <a:close/>
                  <a:moveTo>
                    <a:pt x="54" y="38"/>
                  </a:moveTo>
                  <a:lnTo>
                    <a:pt x="54" y="38"/>
                  </a:lnTo>
                  <a:lnTo>
                    <a:pt x="54" y="38"/>
                  </a:lnTo>
                  <a:close/>
                  <a:moveTo>
                    <a:pt x="63" y="38"/>
                  </a:moveTo>
                  <a:lnTo>
                    <a:pt x="62" y="38"/>
                  </a:lnTo>
                  <a:lnTo>
                    <a:pt x="63" y="38"/>
                  </a:lnTo>
                  <a:lnTo>
                    <a:pt x="62" y="38"/>
                  </a:lnTo>
                  <a:lnTo>
                    <a:pt x="63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4" y="38"/>
                  </a:lnTo>
                  <a:close/>
                  <a:moveTo>
                    <a:pt x="62" y="38"/>
                  </a:moveTo>
                  <a:lnTo>
                    <a:pt x="62" y="38"/>
                  </a:lnTo>
                  <a:lnTo>
                    <a:pt x="62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3" y="38"/>
                  </a:lnTo>
                  <a:lnTo>
                    <a:pt x="64" y="38"/>
                  </a:lnTo>
                  <a:lnTo>
                    <a:pt x="64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4" y="38"/>
                  </a:lnTo>
                  <a:close/>
                  <a:moveTo>
                    <a:pt x="64" y="37"/>
                  </a:moveTo>
                  <a:lnTo>
                    <a:pt x="64" y="38"/>
                  </a:lnTo>
                  <a:lnTo>
                    <a:pt x="64" y="37"/>
                  </a:lnTo>
                  <a:close/>
                  <a:moveTo>
                    <a:pt x="64" y="37"/>
                  </a:moveTo>
                  <a:lnTo>
                    <a:pt x="64" y="37"/>
                  </a:lnTo>
                  <a:lnTo>
                    <a:pt x="64" y="37"/>
                  </a:lnTo>
                  <a:close/>
                  <a:moveTo>
                    <a:pt x="65" y="37"/>
                  </a:moveTo>
                  <a:lnTo>
                    <a:pt x="65" y="37"/>
                  </a:lnTo>
                  <a:lnTo>
                    <a:pt x="65" y="37"/>
                  </a:lnTo>
                  <a:close/>
                  <a:moveTo>
                    <a:pt x="64" y="37"/>
                  </a:moveTo>
                  <a:lnTo>
                    <a:pt x="63" y="37"/>
                  </a:lnTo>
                  <a:lnTo>
                    <a:pt x="64" y="37"/>
                  </a:lnTo>
                  <a:close/>
                  <a:moveTo>
                    <a:pt x="66" y="37"/>
                  </a:moveTo>
                  <a:lnTo>
                    <a:pt x="66" y="36"/>
                  </a:lnTo>
                  <a:lnTo>
                    <a:pt x="66" y="37"/>
                  </a:lnTo>
                  <a:close/>
                  <a:moveTo>
                    <a:pt x="68" y="34"/>
                  </a:moveTo>
                  <a:lnTo>
                    <a:pt x="68" y="34"/>
                  </a:lnTo>
                  <a:lnTo>
                    <a:pt x="68" y="34"/>
                  </a:lnTo>
                  <a:close/>
                  <a:moveTo>
                    <a:pt x="68" y="34"/>
                  </a:moveTo>
                  <a:lnTo>
                    <a:pt x="69" y="34"/>
                  </a:lnTo>
                  <a:lnTo>
                    <a:pt x="69" y="34"/>
                  </a:lnTo>
                  <a:lnTo>
                    <a:pt x="68" y="34"/>
                  </a:lnTo>
                  <a:lnTo>
                    <a:pt x="68" y="34"/>
                  </a:lnTo>
                  <a:close/>
                  <a:moveTo>
                    <a:pt x="71" y="34"/>
                  </a:moveTo>
                  <a:lnTo>
                    <a:pt x="71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1" y="34"/>
                  </a:lnTo>
                  <a:close/>
                  <a:moveTo>
                    <a:pt x="69" y="34"/>
                  </a:moveTo>
                  <a:lnTo>
                    <a:pt x="69" y="33"/>
                  </a:lnTo>
                  <a:lnTo>
                    <a:pt x="69" y="34"/>
                  </a:lnTo>
                  <a:close/>
                  <a:moveTo>
                    <a:pt x="72" y="34"/>
                  </a:moveTo>
                  <a:lnTo>
                    <a:pt x="72" y="33"/>
                  </a:lnTo>
                  <a:lnTo>
                    <a:pt x="72" y="34"/>
                  </a:lnTo>
                  <a:close/>
                  <a:moveTo>
                    <a:pt x="72" y="33"/>
                  </a:move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close/>
                  <a:moveTo>
                    <a:pt x="72" y="33"/>
                  </a:moveTo>
                  <a:lnTo>
                    <a:pt x="72" y="32"/>
                  </a:lnTo>
                  <a:lnTo>
                    <a:pt x="72" y="33"/>
                  </a:lnTo>
                  <a:close/>
                  <a:moveTo>
                    <a:pt x="79" y="31"/>
                  </a:moveTo>
                  <a:lnTo>
                    <a:pt x="80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79" y="31"/>
                  </a:lnTo>
                  <a:close/>
                  <a:moveTo>
                    <a:pt x="75" y="31"/>
                  </a:moveTo>
                  <a:lnTo>
                    <a:pt x="75" y="30"/>
                  </a:lnTo>
                  <a:lnTo>
                    <a:pt x="75" y="31"/>
                  </a:lnTo>
                  <a:close/>
                  <a:moveTo>
                    <a:pt x="80" y="29"/>
                  </a:moveTo>
                  <a:lnTo>
                    <a:pt x="81" y="29"/>
                  </a:lnTo>
                  <a:lnTo>
                    <a:pt x="80" y="29"/>
                  </a:lnTo>
                  <a:close/>
                  <a:moveTo>
                    <a:pt x="78" y="29"/>
                  </a:moveTo>
                  <a:lnTo>
                    <a:pt x="78" y="30"/>
                  </a:lnTo>
                  <a:lnTo>
                    <a:pt x="78" y="29"/>
                  </a:lnTo>
                  <a:close/>
                  <a:moveTo>
                    <a:pt x="80" y="29"/>
                  </a:moveTo>
                  <a:lnTo>
                    <a:pt x="80" y="30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80" y="31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80" y="29"/>
                  </a:lnTo>
                  <a:close/>
                  <a:moveTo>
                    <a:pt x="83" y="18"/>
                  </a:moveTo>
                  <a:lnTo>
                    <a:pt x="83" y="17"/>
                  </a:lnTo>
                  <a:lnTo>
                    <a:pt x="83" y="18"/>
                  </a:lnTo>
                  <a:close/>
                  <a:moveTo>
                    <a:pt x="83" y="15"/>
                  </a:moveTo>
                  <a:lnTo>
                    <a:pt x="82" y="15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3" y="15"/>
                  </a:lnTo>
                  <a:close/>
                  <a:moveTo>
                    <a:pt x="83" y="14"/>
                  </a:moveTo>
                  <a:lnTo>
                    <a:pt x="83" y="14"/>
                  </a:lnTo>
                  <a:lnTo>
                    <a:pt x="83" y="14"/>
                  </a:lnTo>
                  <a:close/>
                  <a:moveTo>
                    <a:pt x="84" y="12"/>
                  </a:moveTo>
                  <a:lnTo>
                    <a:pt x="85" y="12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5" y="13"/>
                  </a:lnTo>
                  <a:lnTo>
                    <a:pt x="84" y="13"/>
                  </a:lnTo>
                  <a:lnTo>
                    <a:pt x="84" y="12"/>
                  </a:lnTo>
                  <a:close/>
                  <a:moveTo>
                    <a:pt x="85" y="12"/>
                  </a:moveTo>
                  <a:lnTo>
                    <a:pt x="85" y="13"/>
                  </a:lnTo>
                  <a:lnTo>
                    <a:pt x="85" y="12"/>
                  </a:lnTo>
                  <a:lnTo>
                    <a:pt x="85" y="13"/>
                  </a:lnTo>
                  <a:lnTo>
                    <a:pt x="85" y="12"/>
                  </a:lnTo>
                  <a:close/>
                  <a:moveTo>
                    <a:pt x="86" y="12"/>
                  </a:moveTo>
                  <a:lnTo>
                    <a:pt x="85" y="12"/>
                  </a:lnTo>
                  <a:lnTo>
                    <a:pt x="86" y="12"/>
                  </a:lnTo>
                  <a:close/>
                  <a:moveTo>
                    <a:pt x="87" y="11"/>
                  </a:moveTo>
                  <a:lnTo>
                    <a:pt x="86" y="11"/>
                  </a:lnTo>
                  <a:lnTo>
                    <a:pt x="87" y="11"/>
                  </a:lnTo>
                  <a:close/>
                  <a:moveTo>
                    <a:pt x="86" y="11"/>
                  </a:move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close/>
                  <a:moveTo>
                    <a:pt x="88" y="11"/>
                  </a:moveTo>
                  <a:lnTo>
                    <a:pt x="88" y="11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11"/>
                  </a:lnTo>
                  <a:lnTo>
                    <a:pt x="88" y="11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87" y="10"/>
                  </a:lnTo>
                  <a:close/>
                  <a:moveTo>
                    <a:pt x="84" y="9"/>
                  </a:moveTo>
                  <a:lnTo>
                    <a:pt x="84" y="10"/>
                  </a:lnTo>
                  <a:lnTo>
                    <a:pt x="84" y="9"/>
                  </a:lnTo>
                  <a:close/>
                  <a:moveTo>
                    <a:pt x="91" y="9"/>
                  </a:moveTo>
                  <a:lnTo>
                    <a:pt x="92" y="9"/>
                  </a:lnTo>
                  <a:lnTo>
                    <a:pt x="91" y="9"/>
                  </a:lnTo>
                  <a:close/>
                  <a:moveTo>
                    <a:pt x="87" y="9"/>
                  </a:moveTo>
                  <a:lnTo>
                    <a:pt x="87" y="9"/>
                  </a:lnTo>
                  <a:lnTo>
                    <a:pt x="87" y="8"/>
                  </a:lnTo>
                  <a:lnTo>
                    <a:pt x="87" y="9"/>
                  </a:lnTo>
                  <a:lnTo>
                    <a:pt x="87" y="9"/>
                  </a:lnTo>
                  <a:close/>
                  <a:moveTo>
                    <a:pt x="88" y="8"/>
                  </a:moveTo>
                  <a:lnTo>
                    <a:pt x="87" y="8"/>
                  </a:lnTo>
                  <a:lnTo>
                    <a:pt x="88" y="8"/>
                  </a:lnTo>
                  <a:close/>
                  <a:moveTo>
                    <a:pt x="85" y="8"/>
                  </a:moveTo>
                  <a:lnTo>
                    <a:pt x="84" y="8"/>
                  </a:lnTo>
                  <a:lnTo>
                    <a:pt x="85" y="8"/>
                  </a:lnTo>
                  <a:lnTo>
                    <a:pt x="84" y="9"/>
                  </a:lnTo>
                  <a:lnTo>
                    <a:pt x="84" y="8"/>
                  </a:lnTo>
                  <a:lnTo>
                    <a:pt x="85" y="8"/>
                  </a:lnTo>
                  <a:close/>
                  <a:moveTo>
                    <a:pt x="85" y="8"/>
                  </a:moveTo>
                  <a:lnTo>
                    <a:pt x="84" y="8"/>
                  </a:lnTo>
                  <a:lnTo>
                    <a:pt x="84" y="8"/>
                  </a:lnTo>
                  <a:lnTo>
                    <a:pt x="85" y="8"/>
                  </a:lnTo>
                  <a:close/>
                  <a:moveTo>
                    <a:pt x="87" y="8"/>
                  </a:moveTo>
                  <a:lnTo>
                    <a:pt x="88" y="8"/>
                  </a:lnTo>
                  <a:lnTo>
                    <a:pt x="87" y="8"/>
                  </a:lnTo>
                  <a:close/>
                  <a:moveTo>
                    <a:pt x="9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close/>
                  <a:moveTo>
                    <a:pt x="87" y="8"/>
                  </a:moveTo>
                  <a:lnTo>
                    <a:pt x="87" y="8"/>
                  </a:lnTo>
                  <a:lnTo>
                    <a:pt x="87" y="8"/>
                  </a:lnTo>
                  <a:close/>
                  <a:moveTo>
                    <a:pt x="9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1" y="8"/>
                  </a:lnTo>
                  <a:lnTo>
                    <a:pt x="92" y="8"/>
                  </a:lnTo>
                  <a:close/>
                  <a:moveTo>
                    <a:pt x="88" y="8"/>
                  </a:moveTo>
                  <a:lnTo>
                    <a:pt x="89" y="8"/>
                  </a:lnTo>
                  <a:lnTo>
                    <a:pt x="89" y="8"/>
                  </a:lnTo>
                  <a:lnTo>
                    <a:pt x="88" y="8"/>
                  </a:lnTo>
                  <a:lnTo>
                    <a:pt x="88" y="8"/>
                  </a:lnTo>
                  <a:close/>
                  <a:moveTo>
                    <a:pt x="86" y="8"/>
                  </a:move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close/>
                  <a:moveTo>
                    <a:pt x="92" y="8"/>
                  </a:moveTo>
                  <a:lnTo>
                    <a:pt x="93" y="8"/>
                  </a:lnTo>
                  <a:lnTo>
                    <a:pt x="92" y="8"/>
                  </a:lnTo>
                  <a:lnTo>
                    <a:pt x="93" y="8"/>
                  </a:lnTo>
                  <a:lnTo>
                    <a:pt x="92" y="8"/>
                  </a:lnTo>
                  <a:close/>
                  <a:moveTo>
                    <a:pt x="90" y="7"/>
                  </a:moveTo>
                  <a:lnTo>
                    <a:pt x="90" y="8"/>
                  </a:lnTo>
                  <a:lnTo>
                    <a:pt x="90" y="7"/>
                  </a:lnTo>
                  <a:close/>
                  <a:moveTo>
                    <a:pt x="94" y="7"/>
                  </a:move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92" y="7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2" y="7"/>
                  </a:lnTo>
                  <a:lnTo>
                    <a:pt x="92" y="7"/>
                  </a:lnTo>
                  <a:close/>
                  <a:moveTo>
                    <a:pt x="90" y="7"/>
                  </a:moveTo>
                  <a:lnTo>
                    <a:pt x="90" y="7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close/>
                  <a:moveTo>
                    <a:pt x="95" y="7"/>
                  </a:move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close/>
                  <a:moveTo>
                    <a:pt x="88" y="6"/>
                  </a:moveTo>
                  <a:lnTo>
                    <a:pt x="89" y="6"/>
                  </a:lnTo>
                  <a:lnTo>
                    <a:pt x="89" y="7"/>
                  </a:lnTo>
                  <a:lnTo>
                    <a:pt x="88" y="7"/>
                  </a:lnTo>
                  <a:lnTo>
                    <a:pt x="88" y="6"/>
                  </a:lnTo>
                  <a:close/>
                  <a:moveTo>
                    <a:pt x="93" y="6"/>
                  </a:moveTo>
                  <a:lnTo>
                    <a:pt x="93" y="7"/>
                  </a:lnTo>
                  <a:lnTo>
                    <a:pt x="92" y="7"/>
                  </a:lnTo>
                  <a:lnTo>
                    <a:pt x="92" y="6"/>
                  </a:lnTo>
                  <a:lnTo>
                    <a:pt x="93" y="6"/>
                  </a:lnTo>
                  <a:close/>
                  <a:moveTo>
                    <a:pt x="94" y="7"/>
                  </a:moveTo>
                  <a:lnTo>
                    <a:pt x="94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7"/>
                  </a:lnTo>
                  <a:close/>
                  <a:moveTo>
                    <a:pt x="89" y="6"/>
                  </a:moveTo>
                  <a:lnTo>
                    <a:pt x="90" y="6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89" y="6"/>
                  </a:lnTo>
                  <a:close/>
                  <a:moveTo>
                    <a:pt x="88" y="6"/>
                  </a:moveTo>
                  <a:lnTo>
                    <a:pt x="88" y="6"/>
                  </a:lnTo>
                  <a:lnTo>
                    <a:pt x="88" y="6"/>
                  </a:lnTo>
                  <a:close/>
                  <a:moveTo>
                    <a:pt x="94" y="6"/>
                  </a:moveTo>
                  <a:lnTo>
                    <a:pt x="93" y="6"/>
                  </a:lnTo>
                  <a:lnTo>
                    <a:pt x="94" y="6"/>
                  </a:lnTo>
                  <a:close/>
                  <a:moveTo>
                    <a:pt x="91" y="6"/>
                  </a:moveTo>
                  <a:lnTo>
                    <a:pt x="92" y="6"/>
                  </a:lnTo>
                  <a:lnTo>
                    <a:pt x="91" y="6"/>
                  </a:lnTo>
                  <a:lnTo>
                    <a:pt x="91" y="5"/>
                  </a:lnTo>
                  <a:lnTo>
                    <a:pt x="91" y="6"/>
                  </a:lnTo>
                  <a:close/>
                  <a:moveTo>
                    <a:pt x="94" y="6"/>
                  </a:moveTo>
                  <a:lnTo>
                    <a:pt x="93" y="6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6"/>
                  </a:lnTo>
                  <a:close/>
                  <a:moveTo>
                    <a:pt x="90" y="5"/>
                  </a:moveTo>
                  <a:lnTo>
                    <a:pt x="91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0" y="6"/>
                  </a:lnTo>
                  <a:lnTo>
                    <a:pt x="90" y="5"/>
                  </a:lnTo>
                  <a:close/>
                  <a:moveTo>
                    <a:pt x="94" y="5"/>
                  </a:moveTo>
                  <a:lnTo>
                    <a:pt x="95" y="5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4" y="5"/>
                  </a:lnTo>
                  <a:close/>
                  <a:moveTo>
                    <a:pt x="94" y="5"/>
                  </a:moveTo>
                  <a:lnTo>
                    <a:pt x="94" y="5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95" y="5"/>
                  </a:moveTo>
                  <a:lnTo>
                    <a:pt x="95" y="5"/>
                  </a:lnTo>
                  <a:lnTo>
                    <a:pt x="95" y="5"/>
                  </a:lnTo>
                  <a:close/>
                  <a:moveTo>
                    <a:pt x="93" y="5"/>
                  </a:moveTo>
                  <a:lnTo>
                    <a:pt x="92" y="5"/>
                  </a:lnTo>
                  <a:lnTo>
                    <a:pt x="93" y="5"/>
                  </a:lnTo>
                  <a:close/>
                  <a:moveTo>
                    <a:pt x="94" y="5"/>
                  </a:moveTo>
                  <a:lnTo>
                    <a:pt x="93" y="5"/>
                  </a:lnTo>
                  <a:lnTo>
                    <a:pt x="93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103" y="5"/>
                  </a:moveTo>
                  <a:lnTo>
                    <a:pt x="102" y="5"/>
                  </a:lnTo>
                  <a:lnTo>
                    <a:pt x="102" y="5"/>
                  </a:lnTo>
                  <a:lnTo>
                    <a:pt x="103" y="5"/>
                  </a:lnTo>
                  <a:lnTo>
                    <a:pt x="103" y="5"/>
                  </a:lnTo>
                  <a:close/>
                  <a:moveTo>
                    <a:pt x="103" y="5"/>
                  </a:moveTo>
                  <a:lnTo>
                    <a:pt x="103" y="5"/>
                  </a:lnTo>
                  <a:lnTo>
                    <a:pt x="103" y="5"/>
                  </a:lnTo>
                  <a:close/>
                  <a:moveTo>
                    <a:pt x="105" y="5"/>
                  </a:moveTo>
                  <a:lnTo>
                    <a:pt x="105" y="5"/>
                  </a:lnTo>
                  <a:lnTo>
                    <a:pt x="105" y="5"/>
                  </a:lnTo>
                  <a:close/>
                  <a:moveTo>
                    <a:pt x="92" y="5"/>
                  </a:moveTo>
                  <a:lnTo>
                    <a:pt x="91" y="5"/>
                  </a:lnTo>
                  <a:lnTo>
                    <a:pt x="92" y="5"/>
                  </a:lnTo>
                  <a:lnTo>
                    <a:pt x="91" y="5"/>
                  </a:lnTo>
                  <a:lnTo>
                    <a:pt x="92" y="5"/>
                  </a:lnTo>
                  <a:close/>
                  <a:moveTo>
                    <a:pt x="94" y="5"/>
                  </a:moveTo>
                  <a:lnTo>
                    <a:pt x="93" y="5"/>
                  </a:lnTo>
                  <a:lnTo>
                    <a:pt x="94" y="5"/>
                  </a:lnTo>
                  <a:close/>
                  <a:moveTo>
                    <a:pt x="92" y="5"/>
                  </a:moveTo>
                  <a:lnTo>
                    <a:pt x="92" y="5"/>
                  </a:lnTo>
                  <a:lnTo>
                    <a:pt x="92" y="5"/>
                  </a:lnTo>
                  <a:close/>
                  <a:moveTo>
                    <a:pt x="95" y="4"/>
                  </a:moveTo>
                  <a:lnTo>
                    <a:pt x="95" y="5"/>
                  </a:lnTo>
                  <a:lnTo>
                    <a:pt x="95" y="4"/>
                  </a:lnTo>
                  <a:lnTo>
                    <a:pt x="95" y="4"/>
                  </a:lnTo>
                  <a:close/>
                  <a:moveTo>
                    <a:pt x="92" y="4"/>
                  </a:moveTo>
                  <a:lnTo>
                    <a:pt x="92" y="5"/>
                  </a:lnTo>
                  <a:lnTo>
                    <a:pt x="92" y="4"/>
                  </a:lnTo>
                  <a:close/>
                  <a:moveTo>
                    <a:pt x="105" y="4"/>
                  </a:moveTo>
                  <a:lnTo>
                    <a:pt x="105" y="4"/>
                  </a:lnTo>
                  <a:lnTo>
                    <a:pt x="105" y="4"/>
                  </a:lnTo>
                  <a:close/>
                  <a:moveTo>
                    <a:pt x="103" y="4"/>
                  </a:move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91" y="4"/>
                  </a:moveTo>
                  <a:lnTo>
                    <a:pt x="91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1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106" y="4"/>
                  </a:moveTo>
                  <a:lnTo>
                    <a:pt x="106" y="4"/>
                  </a:lnTo>
                  <a:lnTo>
                    <a:pt x="106" y="4"/>
                  </a:lnTo>
                  <a:close/>
                  <a:moveTo>
                    <a:pt x="106" y="4"/>
                  </a:moveTo>
                  <a:lnTo>
                    <a:pt x="106" y="4"/>
                  </a:lnTo>
                  <a:lnTo>
                    <a:pt x="106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92" y="4"/>
                  </a:move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close/>
                  <a:moveTo>
                    <a:pt x="96" y="4"/>
                  </a:moveTo>
                  <a:lnTo>
                    <a:pt x="95" y="4"/>
                  </a:lnTo>
                  <a:lnTo>
                    <a:pt x="96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105" y="4"/>
                  </a:moveTo>
                  <a:lnTo>
                    <a:pt x="104" y="4"/>
                  </a:lnTo>
                  <a:lnTo>
                    <a:pt x="105" y="4"/>
                  </a:lnTo>
                  <a:close/>
                  <a:moveTo>
                    <a:pt x="106" y="4"/>
                  </a:moveTo>
                  <a:lnTo>
                    <a:pt x="105" y="4"/>
                  </a:lnTo>
                  <a:lnTo>
                    <a:pt x="106" y="4"/>
                  </a:lnTo>
                  <a:close/>
                  <a:moveTo>
                    <a:pt x="92" y="3"/>
                  </a:moveTo>
                  <a:lnTo>
                    <a:pt x="92" y="4"/>
                  </a:lnTo>
                  <a:lnTo>
                    <a:pt x="92" y="3"/>
                  </a:lnTo>
                  <a:lnTo>
                    <a:pt x="92" y="4"/>
                  </a:lnTo>
                  <a:lnTo>
                    <a:pt x="92" y="3"/>
                  </a:lnTo>
                  <a:close/>
                  <a:moveTo>
                    <a:pt x="95" y="4"/>
                  </a:moveTo>
                  <a:lnTo>
                    <a:pt x="95" y="3"/>
                  </a:lnTo>
                  <a:lnTo>
                    <a:pt x="95" y="4"/>
                  </a:lnTo>
                  <a:close/>
                  <a:moveTo>
                    <a:pt x="98" y="3"/>
                  </a:move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close/>
                  <a:moveTo>
                    <a:pt x="96" y="3"/>
                  </a:moveTo>
                  <a:lnTo>
                    <a:pt x="97" y="3"/>
                  </a:lnTo>
                  <a:lnTo>
                    <a:pt x="96" y="3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6" y="3"/>
                  </a:lnTo>
                  <a:close/>
                  <a:moveTo>
                    <a:pt x="95" y="3"/>
                  </a:moveTo>
                  <a:lnTo>
                    <a:pt x="95" y="4"/>
                  </a:lnTo>
                  <a:lnTo>
                    <a:pt x="95" y="3"/>
                  </a:lnTo>
                  <a:close/>
                  <a:moveTo>
                    <a:pt x="101" y="3"/>
                  </a:moveTo>
                  <a:lnTo>
                    <a:pt x="101" y="4"/>
                  </a:lnTo>
                  <a:lnTo>
                    <a:pt x="101" y="3"/>
                  </a:lnTo>
                  <a:close/>
                  <a:moveTo>
                    <a:pt x="87" y="4"/>
                  </a:moveTo>
                  <a:lnTo>
                    <a:pt x="87" y="4"/>
                  </a:lnTo>
                  <a:lnTo>
                    <a:pt x="87" y="3"/>
                  </a:lnTo>
                  <a:lnTo>
                    <a:pt x="87" y="4"/>
                  </a:lnTo>
                  <a:close/>
                  <a:moveTo>
                    <a:pt x="98" y="3"/>
                  </a:moveTo>
                  <a:lnTo>
                    <a:pt x="98" y="3"/>
                  </a:lnTo>
                  <a:lnTo>
                    <a:pt x="98" y="3"/>
                  </a:lnTo>
                  <a:close/>
                  <a:moveTo>
                    <a:pt x="101" y="3"/>
                  </a:moveTo>
                  <a:lnTo>
                    <a:pt x="101" y="3"/>
                  </a:lnTo>
                  <a:lnTo>
                    <a:pt x="101" y="3"/>
                  </a:lnTo>
                  <a:close/>
                  <a:moveTo>
                    <a:pt x="103" y="3"/>
                  </a:moveTo>
                  <a:lnTo>
                    <a:pt x="103" y="3"/>
                  </a:lnTo>
                  <a:lnTo>
                    <a:pt x="103" y="4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close/>
                  <a:moveTo>
                    <a:pt x="100" y="3"/>
                  </a:moveTo>
                  <a:lnTo>
                    <a:pt x="100" y="3"/>
                  </a:lnTo>
                  <a:lnTo>
                    <a:pt x="100" y="3"/>
                  </a:lnTo>
                  <a:close/>
                  <a:moveTo>
                    <a:pt x="103" y="3"/>
                  </a:move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close/>
                  <a:moveTo>
                    <a:pt x="104" y="3"/>
                  </a:moveTo>
                  <a:lnTo>
                    <a:pt x="103" y="3"/>
                  </a:lnTo>
                  <a:lnTo>
                    <a:pt x="104" y="3"/>
                  </a:lnTo>
                  <a:close/>
                  <a:moveTo>
                    <a:pt x="99" y="3"/>
                  </a:moveTo>
                  <a:lnTo>
                    <a:pt x="99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9" y="3"/>
                  </a:lnTo>
                  <a:close/>
                  <a:moveTo>
                    <a:pt x="95" y="3"/>
                  </a:moveTo>
                  <a:lnTo>
                    <a:pt x="95" y="3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5" y="3"/>
                  </a:lnTo>
                  <a:close/>
                  <a:moveTo>
                    <a:pt x="95" y="3"/>
                  </a:moveTo>
                  <a:lnTo>
                    <a:pt x="95" y="3"/>
                  </a:lnTo>
                  <a:lnTo>
                    <a:pt x="95" y="3"/>
                  </a:lnTo>
                  <a:close/>
                  <a:moveTo>
                    <a:pt x="101" y="3"/>
                  </a:moveTo>
                  <a:lnTo>
                    <a:pt x="100" y="3"/>
                  </a:lnTo>
                  <a:lnTo>
                    <a:pt x="101" y="3"/>
                  </a:lnTo>
                  <a:close/>
                  <a:moveTo>
                    <a:pt x="105" y="3"/>
                  </a:moveTo>
                  <a:lnTo>
                    <a:pt x="104" y="3"/>
                  </a:lnTo>
                  <a:lnTo>
                    <a:pt x="105" y="3"/>
                  </a:lnTo>
                  <a:close/>
                  <a:moveTo>
                    <a:pt x="98" y="3"/>
                  </a:moveTo>
                  <a:lnTo>
                    <a:pt x="98" y="2"/>
                  </a:lnTo>
                  <a:lnTo>
                    <a:pt x="99" y="3"/>
                  </a:lnTo>
                  <a:lnTo>
                    <a:pt x="98" y="3"/>
                  </a:lnTo>
                  <a:close/>
                  <a:moveTo>
                    <a:pt x="101" y="3"/>
                  </a:moveTo>
                  <a:lnTo>
                    <a:pt x="101" y="2"/>
                  </a:lnTo>
                  <a:lnTo>
                    <a:pt x="101" y="3"/>
                  </a:lnTo>
                  <a:close/>
                  <a:moveTo>
                    <a:pt x="92" y="3"/>
                  </a:moveTo>
                  <a:lnTo>
                    <a:pt x="92" y="2"/>
                  </a:lnTo>
                  <a:lnTo>
                    <a:pt x="92" y="3"/>
                  </a:lnTo>
                  <a:close/>
                  <a:moveTo>
                    <a:pt x="100" y="2"/>
                  </a:moveTo>
                  <a:lnTo>
                    <a:pt x="100" y="3"/>
                  </a:lnTo>
                  <a:lnTo>
                    <a:pt x="100" y="2"/>
                  </a:lnTo>
                  <a:lnTo>
                    <a:pt x="100" y="3"/>
                  </a:lnTo>
                  <a:lnTo>
                    <a:pt x="100" y="2"/>
                  </a:lnTo>
                  <a:close/>
                  <a:moveTo>
                    <a:pt x="106" y="2"/>
                  </a:moveTo>
                  <a:lnTo>
                    <a:pt x="106" y="3"/>
                  </a:lnTo>
                  <a:lnTo>
                    <a:pt x="105" y="3"/>
                  </a:lnTo>
                  <a:lnTo>
                    <a:pt x="105" y="2"/>
                  </a:lnTo>
                  <a:lnTo>
                    <a:pt x="106" y="2"/>
                  </a:lnTo>
                  <a:close/>
                  <a:moveTo>
                    <a:pt x="105" y="2"/>
                  </a:moveTo>
                  <a:lnTo>
                    <a:pt x="106" y="2"/>
                  </a:lnTo>
                  <a:lnTo>
                    <a:pt x="105" y="2"/>
                  </a:lnTo>
                  <a:close/>
                  <a:moveTo>
                    <a:pt x="95" y="3"/>
                  </a:moveTo>
                  <a:lnTo>
                    <a:pt x="95" y="2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3"/>
                  </a:lnTo>
                  <a:close/>
                  <a:moveTo>
                    <a:pt x="101" y="2"/>
                  </a:moveTo>
                  <a:lnTo>
                    <a:pt x="100" y="2"/>
                  </a:lnTo>
                  <a:lnTo>
                    <a:pt x="101" y="2"/>
                  </a:lnTo>
                  <a:close/>
                  <a:moveTo>
                    <a:pt x="92" y="2"/>
                  </a:moveTo>
                  <a:lnTo>
                    <a:pt x="92" y="3"/>
                  </a:lnTo>
                  <a:lnTo>
                    <a:pt x="92" y="2"/>
                  </a:lnTo>
                  <a:close/>
                  <a:moveTo>
                    <a:pt x="95" y="1"/>
                  </a:moveTo>
                  <a:lnTo>
                    <a:pt x="94" y="1"/>
                  </a:lnTo>
                  <a:lnTo>
                    <a:pt x="95" y="1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08"/>
            <p:cNvSpPr>
              <a:spLocks noEditPoints="1"/>
            </p:cNvSpPr>
            <p:nvPr/>
          </p:nvSpPr>
          <p:spPr bwMode="auto">
            <a:xfrm>
              <a:off x="5874036" y="3370413"/>
              <a:ext cx="137059" cy="197030"/>
            </a:xfrm>
            <a:custGeom>
              <a:avLst/>
              <a:gdLst>
                <a:gd name="T0" fmla="*/ 30 w 105"/>
                <a:gd name="T1" fmla="*/ 135 h 143"/>
                <a:gd name="T2" fmla="*/ 43 w 105"/>
                <a:gd name="T3" fmla="*/ 127 h 143"/>
                <a:gd name="T4" fmla="*/ 45 w 105"/>
                <a:gd name="T5" fmla="*/ 124 h 143"/>
                <a:gd name="T6" fmla="*/ 46 w 105"/>
                <a:gd name="T7" fmla="*/ 120 h 143"/>
                <a:gd name="T8" fmla="*/ 46 w 105"/>
                <a:gd name="T9" fmla="*/ 117 h 143"/>
                <a:gd name="T10" fmla="*/ 8 w 105"/>
                <a:gd name="T11" fmla="*/ 116 h 143"/>
                <a:gd name="T12" fmla="*/ 63 w 105"/>
                <a:gd name="T13" fmla="*/ 115 h 143"/>
                <a:gd name="T14" fmla="*/ 45 w 105"/>
                <a:gd name="T15" fmla="*/ 113 h 143"/>
                <a:gd name="T16" fmla="*/ 47 w 105"/>
                <a:gd name="T17" fmla="*/ 113 h 143"/>
                <a:gd name="T18" fmla="*/ 4 w 105"/>
                <a:gd name="T19" fmla="*/ 112 h 143"/>
                <a:gd name="T20" fmla="*/ 6 w 105"/>
                <a:gd name="T21" fmla="*/ 111 h 143"/>
                <a:gd name="T22" fmla="*/ 48 w 105"/>
                <a:gd name="T23" fmla="*/ 109 h 143"/>
                <a:gd name="T24" fmla="*/ 49 w 105"/>
                <a:gd name="T25" fmla="*/ 108 h 143"/>
                <a:gd name="T26" fmla="*/ 49 w 105"/>
                <a:gd name="T27" fmla="*/ 108 h 143"/>
                <a:gd name="T28" fmla="*/ 4 w 105"/>
                <a:gd name="T29" fmla="*/ 107 h 143"/>
                <a:gd name="T30" fmla="*/ 48 w 105"/>
                <a:gd name="T31" fmla="*/ 106 h 143"/>
                <a:gd name="T32" fmla="*/ 2 w 105"/>
                <a:gd name="T33" fmla="*/ 105 h 143"/>
                <a:gd name="T34" fmla="*/ 48 w 105"/>
                <a:gd name="T35" fmla="*/ 105 h 143"/>
                <a:gd name="T36" fmla="*/ 2 w 105"/>
                <a:gd name="T37" fmla="*/ 104 h 143"/>
                <a:gd name="T38" fmla="*/ 50 w 105"/>
                <a:gd name="T39" fmla="*/ 102 h 143"/>
                <a:gd name="T40" fmla="*/ 53 w 105"/>
                <a:gd name="T41" fmla="*/ 102 h 143"/>
                <a:gd name="T42" fmla="*/ 2 w 105"/>
                <a:gd name="T43" fmla="*/ 101 h 143"/>
                <a:gd name="T44" fmla="*/ 58 w 105"/>
                <a:gd name="T45" fmla="*/ 100 h 143"/>
                <a:gd name="T46" fmla="*/ 54 w 105"/>
                <a:gd name="T47" fmla="*/ 99 h 143"/>
                <a:gd name="T48" fmla="*/ 57 w 105"/>
                <a:gd name="T49" fmla="*/ 98 h 143"/>
                <a:gd name="T50" fmla="*/ 63 w 105"/>
                <a:gd name="T51" fmla="*/ 97 h 143"/>
                <a:gd name="T52" fmla="*/ 63 w 105"/>
                <a:gd name="T53" fmla="*/ 96 h 143"/>
                <a:gd name="T54" fmla="*/ 64 w 105"/>
                <a:gd name="T55" fmla="*/ 94 h 143"/>
                <a:gd name="T56" fmla="*/ 60 w 105"/>
                <a:gd name="T57" fmla="*/ 94 h 143"/>
                <a:gd name="T58" fmla="*/ 61 w 105"/>
                <a:gd name="T59" fmla="*/ 93 h 143"/>
                <a:gd name="T60" fmla="*/ 66 w 105"/>
                <a:gd name="T61" fmla="*/ 92 h 143"/>
                <a:gd name="T62" fmla="*/ 67 w 105"/>
                <a:gd name="T63" fmla="*/ 92 h 143"/>
                <a:gd name="T64" fmla="*/ 69 w 105"/>
                <a:gd name="T65" fmla="*/ 92 h 143"/>
                <a:gd name="T66" fmla="*/ 62 w 105"/>
                <a:gd name="T67" fmla="*/ 90 h 143"/>
                <a:gd name="T68" fmla="*/ 68 w 105"/>
                <a:gd name="T69" fmla="*/ 90 h 143"/>
                <a:gd name="T70" fmla="*/ 65 w 105"/>
                <a:gd name="T71" fmla="*/ 88 h 143"/>
                <a:gd name="T72" fmla="*/ 61 w 105"/>
                <a:gd name="T73" fmla="*/ 83 h 143"/>
                <a:gd name="T74" fmla="*/ 61 w 105"/>
                <a:gd name="T75" fmla="*/ 83 h 143"/>
                <a:gd name="T76" fmla="*/ 61 w 105"/>
                <a:gd name="T77" fmla="*/ 80 h 143"/>
                <a:gd name="T78" fmla="*/ 57 w 105"/>
                <a:gd name="T79" fmla="*/ 80 h 143"/>
                <a:gd name="T80" fmla="*/ 57 w 105"/>
                <a:gd name="T81" fmla="*/ 79 h 143"/>
                <a:gd name="T82" fmla="*/ 53 w 105"/>
                <a:gd name="T83" fmla="*/ 77 h 143"/>
                <a:gd name="T84" fmla="*/ 50 w 105"/>
                <a:gd name="T85" fmla="*/ 73 h 143"/>
                <a:gd name="T86" fmla="*/ 50 w 105"/>
                <a:gd name="T87" fmla="*/ 69 h 143"/>
                <a:gd name="T88" fmla="*/ 50 w 105"/>
                <a:gd name="T89" fmla="*/ 65 h 143"/>
                <a:gd name="T90" fmla="*/ 55 w 105"/>
                <a:gd name="T91" fmla="*/ 53 h 143"/>
                <a:gd name="T92" fmla="*/ 54 w 105"/>
                <a:gd name="T93" fmla="*/ 45 h 143"/>
                <a:gd name="T94" fmla="*/ 64 w 105"/>
                <a:gd name="T95" fmla="*/ 43 h 143"/>
                <a:gd name="T96" fmla="*/ 68 w 105"/>
                <a:gd name="T97" fmla="*/ 40 h 143"/>
                <a:gd name="T98" fmla="*/ 71 w 105"/>
                <a:gd name="T99" fmla="*/ 39 h 143"/>
                <a:gd name="T100" fmla="*/ 79 w 105"/>
                <a:gd name="T101" fmla="*/ 37 h 143"/>
                <a:gd name="T102" fmla="*/ 77 w 105"/>
                <a:gd name="T103" fmla="*/ 36 h 143"/>
                <a:gd name="T104" fmla="*/ 80 w 105"/>
                <a:gd name="T105" fmla="*/ 32 h 143"/>
                <a:gd name="T106" fmla="*/ 83 w 105"/>
                <a:gd name="T107" fmla="*/ 22 h 143"/>
                <a:gd name="T108" fmla="*/ 86 w 105"/>
                <a:gd name="T109" fmla="*/ 16 h 143"/>
                <a:gd name="T110" fmla="*/ 88 w 105"/>
                <a:gd name="T111" fmla="*/ 14 h 143"/>
                <a:gd name="T112" fmla="*/ 91 w 105"/>
                <a:gd name="T113" fmla="*/ 13 h 143"/>
                <a:gd name="T114" fmla="*/ 97 w 105"/>
                <a:gd name="T115" fmla="*/ 10 h 143"/>
                <a:gd name="T116" fmla="*/ 96 w 105"/>
                <a:gd name="T117" fmla="*/ 10 h 143"/>
                <a:gd name="T118" fmla="*/ 101 w 105"/>
                <a:gd name="T119" fmla="*/ 9 h 143"/>
                <a:gd name="T120" fmla="*/ 94 w 105"/>
                <a:gd name="T121" fmla="*/ 9 h 143"/>
                <a:gd name="T122" fmla="*/ 105 w 105"/>
                <a:gd name="T123" fmla="*/ 8 h 143"/>
                <a:gd name="T124" fmla="*/ 92 w 105"/>
                <a:gd name="T125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143">
                  <a:moveTo>
                    <a:pt x="16" y="143"/>
                  </a:moveTo>
                  <a:lnTo>
                    <a:pt x="16" y="143"/>
                  </a:lnTo>
                  <a:lnTo>
                    <a:pt x="16" y="143"/>
                  </a:lnTo>
                  <a:close/>
                  <a:moveTo>
                    <a:pt x="16" y="143"/>
                  </a:moveTo>
                  <a:lnTo>
                    <a:pt x="16" y="143"/>
                  </a:lnTo>
                  <a:lnTo>
                    <a:pt x="16" y="143"/>
                  </a:lnTo>
                  <a:close/>
                  <a:moveTo>
                    <a:pt x="29" y="136"/>
                  </a:moveTo>
                  <a:lnTo>
                    <a:pt x="29" y="136"/>
                  </a:lnTo>
                  <a:lnTo>
                    <a:pt x="29" y="136"/>
                  </a:lnTo>
                  <a:close/>
                  <a:moveTo>
                    <a:pt x="28" y="136"/>
                  </a:moveTo>
                  <a:lnTo>
                    <a:pt x="29" y="136"/>
                  </a:lnTo>
                  <a:lnTo>
                    <a:pt x="28" y="136"/>
                  </a:lnTo>
                  <a:close/>
                  <a:moveTo>
                    <a:pt x="39" y="135"/>
                  </a:moveTo>
                  <a:lnTo>
                    <a:pt x="38" y="136"/>
                  </a:lnTo>
                  <a:lnTo>
                    <a:pt x="38" y="135"/>
                  </a:lnTo>
                  <a:lnTo>
                    <a:pt x="39" y="135"/>
                  </a:lnTo>
                  <a:close/>
                  <a:moveTo>
                    <a:pt x="36" y="135"/>
                  </a:moveTo>
                  <a:lnTo>
                    <a:pt x="36" y="135"/>
                  </a:lnTo>
                  <a:lnTo>
                    <a:pt x="36" y="135"/>
                  </a:lnTo>
                  <a:close/>
                  <a:moveTo>
                    <a:pt x="36" y="135"/>
                  </a:moveTo>
                  <a:lnTo>
                    <a:pt x="35" y="135"/>
                  </a:lnTo>
                  <a:lnTo>
                    <a:pt x="36" y="135"/>
                  </a:lnTo>
                  <a:close/>
                  <a:moveTo>
                    <a:pt x="34" y="135"/>
                  </a:moveTo>
                  <a:lnTo>
                    <a:pt x="33" y="135"/>
                  </a:lnTo>
                  <a:lnTo>
                    <a:pt x="34" y="135"/>
                  </a:lnTo>
                  <a:close/>
                  <a:moveTo>
                    <a:pt x="36" y="135"/>
                  </a:moveTo>
                  <a:lnTo>
                    <a:pt x="36" y="134"/>
                  </a:lnTo>
                  <a:lnTo>
                    <a:pt x="36" y="135"/>
                  </a:lnTo>
                  <a:close/>
                  <a:moveTo>
                    <a:pt x="30" y="135"/>
                  </a:moveTo>
                  <a:lnTo>
                    <a:pt x="30" y="134"/>
                  </a:lnTo>
                  <a:lnTo>
                    <a:pt x="30" y="135"/>
                  </a:lnTo>
                  <a:close/>
                  <a:moveTo>
                    <a:pt x="32" y="134"/>
                  </a:moveTo>
                  <a:lnTo>
                    <a:pt x="32" y="135"/>
                  </a:lnTo>
                  <a:lnTo>
                    <a:pt x="32" y="134"/>
                  </a:lnTo>
                  <a:close/>
                  <a:moveTo>
                    <a:pt x="34" y="135"/>
                  </a:moveTo>
                  <a:lnTo>
                    <a:pt x="34" y="134"/>
                  </a:lnTo>
                  <a:lnTo>
                    <a:pt x="34" y="135"/>
                  </a:lnTo>
                  <a:close/>
                  <a:moveTo>
                    <a:pt x="35" y="134"/>
                  </a:moveTo>
                  <a:lnTo>
                    <a:pt x="35" y="135"/>
                  </a:lnTo>
                  <a:lnTo>
                    <a:pt x="35" y="134"/>
                  </a:lnTo>
                  <a:lnTo>
                    <a:pt x="35" y="135"/>
                  </a:lnTo>
                  <a:lnTo>
                    <a:pt x="35" y="134"/>
                  </a:lnTo>
                  <a:close/>
                  <a:moveTo>
                    <a:pt x="38" y="134"/>
                  </a:moveTo>
                  <a:lnTo>
                    <a:pt x="37" y="134"/>
                  </a:lnTo>
                  <a:lnTo>
                    <a:pt x="38" y="134"/>
                  </a:lnTo>
                  <a:close/>
                  <a:moveTo>
                    <a:pt x="36" y="134"/>
                  </a:moveTo>
                  <a:lnTo>
                    <a:pt x="35" y="134"/>
                  </a:lnTo>
                  <a:lnTo>
                    <a:pt x="36" y="134"/>
                  </a:lnTo>
                  <a:close/>
                  <a:moveTo>
                    <a:pt x="41" y="133"/>
                  </a:moveTo>
                  <a:lnTo>
                    <a:pt x="40" y="133"/>
                  </a:lnTo>
                  <a:lnTo>
                    <a:pt x="41" y="133"/>
                  </a:lnTo>
                  <a:close/>
                  <a:moveTo>
                    <a:pt x="41" y="133"/>
                  </a:moveTo>
                  <a:lnTo>
                    <a:pt x="40" y="133"/>
                  </a:lnTo>
                  <a:lnTo>
                    <a:pt x="41" y="133"/>
                  </a:lnTo>
                  <a:close/>
                  <a:moveTo>
                    <a:pt x="42" y="131"/>
                  </a:moveTo>
                  <a:lnTo>
                    <a:pt x="42" y="130"/>
                  </a:lnTo>
                  <a:lnTo>
                    <a:pt x="42" y="131"/>
                  </a:lnTo>
                  <a:close/>
                  <a:moveTo>
                    <a:pt x="42" y="130"/>
                  </a:moveTo>
                  <a:lnTo>
                    <a:pt x="42" y="131"/>
                  </a:lnTo>
                  <a:lnTo>
                    <a:pt x="42" y="130"/>
                  </a:lnTo>
                  <a:close/>
                  <a:moveTo>
                    <a:pt x="43" y="127"/>
                  </a:moveTo>
                  <a:lnTo>
                    <a:pt x="43" y="127"/>
                  </a:lnTo>
                  <a:lnTo>
                    <a:pt x="43" y="127"/>
                  </a:lnTo>
                  <a:close/>
                  <a:moveTo>
                    <a:pt x="43" y="127"/>
                  </a:moveTo>
                  <a:lnTo>
                    <a:pt x="43" y="127"/>
                  </a:lnTo>
                  <a:lnTo>
                    <a:pt x="43" y="127"/>
                  </a:lnTo>
                  <a:close/>
                  <a:moveTo>
                    <a:pt x="44" y="126"/>
                  </a:moveTo>
                  <a:lnTo>
                    <a:pt x="44" y="127"/>
                  </a:lnTo>
                  <a:lnTo>
                    <a:pt x="44" y="126"/>
                  </a:lnTo>
                  <a:close/>
                  <a:moveTo>
                    <a:pt x="44" y="126"/>
                  </a:moveTo>
                  <a:lnTo>
                    <a:pt x="44" y="127"/>
                  </a:lnTo>
                  <a:lnTo>
                    <a:pt x="44" y="126"/>
                  </a:lnTo>
                  <a:close/>
                  <a:moveTo>
                    <a:pt x="45" y="126"/>
                  </a:moveTo>
                  <a:lnTo>
                    <a:pt x="44" y="126"/>
                  </a:lnTo>
                  <a:lnTo>
                    <a:pt x="45" y="126"/>
                  </a:lnTo>
                  <a:close/>
                  <a:moveTo>
                    <a:pt x="45" y="125"/>
                  </a:moveTo>
                  <a:lnTo>
                    <a:pt x="44" y="125"/>
                  </a:lnTo>
                  <a:lnTo>
                    <a:pt x="45" y="125"/>
                  </a:lnTo>
                  <a:close/>
                  <a:moveTo>
                    <a:pt x="48" y="124"/>
                  </a:moveTo>
                  <a:lnTo>
                    <a:pt x="47" y="124"/>
                  </a:lnTo>
                  <a:lnTo>
                    <a:pt x="48" y="124"/>
                  </a:lnTo>
                  <a:close/>
                  <a:moveTo>
                    <a:pt x="45" y="124"/>
                  </a:moveTo>
                  <a:lnTo>
                    <a:pt x="44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4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3"/>
                  </a:lnTo>
                  <a:lnTo>
                    <a:pt x="45" y="123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3"/>
                  </a:lnTo>
                  <a:lnTo>
                    <a:pt x="45" y="124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6" y="123"/>
                  </a:moveTo>
                  <a:lnTo>
                    <a:pt x="45" y="123"/>
                  </a:lnTo>
                  <a:lnTo>
                    <a:pt x="46" y="123"/>
                  </a:lnTo>
                  <a:close/>
                  <a:moveTo>
                    <a:pt x="45" y="121"/>
                  </a:moveTo>
                  <a:lnTo>
                    <a:pt x="44" y="121"/>
                  </a:lnTo>
                  <a:lnTo>
                    <a:pt x="45" y="121"/>
                  </a:lnTo>
                  <a:close/>
                  <a:moveTo>
                    <a:pt x="9" y="121"/>
                  </a:move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close/>
                  <a:moveTo>
                    <a:pt x="45" y="121"/>
                  </a:moveTo>
                  <a:lnTo>
                    <a:pt x="45" y="121"/>
                  </a:lnTo>
                  <a:lnTo>
                    <a:pt x="45" y="121"/>
                  </a:lnTo>
                  <a:close/>
                  <a:moveTo>
                    <a:pt x="46" y="120"/>
                  </a:moveTo>
                  <a:lnTo>
                    <a:pt x="45" y="120"/>
                  </a:lnTo>
                  <a:lnTo>
                    <a:pt x="46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19"/>
                  </a:lnTo>
                  <a:lnTo>
                    <a:pt x="9" y="120"/>
                  </a:lnTo>
                  <a:close/>
                  <a:moveTo>
                    <a:pt x="58" y="118"/>
                  </a:moveTo>
                  <a:lnTo>
                    <a:pt x="58" y="119"/>
                  </a:lnTo>
                  <a:lnTo>
                    <a:pt x="58" y="118"/>
                  </a:lnTo>
                  <a:close/>
                  <a:moveTo>
                    <a:pt x="8" y="118"/>
                  </a:moveTo>
                  <a:lnTo>
                    <a:pt x="8" y="117"/>
                  </a:lnTo>
                  <a:lnTo>
                    <a:pt x="8" y="118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8" y="117"/>
                  </a:moveTo>
                  <a:lnTo>
                    <a:pt x="8" y="117"/>
                  </a:lnTo>
                  <a:lnTo>
                    <a:pt x="8" y="117"/>
                  </a:lnTo>
                  <a:close/>
                  <a:moveTo>
                    <a:pt x="6" y="117"/>
                  </a:moveTo>
                  <a:lnTo>
                    <a:pt x="6" y="117"/>
                  </a:lnTo>
                  <a:lnTo>
                    <a:pt x="6" y="117"/>
                  </a:lnTo>
                  <a:close/>
                  <a:moveTo>
                    <a:pt x="45" y="117"/>
                  </a:moveTo>
                  <a:lnTo>
                    <a:pt x="45" y="117"/>
                  </a:lnTo>
                  <a:lnTo>
                    <a:pt x="45" y="117"/>
                  </a:lnTo>
                  <a:close/>
                  <a:moveTo>
                    <a:pt x="46" y="117"/>
                  </a:moveTo>
                  <a:lnTo>
                    <a:pt x="46" y="116"/>
                  </a:lnTo>
                  <a:lnTo>
                    <a:pt x="46" y="117"/>
                  </a:lnTo>
                  <a:close/>
                  <a:moveTo>
                    <a:pt x="46" y="116"/>
                  </a:moveTo>
                  <a:lnTo>
                    <a:pt x="46" y="117"/>
                  </a:lnTo>
                  <a:lnTo>
                    <a:pt x="46" y="116"/>
                  </a:lnTo>
                  <a:close/>
                  <a:moveTo>
                    <a:pt x="46" y="117"/>
                  </a:moveTo>
                  <a:lnTo>
                    <a:pt x="46" y="116"/>
                  </a:lnTo>
                  <a:lnTo>
                    <a:pt x="46" y="117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8" y="116"/>
                  </a:moveTo>
                  <a:lnTo>
                    <a:pt x="7" y="116"/>
                  </a:lnTo>
                  <a:lnTo>
                    <a:pt x="8" y="116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6" y="116"/>
                  </a:moveTo>
                  <a:lnTo>
                    <a:pt x="6" y="116"/>
                  </a:lnTo>
                  <a:lnTo>
                    <a:pt x="6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6" y="116"/>
                  </a:move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46" y="115"/>
                  </a:lnTo>
                  <a:close/>
                  <a:moveTo>
                    <a:pt x="64" y="116"/>
                  </a:moveTo>
                  <a:lnTo>
                    <a:pt x="63" y="116"/>
                  </a:lnTo>
                  <a:lnTo>
                    <a:pt x="63" y="115"/>
                  </a:lnTo>
                  <a:lnTo>
                    <a:pt x="64" y="115"/>
                  </a:lnTo>
                  <a:lnTo>
                    <a:pt x="64" y="116"/>
                  </a:lnTo>
                  <a:close/>
                  <a:moveTo>
                    <a:pt x="6" y="115"/>
                  </a:moveTo>
                  <a:lnTo>
                    <a:pt x="6" y="115"/>
                  </a:lnTo>
                  <a:lnTo>
                    <a:pt x="6" y="115"/>
                  </a:lnTo>
                  <a:close/>
                  <a:moveTo>
                    <a:pt x="47" y="115"/>
                  </a:moveTo>
                  <a:lnTo>
                    <a:pt x="46" y="115"/>
                  </a:lnTo>
                  <a:lnTo>
                    <a:pt x="47" y="115"/>
                  </a:lnTo>
                  <a:close/>
                  <a:moveTo>
                    <a:pt x="64" y="115"/>
                  </a:moveTo>
                  <a:lnTo>
                    <a:pt x="64" y="115"/>
                  </a:lnTo>
                  <a:lnTo>
                    <a:pt x="64" y="115"/>
                  </a:lnTo>
                  <a:close/>
                  <a:moveTo>
                    <a:pt x="6" y="114"/>
                  </a:moveTo>
                  <a:lnTo>
                    <a:pt x="6" y="114"/>
                  </a:lnTo>
                  <a:lnTo>
                    <a:pt x="6" y="114"/>
                  </a:lnTo>
                  <a:close/>
                  <a:moveTo>
                    <a:pt x="46" y="114"/>
                  </a:moveTo>
                  <a:lnTo>
                    <a:pt x="46" y="114"/>
                  </a:lnTo>
                  <a:lnTo>
                    <a:pt x="46" y="114"/>
                  </a:lnTo>
                  <a:close/>
                  <a:moveTo>
                    <a:pt x="6" y="114"/>
                  </a:moveTo>
                  <a:lnTo>
                    <a:pt x="5" y="114"/>
                  </a:lnTo>
                  <a:lnTo>
                    <a:pt x="6" y="114"/>
                  </a:lnTo>
                  <a:close/>
                  <a:moveTo>
                    <a:pt x="6" y="114"/>
                  </a:moveTo>
                  <a:lnTo>
                    <a:pt x="6" y="114"/>
                  </a:lnTo>
                  <a:lnTo>
                    <a:pt x="6" y="114"/>
                  </a:lnTo>
                  <a:close/>
                  <a:moveTo>
                    <a:pt x="5" y="114"/>
                  </a:moveTo>
                  <a:lnTo>
                    <a:pt x="5" y="114"/>
                  </a:lnTo>
                  <a:lnTo>
                    <a:pt x="5" y="114"/>
                  </a:lnTo>
                  <a:close/>
                  <a:moveTo>
                    <a:pt x="6" y="114"/>
                  </a:moveTo>
                  <a:lnTo>
                    <a:pt x="6" y="113"/>
                  </a:lnTo>
                  <a:lnTo>
                    <a:pt x="6" y="114"/>
                  </a:lnTo>
                  <a:close/>
                  <a:moveTo>
                    <a:pt x="45" y="114"/>
                  </a:moveTo>
                  <a:lnTo>
                    <a:pt x="45" y="113"/>
                  </a:lnTo>
                  <a:lnTo>
                    <a:pt x="45" y="114"/>
                  </a:lnTo>
                  <a:close/>
                  <a:moveTo>
                    <a:pt x="5" y="114"/>
                  </a:moveTo>
                  <a:lnTo>
                    <a:pt x="5" y="113"/>
                  </a:lnTo>
                  <a:lnTo>
                    <a:pt x="5" y="114"/>
                  </a:lnTo>
                  <a:close/>
                  <a:moveTo>
                    <a:pt x="5" y="114"/>
                  </a:moveTo>
                  <a:lnTo>
                    <a:pt x="5" y="113"/>
                  </a:lnTo>
                  <a:lnTo>
                    <a:pt x="5" y="114"/>
                  </a:lnTo>
                  <a:close/>
                  <a:moveTo>
                    <a:pt x="46" y="113"/>
                  </a:moveTo>
                  <a:lnTo>
                    <a:pt x="46" y="114"/>
                  </a:lnTo>
                  <a:lnTo>
                    <a:pt x="46" y="113"/>
                  </a:lnTo>
                  <a:close/>
                  <a:moveTo>
                    <a:pt x="45" y="113"/>
                  </a:moveTo>
                  <a:lnTo>
                    <a:pt x="45" y="113"/>
                  </a:lnTo>
                  <a:lnTo>
                    <a:pt x="45" y="113"/>
                  </a:lnTo>
                  <a:close/>
                  <a:moveTo>
                    <a:pt x="6" y="113"/>
                  </a:moveTo>
                  <a:lnTo>
                    <a:pt x="5" y="113"/>
                  </a:lnTo>
                  <a:lnTo>
                    <a:pt x="6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6" y="113"/>
                  </a:moveTo>
                  <a:lnTo>
                    <a:pt x="5" y="113"/>
                  </a:lnTo>
                  <a:lnTo>
                    <a:pt x="6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6" y="113"/>
                  </a:moveTo>
                  <a:lnTo>
                    <a:pt x="6" y="113"/>
                  </a:lnTo>
                  <a:lnTo>
                    <a:pt x="6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46" y="113"/>
                  </a:moveTo>
                  <a:lnTo>
                    <a:pt x="45" y="113"/>
                  </a:lnTo>
                  <a:lnTo>
                    <a:pt x="46" y="113"/>
                  </a:lnTo>
                  <a:close/>
                  <a:moveTo>
                    <a:pt x="45" y="113"/>
                  </a:moveTo>
                  <a:lnTo>
                    <a:pt x="45" y="113"/>
                  </a:lnTo>
                  <a:lnTo>
                    <a:pt x="45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5" y="113"/>
                  </a:moveTo>
                  <a:lnTo>
                    <a:pt x="5" y="112"/>
                  </a:lnTo>
                  <a:lnTo>
                    <a:pt x="5" y="113"/>
                  </a:lnTo>
                  <a:close/>
                  <a:moveTo>
                    <a:pt x="6" y="113"/>
                  </a:moveTo>
                  <a:lnTo>
                    <a:pt x="6" y="112"/>
                  </a:lnTo>
                  <a:lnTo>
                    <a:pt x="6" y="113"/>
                  </a:lnTo>
                  <a:close/>
                  <a:moveTo>
                    <a:pt x="47" y="113"/>
                  </a:moveTo>
                  <a:lnTo>
                    <a:pt x="47" y="112"/>
                  </a:lnTo>
                  <a:lnTo>
                    <a:pt x="47" y="113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4" y="112"/>
                  </a:moveTo>
                  <a:lnTo>
                    <a:pt x="5" y="112"/>
                  </a:lnTo>
                  <a:lnTo>
                    <a:pt x="4" y="112"/>
                  </a:lnTo>
                  <a:close/>
                  <a:moveTo>
                    <a:pt x="4" y="112"/>
                  </a:moveTo>
                  <a:lnTo>
                    <a:pt x="5" y="112"/>
                  </a:lnTo>
                  <a:lnTo>
                    <a:pt x="4" y="112"/>
                  </a:lnTo>
                  <a:close/>
                  <a:moveTo>
                    <a:pt x="45" y="112"/>
                  </a:moveTo>
                  <a:lnTo>
                    <a:pt x="45" y="112"/>
                  </a:lnTo>
                  <a:lnTo>
                    <a:pt x="45" y="112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47" y="112"/>
                  </a:moveTo>
                  <a:lnTo>
                    <a:pt x="47" y="112"/>
                  </a:lnTo>
                  <a:lnTo>
                    <a:pt x="47" y="112"/>
                  </a:lnTo>
                  <a:close/>
                  <a:moveTo>
                    <a:pt x="47" y="112"/>
                  </a:moveTo>
                  <a:lnTo>
                    <a:pt x="47" y="112"/>
                  </a:lnTo>
                  <a:lnTo>
                    <a:pt x="47" y="112"/>
                  </a:lnTo>
                  <a:close/>
                  <a:moveTo>
                    <a:pt x="6" y="112"/>
                  </a:moveTo>
                  <a:lnTo>
                    <a:pt x="5" y="112"/>
                  </a:lnTo>
                  <a:lnTo>
                    <a:pt x="6" y="112"/>
                  </a:lnTo>
                  <a:close/>
                  <a:moveTo>
                    <a:pt x="5" y="112"/>
                  </a:moveTo>
                  <a:lnTo>
                    <a:pt x="4" y="112"/>
                  </a:lnTo>
                  <a:lnTo>
                    <a:pt x="5" y="112"/>
                  </a:lnTo>
                  <a:close/>
                  <a:moveTo>
                    <a:pt x="5" y="112"/>
                  </a:moveTo>
                  <a:lnTo>
                    <a:pt x="4" y="112"/>
                  </a:lnTo>
                  <a:lnTo>
                    <a:pt x="5" y="112"/>
                  </a:lnTo>
                  <a:close/>
                  <a:moveTo>
                    <a:pt x="4" y="112"/>
                  </a:moveTo>
                  <a:lnTo>
                    <a:pt x="4" y="112"/>
                  </a:lnTo>
                  <a:lnTo>
                    <a:pt x="4" y="112"/>
                  </a:lnTo>
                  <a:close/>
                  <a:moveTo>
                    <a:pt x="6" y="112"/>
                  </a:moveTo>
                  <a:lnTo>
                    <a:pt x="6" y="111"/>
                  </a:lnTo>
                  <a:lnTo>
                    <a:pt x="6" y="112"/>
                  </a:lnTo>
                  <a:close/>
                  <a:moveTo>
                    <a:pt x="4" y="112"/>
                  </a:moveTo>
                  <a:lnTo>
                    <a:pt x="4" y="111"/>
                  </a:lnTo>
                  <a:lnTo>
                    <a:pt x="4" y="112"/>
                  </a:lnTo>
                  <a:close/>
                  <a:moveTo>
                    <a:pt x="47" y="112"/>
                  </a:moveTo>
                  <a:lnTo>
                    <a:pt x="47" y="111"/>
                  </a:lnTo>
                  <a:lnTo>
                    <a:pt x="47" y="112"/>
                  </a:lnTo>
                  <a:close/>
                  <a:moveTo>
                    <a:pt x="47" y="111"/>
                  </a:moveTo>
                  <a:lnTo>
                    <a:pt x="47" y="111"/>
                  </a:lnTo>
                  <a:lnTo>
                    <a:pt x="47" y="111"/>
                  </a:lnTo>
                  <a:close/>
                  <a:moveTo>
                    <a:pt x="4" y="111"/>
                  </a:moveTo>
                  <a:lnTo>
                    <a:pt x="4" y="111"/>
                  </a:lnTo>
                  <a:lnTo>
                    <a:pt x="4" y="111"/>
                  </a:lnTo>
                  <a:close/>
                  <a:moveTo>
                    <a:pt x="6" y="111"/>
                  </a:moveTo>
                  <a:lnTo>
                    <a:pt x="7" y="111"/>
                  </a:lnTo>
                  <a:lnTo>
                    <a:pt x="6" y="111"/>
                  </a:lnTo>
                  <a:close/>
                  <a:moveTo>
                    <a:pt x="47" y="110"/>
                  </a:moveTo>
                  <a:lnTo>
                    <a:pt x="46" y="110"/>
                  </a:lnTo>
                  <a:lnTo>
                    <a:pt x="47" y="110"/>
                  </a:lnTo>
                  <a:close/>
                  <a:moveTo>
                    <a:pt x="5" y="110"/>
                  </a:moveTo>
                  <a:lnTo>
                    <a:pt x="5" y="110"/>
                  </a:lnTo>
                  <a:lnTo>
                    <a:pt x="5" y="110"/>
                  </a:lnTo>
                  <a:close/>
                  <a:moveTo>
                    <a:pt x="4" y="110"/>
                  </a:moveTo>
                  <a:lnTo>
                    <a:pt x="4" y="110"/>
                  </a:lnTo>
                  <a:lnTo>
                    <a:pt x="4" y="110"/>
                  </a:lnTo>
                  <a:close/>
                  <a:moveTo>
                    <a:pt x="4" y="110"/>
                  </a:moveTo>
                  <a:lnTo>
                    <a:pt x="3" y="110"/>
                  </a:lnTo>
                  <a:lnTo>
                    <a:pt x="4" y="110"/>
                  </a:lnTo>
                  <a:close/>
                  <a:moveTo>
                    <a:pt x="48" y="109"/>
                  </a:moveTo>
                  <a:lnTo>
                    <a:pt x="47" y="109"/>
                  </a:lnTo>
                  <a:lnTo>
                    <a:pt x="48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9"/>
                  </a:lnTo>
                  <a:close/>
                  <a:moveTo>
                    <a:pt x="4" y="109"/>
                  </a:moveTo>
                  <a:lnTo>
                    <a:pt x="4" y="109"/>
                  </a:lnTo>
                  <a:lnTo>
                    <a:pt x="4" y="109"/>
                  </a:lnTo>
                  <a:close/>
                  <a:moveTo>
                    <a:pt x="49" y="109"/>
                  </a:moveTo>
                  <a:lnTo>
                    <a:pt x="48" y="109"/>
                  </a:lnTo>
                  <a:lnTo>
                    <a:pt x="49" y="109"/>
                  </a:lnTo>
                  <a:close/>
                  <a:moveTo>
                    <a:pt x="48" y="109"/>
                  </a:moveTo>
                  <a:lnTo>
                    <a:pt x="48" y="109"/>
                  </a:lnTo>
                  <a:lnTo>
                    <a:pt x="48" y="109"/>
                  </a:lnTo>
                  <a:lnTo>
                    <a:pt x="49" y="109"/>
                  </a:lnTo>
                  <a:lnTo>
                    <a:pt x="48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9"/>
                  </a:lnTo>
                  <a:close/>
                  <a:moveTo>
                    <a:pt x="4" y="109"/>
                  </a:moveTo>
                  <a:lnTo>
                    <a:pt x="3" y="109"/>
                  </a:lnTo>
                  <a:lnTo>
                    <a:pt x="4" y="109"/>
                  </a:lnTo>
                  <a:close/>
                  <a:moveTo>
                    <a:pt x="49" y="109"/>
                  </a:moveTo>
                  <a:lnTo>
                    <a:pt x="49" y="108"/>
                  </a:lnTo>
                  <a:lnTo>
                    <a:pt x="49" y="109"/>
                  </a:lnTo>
                  <a:close/>
                  <a:moveTo>
                    <a:pt x="47" y="109"/>
                  </a:moveTo>
                  <a:lnTo>
                    <a:pt x="47" y="108"/>
                  </a:lnTo>
                  <a:lnTo>
                    <a:pt x="47" y="109"/>
                  </a:lnTo>
                  <a:close/>
                  <a:moveTo>
                    <a:pt x="49" y="108"/>
                  </a:moveTo>
                  <a:lnTo>
                    <a:pt x="49" y="109"/>
                  </a:lnTo>
                  <a:lnTo>
                    <a:pt x="49" y="108"/>
                  </a:lnTo>
                  <a:close/>
                  <a:moveTo>
                    <a:pt x="49" y="109"/>
                  </a:moveTo>
                  <a:lnTo>
                    <a:pt x="49" y="108"/>
                  </a:lnTo>
                  <a:lnTo>
                    <a:pt x="49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9"/>
                  </a:lnTo>
                  <a:close/>
                  <a:moveTo>
                    <a:pt x="4" y="108"/>
                  </a:moveTo>
                  <a:lnTo>
                    <a:pt x="4" y="109"/>
                  </a:lnTo>
                  <a:lnTo>
                    <a:pt x="4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" y="108"/>
                  </a:moveTo>
                  <a:lnTo>
                    <a:pt x="3" y="108"/>
                  </a:lnTo>
                  <a:lnTo>
                    <a:pt x="4" y="108"/>
                  </a:lnTo>
                  <a:close/>
                  <a:moveTo>
                    <a:pt x="47" y="108"/>
                  </a:moveTo>
                  <a:lnTo>
                    <a:pt x="47" y="108"/>
                  </a:lnTo>
                  <a:lnTo>
                    <a:pt x="47" y="108"/>
                  </a:lnTo>
                  <a:close/>
                  <a:moveTo>
                    <a:pt x="5" y="108"/>
                  </a:moveTo>
                  <a:lnTo>
                    <a:pt x="5" y="108"/>
                  </a:lnTo>
                  <a:lnTo>
                    <a:pt x="5" y="108"/>
                  </a:lnTo>
                  <a:close/>
                  <a:moveTo>
                    <a:pt x="4" y="108"/>
                  </a:moveTo>
                  <a:lnTo>
                    <a:pt x="4" y="108"/>
                  </a:lnTo>
                  <a:lnTo>
                    <a:pt x="4" y="108"/>
                  </a:lnTo>
                  <a:close/>
                  <a:moveTo>
                    <a:pt x="49" y="108"/>
                  </a:moveTo>
                  <a:lnTo>
                    <a:pt x="48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8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7"/>
                  </a:lnTo>
                  <a:lnTo>
                    <a:pt x="49" y="108"/>
                  </a:lnTo>
                  <a:close/>
                  <a:moveTo>
                    <a:pt x="4" y="108"/>
                  </a:moveTo>
                  <a:lnTo>
                    <a:pt x="3" y="108"/>
                  </a:lnTo>
                  <a:lnTo>
                    <a:pt x="4" y="107"/>
                  </a:lnTo>
                  <a:lnTo>
                    <a:pt x="4" y="108"/>
                  </a:lnTo>
                  <a:close/>
                  <a:moveTo>
                    <a:pt x="3" y="108"/>
                  </a:moveTo>
                  <a:lnTo>
                    <a:pt x="3" y="107"/>
                  </a:lnTo>
                  <a:lnTo>
                    <a:pt x="3" y="108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7" y="107"/>
                  </a:moveTo>
                  <a:lnTo>
                    <a:pt x="47" y="107"/>
                  </a:lnTo>
                  <a:lnTo>
                    <a:pt x="47" y="107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" y="107"/>
                  </a:moveTo>
                  <a:lnTo>
                    <a:pt x="4" y="107"/>
                  </a:lnTo>
                  <a:lnTo>
                    <a:pt x="3" y="107"/>
                  </a:lnTo>
                  <a:lnTo>
                    <a:pt x="4" y="107"/>
                  </a:lnTo>
                  <a:close/>
                  <a:moveTo>
                    <a:pt x="48" y="107"/>
                  </a:moveTo>
                  <a:lnTo>
                    <a:pt x="47" y="107"/>
                  </a:lnTo>
                  <a:lnTo>
                    <a:pt x="48" y="107"/>
                  </a:lnTo>
                  <a:lnTo>
                    <a:pt x="48" y="107"/>
                  </a:lnTo>
                  <a:close/>
                  <a:moveTo>
                    <a:pt x="49" y="106"/>
                  </a:move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6"/>
                  </a:lnTo>
                  <a:close/>
                  <a:moveTo>
                    <a:pt x="3" y="107"/>
                  </a:moveTo>
                  <a:lnTo>
                    <a:pt x="2" y="106"/>
                  </a:lnTo>
                  <a:lnTo>
                    <a:pt x="3" y="106"/>
                  </a:lnTo>
                  <a:lnTo>
                    <a:pt x="3" y="107"/>
                  </a:lnTo>
                  <a:close/>
                  <a:moveTo>
                    <a:pt x="49" y="107"/>
                  </a:moveTo>
                  <a:lnTo>
                    <a:pt x="49" y="106"/>
                  </a:lnTo>
                  <a:lnTo>
                    <a:pt x="49" y="107"/>
                  </a:lnTo>
                  <a:close/>
                  <a:moveTo>
                    <a:pt x="46" y="106"/>
                  </a:moveTo>
                  <a:lnTo>
                    <a:pt x="47" y="106"/>
                  </a:lnTo>
                  <a:lnTo>
                    <a:pt x="46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6" y="106"/>
                  </a:moveTo>
                  <a:lnTo>
                    <a:pt x="47" y="106"/>
                  </a:lnTo>
                  <a:lnTo>
                    <a:pt x="46" y="106"/>
                  </a:lnTo>
                  <a:close/>
                  <a:moveTo>
                    <a:pt x="48" y="106"/>
                  </a:moveTo>
                  <a:lnTo>
                    <a:pt x="48" y="106"/>
                  </a:lnTo>
                  <a:lnTo>
                    <a:pt x="48" y="106"/>
                  </a:lnTo>
                  <a:close/>
                  <a:moveTo>
                    <a:pt x="49" y="106"/>
                  </a:moveTo>
                  <a:lnTo>
                    <a:pt x="49" y="106"/>
                  </a:lnTo>
                  <a:lnTo>
                    <a:pt x="49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5" y="106"/>
                  </a:moveTo>
                  <a:lnTo>
                    <a:pt x="45" y="106"/>
                  </a:lnTo>
                  <a:lnTo>
                    <a:pt x="45" y="106"/>
                  </a:lnTo>
                  <a:close/>
                  <a:moveTo>
                    <a:pt x="47" y="106"/>
                  </a:moveTo>
                  <a:lnTo>
                    <a:pt x="47" y="105"/>
                  </a:lnTo>
                  <a:lnTo>
                    <a:pt x="47" y="106"/>
                  </a:lnTo>
                  <a:close/>
                  <a:moveTo>
                    <a:pt x="2" y="106"/>
                  </a:moveTo>
                  <a:lnTo>
                    <a:pt x="2" y="105"/>
                  </a:lnTo>
                  <a:lnTo>
                    <a:pt x="2" y="106"/>
                  </a:lnTo>
                  <a:close/>
                  <a:moveTo>
                    <a:pt x="48" y="105"/>
                  </a:moveTo>
                  <a:lnTo>
                    <a:pt x="48" y="106"/>
                  </a:lnTo>
                  <a:lnTo>
                    <a:pt x="48" y="105"/>
                  </a:lnTo>
                  <a:close/>
                  <a:moveTo>
                    <a:pt x="47" y="105"/>
                  </a:moveTo>
                  <a:lnTo>
                    <a:pt x="48" y="105"/>
                  </a:lnTo>
                  <a:lnTo>
                    <a:pt x="47" y="105"/>
                  </a:lnTo>
                  <a:close/>
                  <a:moveTo>
                    <a:pt x="48" y="105"/>
                  </a:moveTo>
                  <a:lnTo>
                    <a:pt x="48" y="106"/>
                  </a:lnTo>
                  <a:lnTo>
                    <a:pt x="48" y="105"/>
                  </a:lnTo>
                  <a:close/>
                  <a:moveTo>
                    <a:pt x="3" y="105"/>
                  </a:moveTo>
                  <a:lnTo>
                    <a:pt x="2" y="105"/>
                  </a:lnTo>
                  <a:lnTo>
                    <a:pt x="3" y="105"/>
                  </a:lnTo>
                  <a:close/>
                  <a:moveTo>
                    <a:pt x="3" y="105"/>
                  </a:moveTo>
                  <a:lnTo>
                    <a:pt x="2" y="105"/>
                  </a:lnTo>
                  <a:lnTo>
                    <a:pt x="3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49" y="105"/>
                  </a:moveTo>
                  <a:lnTo>
                    <a:pt x="48" y="105"/>
                  </a:lnTo>
                  <a:lnTo>
                    <a:pt x="48" y="105"/>
                  </a:lnTo>
                  <a:lnTo>
                    <a:pt x="49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49" y="105"/>
                  </a:moveTo>
                  <a:lnTo>
                    <a:pt x="48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9" y="105"/>
                  </a:lnTo>
                  <a:close/>
                  <a:moveTo>
                    <a:pt x="48" y="105"/>
                  </a:moveTo>
                  <a:lnTo>
                    <a:pt x="47" y="105"/>
                  </a:lnTo>
                  <a:lnTo>
                    <a:pt x="48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2" y="105"/>
                  </a:moveTo>
                  <a:lnTo>
                    <a:pt x="2" y="104"/>
                  </a:lnTo>
                  <a:lnTo>
                    <a:pt x="2" y="105"/>
                  </a:lnTo>
                  <a:close/>
                  <a:moveTo>
                    <a:pt x="47" y="105"/>
                  </a:moveTo>
                  <a:lnTo>
                    <a:pt x="47" y="104"/>
                  </a:lnTo>
                  <a:lnTo>
                    <a:pt x="47" y="105"/>
                  </a:lnTo>
                  <a:close/>
                  <a:moveTo>
                    <a:pt x="48" y="105"/>
                  </a:moveTo>
                  <a:lnTo>
                    <a:pt x="48" y="104"/>
                  </a:lnTo>
                  <a:lnTo>
                    <a:pt x="48" y="105"/>
                  </a:lnTo>
                  <a:close/>
                  <a:moveTo>
                    <a:pt x="48" y="105"/>
                  </a:moveTo>
                  <a:lnTo>
                    <a:pt x="48" y="104"/>
                  </a:lnTo>
                  <a:lnTo>
                    <a:pt x="48" y="105"/>
                  </a:lnTo>
                  <a:close/>
                  <a:moveTo>
                    <a:pt x="1" y="104"/>
                  </a:moveTo>
                  <a:lnTo>
                    <a:pt x="1" y="105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" y="104"/>
                  </a:lnTo>
                  <a:close/>
                  <a:moveTo>
                    <a:pt x="1" y="104"/>
                  </a:moveTo>
                  <a:lnTo>
                    <a:pt x="1" y="104"/>
                  </a:lnTo>
                  <a:lnTo>
                    <a:pt x="1" y="104"/>
                  </a:lnTo>
                  <a:close/>
                  <a:moveTo>
                    <a:pt x="48" y="104"/>
                  </a:moveTo>
                  <a:lnTo>
                    <a:pt x="47" y="104"/>
                  </a:lnTo>
                  <a:lnTo>
                    <a:pt x="48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2" y="104"/>
                  </a:moveTo>
                  <a:lnTo>
                    <a:pt x="2" y="104"/>
                  </a:lnTo>
                  <a:lnTo>
                    <a:pt x="2" y="104"/>
                  </a:lnTo>
                  <a:close/>
                  <a:moveTo>
                    <a:pt x="1" y="104"/>
                  </a:moveTo>
                  <a:lnTo>
                    <a:pt x="1" y="103"/>
                  </a:lnTo>
                  <a:lnTo>
                    <a:pt x="1" y="104"/>
                  </a:lnTo>
                  <a:close/>
                  <a:moveTo>
                    <a:pt x="2" y="104"/>
                  </a:moveTo>
                  <a:lnTo>
                    <a:pt x="2" y="103"/>
                  </a:lnTo>
                  <a:lnTo>
                    <a:pt x="2" y="104"/>
                  </a:lnTo>
                  <a:close/>
                  <a:moveTo>
                    <a:pt x="47" y="104"/>
                  </a:moveTo>
                  <a:lnTo>
                    <a:pt x="47" y="103"/>
                  </a:lnTo>
                  <a:lnTo>
                    <a:pt x="47" y="104"/>
                  </a:lnTo>
                  <a:close/>
                  <a:moveTo>
                    <a:pt x="2" y="103"/>
                  </a:moveTo>
                  <a:lnTo>
                    <a:pt x="2" y="104"/>
                  </a:lnTo>
                  <a:lnTo>
                    <a:pt x="2" y="103"/>
                  </a:lnTo>
                  <a:close/>
                  <a:moveTo>
                    <a:pt x="43" y="103"/>
                  </a:moveTo>
                  <a:lnTo>
                    <a:pt x="43" y="103"/>
                  </a:lnTo>
                  <a:lnTo>
                    <a:pt x="43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43" y="103"/>
                  </a:moveTo>
                  <a:lnTo>
                    <a:pt x="43" y="103"/>
                  </a:lnTo>
                  <a:lnTo>
                    <a:pt x="43" y="103"/>
                  </a:lnTo>
                  <a:close/>
                  <a:moveTo>
                    <a:pt x="50" y="103"/>
                  </a:moveTo>
                  <a:lnTo>
                    <a:pt x="50" y="103"/>
                  </a:lnTo>
                  <a:lnTo>
                    <a:pt x="50" y="103"/>
                  </a:lnTo>
                  <a:close/>
                  <a:moveTo>
                    <a:pt x="49" y="103"/>
                  </a:moveTo>
                  <a:lnTo>
                    <a:pt x="48" y="103"/>
                  </a:lnTo>
                  <a:lnTo>
                    <a:pt x="49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2" y="103"/>
                  </a:moveTo>
                  <a:lnTo>
                    <a:pt x="2" y="102"/>
                  </a:lnTo>
                  <a:lnTo>
                    <a:pt x="2" y="103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3" y="102"/>
                  </a:moveTo>
                  <a:lnTo>
                    <a:pt x="52" y="102"/>
                  </a:lnTo>
                  <a:lnTo>
                    <a:pt x="53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2" y="102"/>
                  </a:moveTo>
                  <a:lnTo>
                    <a:pt x="51" y="102"/>
                  </a:lnTo>
                  <a:lnTo>
                    <a:pt x="52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3" y="102"/>
                  </a:moveTo>
                  <a:lnTo>
                    <a:pt x="52" y="102"/>
                  </a:lnTo>
                  <a:lnTo>
                    <a:pt x="53" y="102"/>
                  </a:lnTo>
                  <a:lnTo>
                    <a:pt x="53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2" y="102"/>
                  </a:moveTo>
                  <a:lnTo>
                    <a:pt x="2" y="102"/>
                  </a:lnTo>
                  <a:lnTo>
                    <a:pt x="2" y="102"/>
                  </a:lnTo>
                  <a:close/>
                  <a:moveTo>
                    <a:pt x="53" y="102"/>
                  </a:moveTo>
                  <a:lnTo>
                    <a:pt x="53" y="102"/>
                  </a:lnTo>
                  <a:lnTo>
                    <a:pt x="53" y="102"/>
                  </a:lnTo>
                  <a:close/>
                  <a:moveTo>
                    <a:pt x="57" y="102"/>
                  </a:moveTo>
                  <a:lnTo>
                    <a:pt x="57" y="101"/>
                  </a:lnTo>
                  <a:lnTo>
                    <a:pt x="57" y="102"/>
                  </a:lnTo>
                  <a:close/>
                  <a:moveTo>
                    <a:pt x="56" y="102"/>
                  </a:moveTo>
                  <a:lnTo>
                    <a:pt x="56" y="101"/>
                  </a:lnTo>
                  <a:lnTo>
                    <a:pt x="56" y="102"/>
                  </a:lnTo>
                  <a:close/>
                  <a:moveTo>
                    <a:pt x="57" y="102"/>
                  </a:moveTo>
                  <a:lnTo>
                    <a:pt x="57" y="101"/>
                  </a:lnTo>
                  <a:lnTo>
                    <a:pt x="57" y="102"/>
                  </a:lnTo>
                  <a:close/>
                  <a:moveTo>
                    <a:pt x="53" y="101"/>
                  </a:moveTo>
                  <a:lnTo>
                    <a:pt x="53" y="102"/>
                  </a:lnTo>
                  <a:lnTo>
                    <a:pt x="53" y="101"/>
                  </a:lnTo>
                  <a:close/>
                  <a:moveTo>
                    <a:pt x="2" y="101"/>
                  </a:moveTo>
                  <a:lnTo>
                    <a:pt x="2" y="102"/>
                  </a:lnTo>
                  <a:lnTo>
                    <a:pt x="2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6" y="101"/>
                  </a:moveTo>
                  <a:lnTo>
                    <a:pt x="56" y="101"/>
                  </a:lnTo>
                  <a:lnTo>
                    <a:pt x="56" y="101"/>
                  </a:lnTo>
                  <a:close/>
                  <a:moveTo>
                    <a:pt x="56" y="101"/>
                  </a:moveTo>
                  <a:lnTo>
                    <a:pt x="55" y="101"/>
                  </a:lnTo>
                  <a:lnTo>
                    <a:pt x="56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5" y="101"/>
                  </a:moveTo>
                  <a:lnTo>
                    <a:pt x="54" y="101"/>
                  </a:lnTo>
                  <a:lnTo>
                    <a:pt x="55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3" y="101"/>
                  </a:moveTo>
                  <a:lnTo>
                    <a:pt x="52" y="101"/>
                  </a:lnTo>
                  <a:lnTo>
                    <a:pt x="53" y="101"/>
                  </a:lnTo>
                  <a:close/>
                  <a:moveTo>
                    <a:pt x="53" y="101"/>
                  </a:moveTo>
                  <a:lnTo>
                    <a:pt x="53" y="101"/>
                  </a:lnTo>
                  <a:lnTo>
                    <a:pt x="53" y="101"/>
                  </a:lnTo>
                  <a:close/>
                  <a:moveTo>
                    <a:pt x="56" y="101"/>
                  </a:moveTo>
                  <a:lnTo>
                    <a:pt x="56" y="101"/>
                  </a:lnTo>
                  <a:lnTo>
                    <a:pt x="56" y="101"/>
                  </a:lnTo>
                  <a:close/>
                  <a:moveTo>
                    <a:pt x="2" y="101"/>
                  </a:moveTo>
                  <a:lnTo>
                    <a:pt x="2" y="101"/>
                  </a:lnTo>
                  <a:lnTo>
                    <a:pt x="2" y="101"/>
                  </a:lnTo>
                  <a:close/>
                  <a:moveTo>
                    <a:pt x="0" y="101"/>
                  </a:moveTo>
                  <a:lnTo>
                    <a:pt x="1" y="101"/>
                  </a:lnTo>
                  <a:lnTo>
                    <a:pt x="0" y="101"/>
                  </a:lnTo>
                  <a:close/>
                  <a:moveTo>
                    <a:pt x="54" y="101"/>
                  </a:moveTo>
                  <a:lnTo>
                    <a:pt x="53" y="101"/>
                  </a:lnTo>
                  <a:lnTo>
                    <a:pt x="54" y="101"/>
                  </a:lnTo>
                  <a:close/>
                  <a:moveTo>
                    <a:pt x="1" y="101"/>
                  </a:moveTo>
                  <a:lnTo>
                    <a:pt x="0" y="101"/>
                  </a:lnTo>
                  <a:lnTo>
                    <a:pt x="1" y="101"/>
                  </a:lnTo>
                  <a:close/>
                  <a:moveTo>
                    <a:pt x="1" y="101"/>
                  </a:moveTo>
                  <a:lnTo>
                    <a:pt x="0" y="101"/>
                  </a:lnTo>
                  <a:lnTo>
                    <a:pt x="1" y="100"/>
                  </a:lnTo>
                  <a:lnTo>
                    <a:pt x="1" y="101"/>
                  </a:lnTo>
                  <a:close/>
                  <a:moveTo>
                    <a:pt x="2" y="101"/>
                  </a:moveTo>
                  <a:lnTo>
                    <a:pt x="2" y="100"/>
                  </a:lnTo>
                  <a:lnTo>
                    <a:pt x="2" y="101"/>
                  </a:lnTo>
                  <a:close/>
                  <a:moveTo>
                    <a:pt x="58" y="100"/>
                  </a:moveTo>
                  <a:lnTo>
                    <a:pt x="58" y="101"/>
                  </a:lnTo>
                  <a:lnTo>
                    <a:pt x="58" y="100"/>
                  </a:lnTo>
                  <a:close/>
                  <a:moveTo>
                    <a:pt x="54" y="100"/>
                  </a:moveTo>
                  <a:lnTo>
                    <a:pt x="54" y="101"/>
                  </a:lnTo>
                  <a:lnTo>
                    <a:pt x="54" y="100"/>
                  </a:lnTo>
                  <a:close/>
                  <a:moveTo>
                    <a:pt x="1" y="101"/>
                  </a:moveTo>
                  <a:lnTo>
                    <a:pt x="1" y="100"/>
                  </a:lnTo>
                  <a:lnTo>
                    <a:pt x="1" y="101"/>
                  </a:lnTo>
                  <a:close/>
                  <a:moveTo>
                    <a:pt x="58" y="100"/>
                  </a:moveTo>
                  <a:lnTo>
                    <a:pt x="58" y="100"/>
                  </a:lnTo>
                  <a:lnTo>
                    <a:pt x="58" y="100"/>
                  </a:lnTo>
                  <a:close/>
                  <a:moveTo>
                    <a:pt x="0" y="101"/>
                  </a:moveTo>
                  <a:lnTo>
                    <a:pt x="0" y="100"/>
                  </a:lnTo>
                  <a:lnTo>
                    <a:pt x="0" y="101"/>
                  </a:lnTo>
                  <a:close/>
                  <a:moveTo>
                    <a:pt x="55" y="100"/>
                  </a:moveTo>
                  <a:lnTo>
                    <a:pt x="55" y="101"/>
                  </a:lnTo>
                  <a:lnTo>
                    <a:pt x="55" y="100"/>
                  </a:lnTo>
                  <a:close/>
                  <a:moveTo>
                    <a:pt x="54" y="100"/>
                  </a:moveTo>
                  <a:lnTo>
                    <a:pt x="54" y="101"/>
                  </a:lnTo>
                  <a:lnTo>
                    <a:pt x="54" y="100"/>
                  </a:lnTo>
                  <a:close/>
                  <a:moveTo>
                    <a:pt x="54" y="100"/>
                  </a:moveTo>
                  <a:lnTo>
                    <a:pt x="53" y="100"/>
                  </a:lnTo>
                  <a:lnTo>
                    <a:pt x="54" y="100"/>
                  </a:lnTo>
                  <a:close/>
                  <a:moveTo>
                    <a:pt x="54" y="99"/>
                  </a:moveTo>
                  <a:lnTo>
                    <a:pt x="54" y="100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99"/>
                  </a:lnTo>
                  <a:close/>
                  <a:moveTo>
                    <a:pt x="54" y="99"/>
                  </a:moveTo>
                  <a:lnTo>
                    <a:pt x="54" y="99"/>
                  </a:lnTo>
                  <a:lnTo>
                    <a:pt x="54" y="99"/>
                  </a:lnTo>
                  <a:close/>
                  <a:moveTo>
                    <a:pt x="57" y="99"/>
                  </a:moveTo>
                  <a:lnTo>
                    <a:pt x="57" y="99"/>
                  </a:lnTo>
                  <a:lnTo>
                    <a:pt x="57" y="99"/>
                  </a:lnTo>
                  <a:close/>
                  <a:moveTo>
                    <a:pt x="61" y="99"/>
                  </a:moveTo>
                  <a:lnTo>
                    <a:pt x="61" y="99"/>
                  </a:lnTo>
                  <a:lnTo>
                    <a:pt x="61" y="99"/>
                  </a:lnTo>
                  <a:close/>
                  <a:moveTo>
                    <a:pt x="59" y="99"/>
                  </a:moveTo>
                  <a:lnTo>
                    <a:pt x="59" y="99"/>
                  </a:lnTo>
                  <a:lnTo>
                    <a:pt x="59" y="99"/>
                  </a:lnTo>
                  <a:close/>
                  <a:moveTo>
                    <a:pt x="57" y="99"/>
                  </a:moveTo>
                  <a:lnTo>
                    <a:pt x="57" y="99"/>
                  </a:lnTo>
                  <a:lnTo>
                    <a:pt x="57" y="99"/>
                  </a:lnTo>
                  <a:close/>
                  <a:moveTo>
                    <a:pt x="58" y="99"/>
                  </a:moveTo>
                  <a:lnTo>
                    <a:pt x="57" y="99"/>
                  </a:lnTo>
                  <a:lnTo>
                    <a:pt x="58" y="99"/>
                  </a:lnTo>
                  <a:close/>
                  <a:moveTo>
                    <a:pt x="54" y="99"/>
                  </a:moveTo>
                  <a:lnTo>
                    <a:pt x="54" y="99"/>
                  </a:lnTo>
                  <a:lnTo>
                    <a:pt x="54" y="99"/>
                  </a:lnTo>
                  <a:close/>
                  <a:moveTo>
                    <a:pt x="61" y="99"/>
                  </a:moveTo>
                  <a:lnTo>
                    <a:pt x="60" y="99"/>
                  </a:lnTo>
                  <a:lnTo>
                    <a:pt x="61" y="99"/>
                  </a:lnTo>
                  <a:close/>
                  <a:moveTo>
                    <a:pt x="58" y="99"/>
                  </a:moveTo>
                  <a:lnTo>
                    <a:pt x="58" y="98"/>
                  </a:lnTo>
                  <a:lnTo>
                    <a:pt x="58" y="99"/>
                  </a:lnTo>
                  <a:close/>
                  <a:moveTo>
                    <a:pt x="60" y="98"/>
                  </a:moveTo>
                  <a:lnTo>
                    <a:pt x="60" y="99"/>
                  </a:lnTo>
                  <a:lnTo>
                    <a:pt x="60" y="98"/>
                  </a:lnTo>
                  <a:close/>
                  <a:moveTo>
                    <a:pt x="57" y="98"/>
                  </a:moveTo>
                  <a:lnTo>
                    <a:pt x="57" y="99"/>
                  </a:lnTo>
                  <a:lnTo>
                    <a:pt x="57" y="98"/>
                  </a:lnTo>
                  <a:close/>
                  <a:moveTo>
                    <a:pt x="57" y="98"/>
                  </a:moveTo>
                  <a:lnTo>
                    <a:pt x="57" y="98"/>
                  </a:lnTo>
                  <a:lnTo>
                    <a:pt x="57" y="98"/>
                  </a:lnTo>
                  <a:close/>
                  <a:moveTo>
                    <a:pt x="61" y="98"/>
                  </a:moveTo>
                  <a:lnTo>
                    <a:pt x="61" y="98"/>
                  </a:lnTo>
                  <a:lnTo>
                    <a:pt x="61" y="98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98"/>
                  </a:lnTo>
                  <a:close/>
                  <a:moveTo>
                    <a:pt x="57" y="98"/>
                  </a:moveTo>
                  <a:lnTo>
                    <a:pt x="57" y="98"/>
                  </a:lnTo>
                  <a:lnTo>
                    <a:pt x="57" y="98"/>
                  </a:lnTo>
                  <a:close/>
                  <a:moveTo>
                    <a:pt x="60" y="98"/>
                  </a:moveTo>
                  <a:lnTo>
                    <a:pt x="60" y="97"/>
                  </a:lnTo>
                  <a:lnTo>
                    <a:pt x="60" y="98"/>
                  </a:lnTo>
                  <a:close/>
                  <a:moveTo>
                    <a:pt x="54" y="97"/>
                  </a:moveTo>
                  <a:lnTo>
                    <a:pt x="54" y="98"/>
                  </a:lnTo>
                  <a:lnTo>
                    <a:pt x="54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3" y="97"/>
                  </a:moveTo>
                  <a:lnTo>
                    <a:pt x="63" y="97"/>
                  </a:lnTo>
                  <a:lnTo>
                    <a:pt x="63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3" y="97"/>
                  </a:moveTo>
                  <a:lnTo>
                    <a:pt x="63" y="97"/>
                  </a:lnTo>
                  <a:lnTo>
                    <a:pt x="63" y="97"/>
                  </a:lnTo>
                  <a:close/>
                  <a:moveTo>
                    <a:pt x="61" y="97"/>
                  </a:moveTo>
                  <a:lnTo>
                    <a:pt x="61" y="97"/>
                  </a:lnTo>
                  <a:lnTo>
                    <a:pt x="61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2" y="97"/>
                  </a:moveTo>
                  <a:lnTo>
                    <a:pt x="62" y="96"/>
                  </a:lnTo>
                  <a:lnTo>
                    <a:pt x="62" y="97"/>
                  </a:lnTo>
                  <a:close/>
                  <a:moveTo>
                    <a:pt x="60" y="97"/>
                  </a:moveTo>
                  <a:lnTo>
                    <a:pt x="60" y="96"/>
                  </a:lnTo>
                  <a:lnTo>
                    <a:pt x="60" y="97"/>
                  </a:lnTo>
                  <a:close/>
                  <a:moveTo>
                    <a:pt x="61" y="97"/>
                  </a:moveTo>
                  <a:lnTo>
                    <a:pt x="61" y="96"/>
                  </a:lnTo>
                  <a:lnTo>
                    <a:pt x="61" y="97"/>
                  </a:lnTo>
                  <a:close/>
                  <a:moveTo>
                    <a:pt x="64" y="96"/>
                  </a:moveTo>
                  <a:lnTo>
                    <a:pt x="63" y="96"/>
                  </a:lnTo>
                  <a:lnTo>
                    <a:pt x="64" y="96"/>
                  </a:lnTo>
                  <a:close/>
                  <a:moveTo>
                    <a:pt x="63" y="96"/>
                  </a:moveTo>
                  <a:lnTo>
                    <a:pt x="62" y="96"/>
                  </a:lnTo>
                  <a:lnTo>
                    <a:pt x="63" y="96"/>
                  </a:lnTo>
                  <a:close/>
                  <a:moveTo>
                    <a:pt x="63" y="96"/>
                  </a:moveTo>
                  <a:lnTo>
                    <a:pt x="62" y="96"/>
                  </a:lnTo>
                  <a:lnTo>
                    <a:pt x="63" y="96"/>
                  </a:lnTo>
                  <a:close/>
                  <a:moveTo>
                    <a:pt x="60" y="96"/>
                  </a:moveTo>
                  <a:lnTo>
                    <a:pt x="60" y="96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0" y="96"/>
                  </a:lnTo>
                  <a:close/>
                  <a:moveTo>
                    <a:pt x="62" y="96"/>
                  </a:moveTo>
                  <a:lnTo>
                    <a:pt x="62" y="95"/>
                  </a:lnTo>
                  <a:lnTo>
                    <a:pt x="62" y="96"/>
                  </a:lnTo>
                  <a:close/>
                  <a:moveTo>
                    <a:pt x="62" y="95"/>
                  </a:moveTo>
                  <a:lnTo>
                    <a:pt x="61" y="95"/>
                  </a:lnTo>
                  <a:lnTo>
                    <a:pt x="62" y="95"/>
                  </a:lnTo>
                  <a:close/>
                  <a:moveTo>
                    <a:pt x="63" y="95"/>
                  </a:moveTo>
                  <a:lnTo>
                    <a:pt x="62" y="95"/>
                  </a:lnTo>
                  <a:lnTo>
                    <a:pt x="63" y="95"/>
                  </a:lnTo>
                  <a:close/>
                  <a:moveTo>
                    <a:pt x="64" y="95"/>
                  </a:moveTo>
                  <a:lnTo>
                    <a:pt x="64" y="95"/>
                  </a:lnTo>
                  <a:lnTo>
                    <a:pt x="64" y="95"/>
                  </a:lnTo>
                  <a:close/>
                  <a:moveTo>
                    <a:pt x="65" y="95"/>
                  </a:moveTo>
                  <a:lnTo>
                    <a:pt x="65" y="95"/>
                  </a:lnTo>
                  <a:lnTo>
                    <a:pt x="65" y="95"/>
                  </a:lnTo>
                  <a:close/>
                  <a:moveTo>
                    <a:pt x="65" y="95"/>
                  </a:moveTo>
                  <a:lnTo>
                    <a:pt x="64" y="95"/>
                  </a:lnTo>
                  <a:lnTo>
                    <a:pt x="65" y="95"/>
                  </a:lnTo>
                  <a:close/>
                  <a:moveTo>
                    <a:pt x="62" y="95"/>
                  </a:moveTo>
                  <a:lnTo>
                    <a:pt x="62" y="95"/>
                  </a:lnTo>
                  <a:lnTo>
                    <a:pt x="62" y="95"/>
                  </a:lnTo>
                  <a:close/>
                  <a:moveTo>
                    <a:pt x="63" y="95"/>
                  </a:moveTo>
                  <a:lnTo>
                    <a:pt x="63" y="94"/>
                  </a:lnTo>
                  <a:lnTo>
                    <a:pt x="63" y="95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2" y="94"/>
                  </a:moveTo>
                  <a:lnTo>
                    <a:pt x="61" y="94"/>
                  </a:lnTo>
                  <a:lnTo>
                    <a:pt x="62" y="94"/>
                  </a:lnTo>
                  <a:close/>
                  <a:moveTo>
                    <a:pt x="59" y="94"/>
                  </a:moveTo>
                  <a:lnTo>
                    <a:pt x="59" y="94"/>
                  </a:lnTo>
                  <a:lnTo>
                    <a:pt x="59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5" y="94"/>
                  </a:moveTo>
                  <a:lnTo>
                    <a:pt x="65" y="94"/>
                  </a:lnTo>
                  <a:lnTo>
                    <a:pt x="65" y="94"/>
                  </a:lnTo>
                  <a:close/>
                  <a:moveTo>
                    <a:pt x="63" y="94"/>
                  </a:moveTo>
                  <a:lnTo>
                    <a:pt x="63" y="94"/>
                  </a:lnTo>
                  <a:lnTo>
                    <a:pt x="63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5" y="94"/>
                  </a:moveTo>
                  <a:lnTo>
                    <a:pt x="65" y="94"/>
                  </a:lnTo>
                  <a:lnTo>
                    <a:pt x="65" y="94"/>
                  </a:lnTo>
                  <a:close/>
                  <a:moveTo>
                    <a:pt x="66" y="94"/>
                  </a:moveTo>
                  <a:lnTo>
                    <a:pt x="65" y="94"/>
                  </a:lnTo>
                  <a:lnTo>
                    <a:pt x="66" y="94"/>
                  </a:lnTo>
                  <a:close/>
                  <a:moveTo>
                    <a:pt x="60" y="94"/>
                  </a:moveTo>
                  <a:lnTo>
                    <a:pt x="59" y="94"/>
                  </a:lnTo>
                  <a:lnTo>
                    <a:pt x="60" y="94"/>
                  </a:lnTo>
                  <a:close/>
                  <a:moveTo>
                    <a:pt x="61" y="94"/>
                  </a:moveTo>
                  <a:lnTo>
                    <a:pt x="62" y="94"/>
                  </a:lnTo>
                  <a:lnTo>
                    <a:pt x="61" y="94"/>
                  </a:lnTo>
                  <a:close/>
                  <a:moveTo>
                    <a:pt x="60" y="94"/>
                  </a:moveTo>
                  <a:lnTo>
                    <a:pt x="59" y="94"/>
                  </a:lnTo>
                  <a:lnTo>
                    <a:pt x="60" y="94"/>
                  </a:lnTo>
                  <a:close/>
                  <a:moveTo>
                    <a:pt x="60" y="94"/>
                  </a:moveTo>
                  <a:lnTo>
                    <a:pt x="60" y="94"/>
                  </a:lnTo>
                  <a:lnTo>
                    <a:pt x="60" y="94"/>
                  </a:lnTo>
                  <a:close/>
                  <a:moveTo>
                    <a:pt x="65" y="94"/>
                  </a:moveTo>
                  <a:lnTo>
                    <a:pt x="64" y="94"/>
                  </a:lnTo>
                  <a:lnTo>
                    <a:pt x="65" y="94"/>
                  </a:lnTo>
                  <a:close/>
                  <a:moveTo>
                    <a:pt x="62" y="94"/>
                  </a:moveTo>
                  <a:lnTo>
                    <a:pt x="62" y="94"/>
                  </a:lnTo>
                  <a:lnTo>
                    <a:pt x="62" y="94"/>
                  </a:lnTo>
                  <a:close/>
                  <a:moveTo>
                    <a:pt x="61" y="94"/>
                  </a:moveTo>
                  <a:lnTo>
                    <a:pt x="61" y="94"/>
                  </a:lnTo>
                  <a:lnTo>
                    <a:pt x="61" y="94"/>
                  </a:lnTo>
                  <a:close/>
                  <a:moveTo>
                    <a:pt x="63" y="94"/>
                  </a:moveTo>
                  <a:lnTo>
                    <a:pt x="62" y="94"/>
                  </a:lnTo>
                  <a:lnTo>
                    <a:pt x="63" y="94"/>
                  </a:lnTo>
                  <a:close/>
                  <a:moveTo>
                    <a:pt x="66" y="94"/>
                  </a:moveTo>
                  <a:lnTo>
                    <a:pt x="66" y="94"/>
                  </a:lnTo>
                  <a:lnTo>
                    <a:pt x="66" y="94"/>
                  </a:lnTo>
                  <a:close/>
                  <a:moveTo>
                    <a:pt x="60" y="94"/>
                  </a:moveTo>
                  <a:lnTo>
                    <a:pt x="60" y="93"/>
                  </a:lnTo>
                  <a:lnTo>
                    <a:pt x="60" y="94"/>
                  </a:lnTo>
                  <a:close/>
                  <a:moveTo>
                    <a:pt x="61" y="94"/>
                  </a:moveTo>
                  <a:lnTo>
                    <a:pt x="61" y="93"/>
                  </a:lnTo>
                  <a:lnTo>
                    <a:pt x="61" y="94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61" y="93"/>
                  </a:moveTo>
                  <a:lnTo>
                    <a:pt x="61" y="93"/>
                  </a:lnTo>
                  <a:lnTo>
                    <a:pt x="61" y="93"/>
                  </a:lnTo>
                  <a:close/>
                  <a:moveTo>
                    <a:pt x="63" y="93"/>
                  </a:moveTo>
                  <a:lnTo>
                    <a:pt x="62" y="93"/>
                  </a:lnTo>
                  <a:lnTo>
                    <a:pt x="63" y="93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58" y="93"/>
                  </a:moveTo>
                  <a:lnTo>
                    <a:pt x="57" y="93"/>
                  </a:lnTo>
                  <a:lnTo>
                    <a:pt x="58" y="93"/>
                  </a:lnTo>
                  <a:close/>
                  <a:moveTo>
                    <a:pt x="60" y="93"/>
                  </a:moveTo>
                  <a:lnTo>
                    <a:pt x="60" y="93"/>
                  </a:lnTo>
                  <a:lnTo>
                    <a:pt x="60" y="93"/>
                  </a:lnTo>
                  <a:close/>
                  <a:moveTo>
                    <a:pt x="61" y="93"/>
                  </a:moveTo>
                  <a:lnTo>
                    <a:pt x="60" y="93"/>
                  </a:lnTo>
                  <a:lnTo>
                    <a:pt x="61" y="93"/>
                  </a:lnTo>
                  <a:close/>
                  <a:moveTo>
                    <a:pt x="60" y="93"/>
                  </a:moveTo>
                  <a:lnTo>
                    <a:pt x="60" y="92"/>
                  </a:lnTo>
                  <a:lnTo>
                    <a:pt x="60" y="93"/>
                  </a:lnTo>
                  <a:close/>
                  <a:moveTo>
                    <a:pt x="62" y="93"/>
                  </a:moveTo>
                  <a:lnTo>
                    <a:pt x="62" y="92"/>
                  </a:lnTo>
                  <a:lnTo>
                    <a:pt x="62" y="93"/>
                  </a:lnTo>
                  <a:close/>
                  <a:moveTo>
                    <a:pt x="66" y="92"/>
                  </a:moveTo>
                  <a:lnTo>
                    <a:pt x="66" y="93"/>
                  </a:lnTo>
                  <a:lnTo>
                    <a:pt x="66" y="92"/>
                  </a:lnTo>
                  <a:close/>
                  <a:moveTo>
                    <a:pt x="63" y="92"/>
                  </a:moveTo>
                  <a:lnTo>
                    <a:pt x="62" y="92"/>
                  </a:lnTo>
                  <a:lnTo>
                    <a:pt x="63" y="92"/>
                  </a:lnTo>
                  <a:close/>
                  <a:moveTo>
                    <a:pt x="60" y="92"/>
                  </a:moveTo>
                  <a:lnTo>
                    <a:pt x="60" y="92"/>
                  </a:lnTo>
                  <a:lnTo>
                    <a:pt x="60" y="92"/>
                  </a:lnTo>
                  <a:close/>
                  <a:moveTo>
                    <a:pt x="65" y="92"/>
                  </a:moveTo>
                  <a:lnTo>
                    <a:pt x="64" y="92"/>
                  </a:lnTo>
                  <a:lnTo>
                    <a:pt x="65" y="92"/>
                  </a:lnTo>
                  <a:close/>
                  <a:moveTo>
                    <a:pt x="67" y="92"/>
                  </a:moveTo>
                  <a:lnTo>
                    <a:pt x="66" y="92"/>
                  </a:lnTo>
                  <a:lnTo>
                    <a:pt x="67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5" y="92"/>
                  </a:moveTo>
                  <a:lnTo>
                    <a:pt x="65" y="92"/>
                  </a:lnTo>
                  <a:lnTo>
                    <a:pt x="65" y="92"/>
                  </a:lnTo>
                  <a:close/>
                  <a:moveTo>
                    <a:pt x="63" y="92"/>
                  </a:moveTo>
                  <a:lnTo>
                    <a:pt x="63" y="92"/>
                  </a:lnTo>
                  <a:lnTo>
                    <a:pt x="63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2" y="92"/>
                  </a:lnTo>
                  <a:lnTo>
                    <a:pt x="61" y="92"/>
                  </a:lnTo>
                  <a:close/>
                  <a:moveTo>
                    <a:pt x="67" y="92"/>
                  </a:moveTo>
                  <a:lnTo>
                    <a:pt x="67" y="92"/>
                  </a:lnTo>
                  <a:lnTo>
                    <a:pt x="67" y="92"/>
                  </a:lnTo>
                  <a:close/>
                  <a:moveTo>
                    <a:pt x="65" y="92"/>
                  </a:moveTo>
                  <a:lnTo>
                    <a:pt x="64" y="92"/>
                  </a:lnTo>
                  <a:lnTo>
                    <a:pt x="65" y="92"/>
                  </a:lnTo>
                  <a:close/>
                  <a:moveTo>
                    <a:pt x="60" y="92"/>
                  </a:moveTo>
                  <a:lnTo>
                    <a:pt x="61" y="92"/>
                  </a:lnTo>
                  <a:lnTo>
                    <a:pt x="60" y="92"/>
                  </a:lnTo>
                  <a:close/>
                  <a:moveTo>
                    <a:pt x="60" y="92"/>
                  </a:moveTo>
                  <a:lnTo>
                    <a:pt x="61" y="92"/>
                  </a:lnTo>
                  <a:lnTo>
                    <a:pt x="60" y="92"/>
                  </a:lnTo>
                  <a:close/>
                  <a:moveTo>
                    <a:pt x="64" y="92"/>
                  </a:moveTo>
                  <a:lnTo>
                    <a:pt x="63" y="92"/>
                  </a:lnTo>
                  <a:lnTo>
                    <a:pt x="64" y="92"/>
                  </a:lnTo>
                  <a:close/>
                  <a:moveTo>
                    <a:pt x="65" y="92"/>
                  </a:moveTo>
                  <a:lnTo>
                    <a:pt x="65" y="92"/>
                  </a:lnTo>
                  <a:lnTo>
                    <a:pt x="65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7" y="91"/>
                  </a:moveTo>
                  <a:lnTo>
                    <a:pt x="67" y="92"/>
                  </a:lnTo>
                  <a:lnTo>
                    <a:pt x="66" y="92"/>
                  </a:ln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3" y="92"/>
                  </a:moveTo>
                  <a:lnTo>
                    <a:pt x="63" y="91"/>
                  </a:lnTo>
                  <a:lnTo>
                    <a:pt x="63" y="92"/>
                  </a:lnTo>
                  <a:close/>
                  <a:moveTo>
                    <a:pt x="68" y="92"/>
                  </a:moveTo>
                  <a:lnTo>
                    <a:pt x="68" y="91"/>
                  </a:lnTo>
                  <a:lnTo>
                    <a:pt x="68" y="92"/>
                  </a:lnTo>
                  <a:close/>
                  <a:moveTo>
                    <a:pt x="69" y="91"/>
                  </a:moveTo>
                  <a:lnTo>
                    <a:pt x="69" y="92"/>
                  </a:lnTo>
                  <a:lnTo>
                    <a:pt x="69" y="91"/>
                  </a:lnTo>
                  <a:close/>
                  <a:moveTo>
                    <a:pt x="68" y="91"/>
                  </a:moveTo>
                  <a:lnTo>
                    <a:pt x="68" y="92"/>
                  </a:lnTo>
                  <a:lnTo>
                    <a:pt x="68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4" y="91"/>
                  </a:moveTo>
                  <a:lnTo>
                    <a:pt x="64" y="91"/>
                  </a:lnTo>
                  <a:lnTo>
                    <a:pt x="64" y="91"/>
                  </a:lnTo>
                  <a:close/>
                  <a:moveTo>
                    <a:pt x="68" y="91"/>
                  </a:moveTo>
                  <a:lnTo>
                    <a:pt x="68" y="91"/>
                  </a:lnTo>
                  <a:lnTo>
                    <a:pt x="68" y="91"/>
                  </a:lnTo>
                  <a:close/>
                  <a:moveTo>
                    <a:pt x="67" y="91"/>
                  </a:move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5" y="91"/>
                  </a:moveTo>
                  <a:lnTo>
                    <a:pt x="65" y="91"/>
                  </a:lnTo>
                  <a:lnTo>
                    <a:pt x="65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7" y="91"/>
                  </a:move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7" y="90"/>
                  </a:moveTo>
                  <a:lnTo>
                    <a:pt x="66" y="90"/>
                  </a:lnTo>
                  <a:lnTo>
                    <a:pt x="67" y="90"/>
                  </a:lnTo>
                  <a:close/>
                  <a:moveTo>
                    <a:pt x="62" y="90"/>
                  </a:moveTo>
                  <a:lnTo>
                    <a:pt x="63" y="90"/>
                  </a:lnTo>
                  <a:lnTo>
                    <a:pt x="62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4" y="90"/>
                  </a:moveTo>
                  <a:lnTo>
                    <a:pt x="64" y="90"/>
                  </a:lnTo>
                  <a:lnTo>
                    <a:pt x="64" y="90"/>
                  </a:lnTo>
                  <a:close/>
                  <a:moveTo>
                    <a:pt x="64" y="90"/>
                  </a:moveTo>
                  <a:lnTo>
                    <a:pt x="64" y="90"/>
                  </a:lnTo>
                  <a:lnTo>
                    <a:pt x="64" y="90"/>
                  </a:lnTo>
                  <a:close/>
                  <a:moveTo>
                    <a:pt x="63" y="90"/>
                  </a:moveTo>
                  <a:lnTo>
                    <a:pt x="62" y="90"/>
                  </a:lnTo>
                  <a:lnTo>
                    <a:pt x="63" y="90"/>
                  </a:lnTo>
                  <a:close/>
                  <a:moveTo>
                    <a:pt x="66" y="90"/>
                  </a:moveTo>
                  <a:lnTo>
                    <a:pt x="65" y="90"/>
                  </a:lnTo>
                  <a:lnTo>
                    <a:pt x="66" y="90"/>
                  </a:lnTo>
                  <a:close/>
                  <a:moveTo>
                    <a:pt x="67" y="90"/>
                  </a:moveTo>
                  <a:lnTo>
                    <a:pt x="66" y="90"/>
                  </a:lnTo>
                  <a:lnTo>
                    <a:pt x="67" y="90"/>
                  </a:lnTo>
                  <a:close/>
                  <a:moveTo>
                    <a:pt x="65" y="90"/>
                  </a:moveTo>
                  <a:lnTo>
                    <a:pt x="65" y="90"/>
                  </a:lnTo>
                  <a:lnTo>
                    <a:pt x="65" y="90"/>
                  </a:lnTo>
                  <a:close/>
                  <a:moveTo>
                    <a:pt x="66" y="90"/>
                  </a:moveTo>
                  <a:lnTo>
                    <a:pt x="66" y="89"/>
                  </a:lnTo>
                  <a:lnTo>
                    <a:pt x="66" y="90"/>
                  </a:lnTo>
                  <a:close/>
                  <a:moveTo>
                    <a:pt x="68" y="90"/>
                  </a:moveTo>
                  <a:lnTo>
                    <a:pt x="68" y="89"/>
                  </a:lnTo>
                  <a:lnTo>
                    <a:pt x="68" y="90"/>
                  </a:lnTo>
                  <a:close/>
                  <a:moveTo>
                    <a:pt x="68" y="89"/>
                  </a:moveTo>
                  <a:lnTo>
                    <a:pt x="68" y="89"/>
                  </a:lnTo>
                  <a:lnTo>
                    <a:pt x="68" y="89"/>
                  </a:lnTo>
                  <a:close/>
                  <a:moveTo>
                    <a:pt x="66" y="89"/>
                  </a:moveTo>
                  <a:lnTo>
                    <a:pt x="66" y="89"/>
                  </a:lnTo>
                  <a:lnTo>
                    <a:pt x="66" y="89"/>
                  </a:lnTo>
                  <a:close/>
                  <a:moveTo>
                    <a:pt x="66" y="89"/>
                  </a:moveTo>
                  <a:lnTo>
                    <a:pt x="66" y="89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9"/>
                  </a:lnTo>
                  <a:close/>
                  <a:moveTo>
                    <a:pt x="66" y="89"/>
                  </a:moveTo>
                  <a:lnTo>
                    <a:pt x="66" y="88"/>
                  </a:lnTo>
                  <a:lnTo>
                    <a:pt x="67" y="89"/>
                  </a:lnTo>
                  <a:lnTo>
                    <a:pt x="66" y="89"/>
                  </a:lnTo>
                  <a:close/>
                  <a:moveTo>
                    <a:pt x="67" y="89"/>
                  </a:moveTo>
                  <a:lnTo>
                    <a:pt x="67" y="88"/>
                  </a:lnTo>
                  <a:lnTo>
                    <a:pt x="67" y="89"/>
                  </a:lnTo>
                  <a:close/>
                  <a:moveTo>
                    <a:pt x="65" y="88"/>
                  </a:moveTo>
                  <a:lnTo>
                    <a:pt x="65" y="89"/>
                  </a:lnTo>
                  <a:lnTo>
                    <a:pt x="65" y="88"/>
                  </a:lnTo>
                  <a:close/>
                  <a:moveTo>
                    <a:pt x="65" y="88"/>
                  </a:moveTo>
                  <a:lnTo>
                    <a:pt x="65" y="88"/>
                  </a:lnTo>
                  <a:lnTo>
                    <a:pt x="65" y="88"/>
                  </a:lnTo>
                  <a:close/>
                  <a:moveTo>
                    <a:pt x="66" y="88"/>
                  </a:moveTo>
                  <a:lnTo>
                    <a:pt x="66" y="88"/>
                  </a:lnTo>
                  <a:lnTo>
                    <a:pt x="66" y="88"/>
                  </a:lnTo>
                  <a:close/>
                  <a:moveTo>
                    <a:pt x="66" y="88"/>
                  </a:moveTo>
                  <a:lnTo>
                    <a:pt x="65" y="88"/>
                  </a:lnTo>
                  <a:lnTo>
                    <a:pt x="66" y="88"/>
                  </a:lnTo>
                  <a:close/>
                  <a:moveTo>
                    <a:pt x="66" y="88"/>
                  </a:moveTo>
                  <a:lnTo>
                    <a:pt x="65" y="88"/>
                  </a:lnTo>
                  <a:lnTo>
                    <a:pt x="66" y="88"/>
                  </a:lnTo>
                  <a:close/>
                  <a:moveTo>
                    <a:pt x="66" y="87"/>
                  </a:moveTo>
                  <a:lnTo>
                    <a:pt x="66" y="88"/>
                  </a:lnTo>
                  <a:lnTo>
                    <a:pt x="66" y="87"/>
                  </a:lnTo>
                  <a:close/>
                  <a:moveTo>
                    <a:pt x="65" y="87"/>
                  </a:moveTo>
                  <a:lnTo>
                    <a:pt x="65" y="87"/>
                  </a:lnTo>
                  <a:lnTo>
                    <a:pt x="65" y="87"/>
                  </a:lnTo>
                  <a:close/>
                  <a:moveTo>
                    <a:pt x="63" y="84"/>
                  </a:moveTo>
                  <a:lnTo>
                    <a:pt x="63" y="84"/>
                  </a:lnTo>
                  <a:lnTo>
                    <a:pt x="63" y="84"/>
                  </a:lnTo>
                  <a:close/>
                  <a:moveTo>
                    <a:pt x="61" y="84"/>
                  </a:moveTo>
                  <a:lnTo>
                    <a:pt x="61" y="84"/>
                  </a:lnTo>
                  <a:lnTo>
                    <a:pt x="61" y="84"/>
                  </a:lnTo>
                  <a:close/>
                  <a:moveTo>
                    <a:pt x="62" y="84"/>
                  </a:moveTo>
                  <a:lnTo>
                    <a:pt x="62" y="84"/>
                  </a:lnTo>
                  <a:lnTo>
                    <a:pt x="62" y="84"/>
                  </a:lnTo>
                  <a:close/>
                  <a:moveTo>
                    <a:pt x="61" y="84"/>
                  </a:moveTo>
                  <a:lnTo>
                    <a:pt x="61" y="83"/>
                  </a:lnTo>
                  <a:lnTo>
                    <a:pt x="61" y="84"/>
                  </a:lnTo>
                  <a:close/>
                  <a:moveTo>
                    <a:pt x="61" y="84"/>
                  </a:moveTo>
                  <a:lnTo>
                    <a:pt x="61" y="83"/>
                  </a:lnTo>
                  <a:lnTo>
                    <a:pt x="61" y="84"/>
                  </a:lnTo>
                  <a:close/>
                  <a:moveTo>
                    <a:pt x="62" y="83"/>
                  </a:moveTo>
                  <a:lnTo>
                    <a:pt x="61" y="83"/>
                  </a:lnTo>
                  <a:lnTo>
                    <a:pt x="62" y="83"/>
                  </a:lnTo>
                  <a:close/>
                  <a:moveTo>
                    <a:pt x="61" y="83"/>
                  </a:moveTo>
                  <a:lnTo>
                    <a:pt x="61" y="84"/>
                  </a:lnTo>
                  <a:lnTo>
                    <a:pt x="61" y="83"/>
                  </a:lnTo>
                  <a:close/>
                  <a:moveTo>
                    <a:pt x="62" y="83"/>
                  </a:moveTo>
                  <a:lnTo>
                    <a:pt x="61" y="83"/>
                  </a:lnTo>
                  <a:lnTo>
                    <a:pt x="62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3" y="83"/>
                  </a:moveTo>
                  <a:lnTo>
                    <a:pt x="62" y="83"/>
                  </a:lnTo>
                  <a:lnTo>
                    <a:pt x="63" y="83"/>
                  </a:lnTo>
                  <a:close/>
                  <a:moveTo>
                    <a:pt x="61" y="83"/>
                  </a:moveTo>
                  <a:lnTo>
                    <a:pt x="61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1" y="83"/>
                  </a:moveTo>
                  <a:lnTo>
                    <a:pt x="61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1" y="82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1" y="82"/>
                  </a:lnTo>
                  <a:lnTo>
                    <a:pt x="61" y="83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64" y="82"/>
                  </a:moveTo>
                  <a:lnTo>
                    <a:pt x="63" y="82"/>
                  </a:lnTo>
                  <a:lnTo>
                    <a:pt x="64" y="82"/>
                  </a:lnTo>
                  <a:close/>
                  <a:moveTo>
                    <a:pt x="61" y="82"/>
                  </a:moveTo>
                  <a:lnTo>
                    <a:pt x="61" y="81"/>
                  </a:lnTo>
                  <a:lnTo>
                    <a:pt x="61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3" y="81"/>
                  </a:lnTo>
                  <a:lnTo>
                    <a:pt x="64" y="81"/>
                  </a:lnTo>
                  <a:close/>
                  <a:moveTo>
                    <a:pt x="61" y="81"/>
                  </a:moveTo>
                  <a:lnTo>
                    <a:pt x="60" y="81"/>
                  </a:lnTo>
                  <a:lnTo>
                    <a:pt x="61" y="81"/>
                  </a:lnTo>
                  <a:close/>
                  <a:moveTo>
                    <a:pt x="60" y="81"/>
                  </a:moveTo>
                  <a:lnTo>
                    <a:pt x="61" y="81"/>
                  </a:lnTo>
                  <a:lnTo>
                    <a:pt x="60" y="81"/>
                  </a:lnTo>
                  <a:close/>
                  <a:moveTo>
                    <a:pt x="58" y="81"/>
                  </a:moveTo>
                  <a:lnTo>
                    <a:pt x="58" y="81"/>
                  </a:lnTo>
                  <a:lnTo>
                    <a:pt x="58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60" y="81"/>
                  </a:moveTo>
                  <a:lnTo>
                    <a:pt x="60" y="81"/>
                  </a:lnTo>
                  <a:lnTo>
                    <a:pt x="60" y="81"/>
                  </a:lnTo>
                  <a:close/>
                  <a:moveTo>
                    <a:pt x="61" y="80"/>
                  </a:moveTo>
                  <a:lnTo>
                    <a:pt x="61" y="81"/>
                  </a:lnTo>
                  <a:lnTo>
                    <a:pt x="61" y="80"/>
                  </a:lnTo>
                  <a:close/>
                  <a:moveTo>
                    <a:pt x="59" y="80"/>
                  </a:moveTo>
                  <a:lnTo>
                    <a:pt x="58" y="80"/>
                  </a:lnTo>
                  <a:lnTo>
                    <a:pt x="59" y="80"/>
                  </a:lnTo>
                  <a:close/>
                  <a:moveTo>
                    <a:pt x="59" y="80"/>
                  </a:moveTo>
                  <a:lnTo>
                    <a:pt x="58" y="80"/>
                  </a:lnTo>
                  <a:lnTo>
                    <a:pt x="59" y="80"/>
                  </a:lnTo>
                  <a:close/>
                  <a:moveTo>
                    <a:pt x="61" y="80"/>
                  </a:moveTo>
                  <a:lnTo>
                    <a:pt x="60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2" y="80"/>
                  </a:moveTo>
                  <a:lnTo>
                    <a:pt x="61" y="80"/>
                  </a:lnTo>
                  <a:lnTo>
                    <a:pt x="61" y="80"/>
                  </a:lnTo>
                  <a:lnTo>
                    <a:pt x="62" y="80"/>
                  </a:lnTo>
                  <a:close/>
                  <a:moveTo>
                    <a:pt x="58" y="80"/>
                  </a:moveTo>
                  <a:lnTo>
                    <a:pt x="57" y="80"/>
                  </a:lnTo>
                  <a:lnTo>
                    <a:pt x="57" y="80"/>
                  </a:lnTo>
                  <a:lnTo>
                    <a:pt x="58" y="80"/>
                  </a:lnTo>
                  <a:close/>
                  <a:moveTo>
                    <a:pt x="57" y="80"/>
                  </a:moveTo>
                  <a:lnTo>
                    <a:pt x="57" y="80"/>
                  </a:lnTo>
                  <a:lnTo>
                    <a:pt x="57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58" y="80"/>
                  </a:moveTo>
                  <a:lnTo>
                    <a:pt x="58" y="80"/>
                  </a:lnTo>
                  <a:lnTo>
                    <a:pt x="58" y="80"/>
                  </a:lnTo>
                  <a:close/>
                  <a:moveTo>
                    <a:pt x="58" y="80"/>
                  </a:moveTo>
                  <a:lnTo>
                    <a:pt x="58" y="79"/>
                  </a:lnTo>
                  <a:lnTo>
                    <a:pt x="58" y="80"/>
                  </a:lnTo>
                  <a:close/>
                  <a:moveTo>
                    <a:pt x="60" y="80"/>
                  </a:moveTo>
                  <a:lnTo>
                    <a:pt x="60" y="79"/>
                  </a:lnTo>
                  <a:lnTo>
                    <a:pt x="60" y="80"/>
                  </a:lnTo>
                  <a:close/>
                  <a:moveTo>
                    <a:pt x="60" y="80"/>
                  </a:moveTo>
                  <a:lnTo>
                    <a:pt x="60" y="79"/>
                  </a:lnTo>
                  <a:lnTo>
                    <a:pt x="60" y="80"/>
                  </a:lnTo>
                  <a:close/>
                  <a:moveTo>
                    <a:pt x="57" y="79"/>
                  </a:moveTo>
                  <a:lnTo>
                    <a:pt x="57" y="80"/>
                  </a:lnTo>
                  <a:lnTo>
                    <a:pt x="57" y="79"/>
                  </a:lnTo>
                  <a:close/>
                  <a:moveTo>
                    <a:pt x="60" y="79"/>
                  </a:moveTo>
                  <a:lnTo>
                    <a:pt x="59" y="79"/>
                  </a:lnTo>
                  <a:lnTo>
                    <a:pt x="60" y="79"/>
                  </a:lnTo>
                  <a:close/>
                  <a:moveTo>
                    <a:pt x="60" y="79"/>
                  </a:moveTo>
                  <a:lnTo>
                    <a:pt x="59" y="79"/>
                  </a:lnTo>
                  <a:lnTo>
                    <a:pt x="60" y="79"/>
                  </a:lnTo>
                  <a:close/>
                  <a:moveTo>
                    <a:pt x="60" y="79"/>
                  </a:moveTo>
                  <a:lnTo>
                    <a:pt x="60" y="79"/>
                  </a:lnTo>
                  <a:lnTo>
                    <a:pt x="60" y="79"/>
                  </a:lnTo>
                  <a:close/>
                  <a:moveTo>
                    <a:pt x="57" y="79"/>
                  </a:moveTo>
                  <a:lnTo>
                    <a:pt x="57" y="79"/>
                  </a:lnTo>
                  <a:lnTo>
                    <a:pt x="57" y="79"/>
                  </a:lnTo>
                  <a:close/>
                  <a:moveTo>
                    <a:pt x="57" y="79"/>
                  </a:moveTo>
                  <a:lnTo>
                    <a:pt x="57" y="79"/>
                  </a:lnTo>
                  <a:lnTo>
                    <a:pt x="57" y="79"/>
                  </a:lnTo>
                  <a:close/>
                  <a:moveTo>
                    <a:pt x="54" y="79"/>
                  </a:moveTo>
                  <a:lnTo>
                    <a:pt x="54" y="79"/>
                  </a:lnTo>
                  <a:lnTo>
                    <a:pt x="54" y="79"/>
                  </a:lnTo>
                  <a:close/>
                  <a:moveTo>
                    <a:pt x="54" y="79"/>
                  </a:moveTo>
                  <a:lnTo>
                    <a:pt x="54" y="78"/>
                  </a:lnTo>
                  <a:lnTo>
                    <a:pt x="54" y="79"/>
                  </a:lnTo>
                  <a:close/>
                  <a:moveTo>
                    <a:pt x="57" y="79"/>
                  </a:moveTo>
                  <a:lnTo>
                    <a:pt x="57" y="78"/>
                  </a:lnTo>
                  <a:lnTo>
                    <a:pt x="57" y="79"/>
                  </a:lnTo>
                  <a:close/>
                  <a:moveTo>
                    <a:pt x="53" y="78"/>
                  </a:moveTo>
                  <a:lnTo>
                    <a:pt x="53" y="79"/>
                  </a:lnTo>
                  <a:lnTo>
                    <a:pt x="53" y="78"/>
                  </a:lnTo>
                  <a:close/>
                  <a:moveTo>
                    <a:pt x="54" y="78"/>
                  </a:moveTo>
                  <a:lnTo>
                    <a:pt x="54" y="79"/>
                  </a:lnTo>
                  <a:lnTo>
                    <a:pt x="54" y="78"/>
                  </a:lnTo>
                  <a:close/>
                  <a:moveTo>
                    <a:pt x="54" y="77"/>
                  </a:moveTo>
                  <a:lnTo>
                    <a:pt x="54" y="78"/>
                  </a:lnTo>
                  <a:lnTo>
                    <a:pt x="54" y="77"/>
                  </a:lnTo>
                  <a:close/>
                  <a:moveTo>
                    <a:pt x="54" y="78"/>
                  </a:moveTo>
                  <a:lnTo>
                    <a:pt x="54" y="77"/>
                  </a:lnTo>
                  <a:lnTo>
                    <a:pt x="54" y="78"/>
                  </a:lnTo>
                  <a:close/>
                  <a:moveTo>
                    <a:pt x="56" y="78"/>
                  </a:moveTo>
                  <a:lnTo>
                    <a:pt x="56" y="77"/>
                  </a:lnTo>
                  <a:lnTo>
                    <a:pt x="56" y="78"/>
                  </a:lnTo>
                  <a:close/>
                  <a:moveTo>
                    <a:pt x="54" y="77"/>
                  </a:moveTo>
                  <a:lnTo>
                    <a:pt x="53" y="77"/>
                  </a:lnTo>
                  <a:lnTo>
                    <a:pt x="54" y="77"/>
                  </a:lnTo>
                  <a:close/>
                  <a:moveTo>
                    <a:pt x="53" y="77"/>
                  </a:moveTo>
                  <a:lnTo>
                    <a:pt x="54" y="77"/>
                  </a:lnTo>
                  <a:lnTo>
                    <a:pt x="53" y="77"/>
                  </a:lnTo>
                  <a:close/>
                  <a:moveTo>
                    <a:pt x="53" y="77"/>
                  </a:moveTo>
                  <a:lnTo>
                    <a:pt x="53" y="77"/>
                  </a:lnTo>
                  <a:lnTo>
                    <a:pt x="53" y="77"/>
                  </a:lnTo>
                  <a:close/>
                  <a:moveTo>
                    <a:pt x="51" y="77"/>
                  </a:moveTo>
                  <a:lnTo>
                    <a:pt x="51" y="77"/>
                  </a:lnTo>
                  <a:lnTo>
                    <a:pt x="51" y="77"/>
                  </a:lnTo>
                  <a:close/>
                  <a:moveTo>
                    <a:pt x="51" y="76"/>
                  </a:moveTo>
                  <a:lnTo>
                    <a:pt x="51" y="76"/>
                  </a:lnTo>
                  <a:lnTo>
                    <a:pt x="51" y="76"/>
                  </a:lnTo>
                  <a:close/>
                  <a:moveTo>
                    <a:pt x="51" y="76"/>
                  </a:moveTo>
                  <a:lnTo>
                    <a:pt x="51" y="76"/>
                  </a:lnTo>
                  <a:lnTo>
                    <a:pt x="51" y="76"/>
                  </a:lnTo>
                  <a:close/>
                  <a:moveTo>
                    <a:pt x="51" y="75"/>
                  </a:moveTo>
                  <a:lnTo>
                    <a:pt x="51" y="75"/>
                  </a:lnTo>
                  <a:lnTo>
                    <a:pt x="51" y="75"/>
                  </a:lnTo>
                  <a:close/>
                  <a:moveTo>
                    <a:pt x="50" y="73"/>
                  </a:moveTo>
                  <a:lnTo>
                    <a:pt x="50" y="74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0" y="73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0" y="73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1" y="73"/>
                  </a:lnTo>
                  <a:lnTo>
                    <a:pt x="50" y="73"/>
                  </a:lnTo>
                  <a:close/>
                  <a:moveTo>
                    <a:pt x="51" y="72"/>
                  </a:moveTo>
                  <a:lnTo>
                    <a:pt x="51" y="73"/>
                  </a:lnTo>
                  <a:lnTo>
                    <a:pt x="51" y="72"/>
                  </a:lnTo>
                  <a:close/>
                  <a:moveTo>
                    <a:pt x="50" y="72"/>
                  </a:moveTo>
                  <a:lnTo>
                    <a:pt x="51" y="72"/>
                  </a:lnTo>
                  <a:lnTo>
                    <a:pt x="50" y="72"/>
                  </a:lnTo>
                  <a:close/>
                  <a:moveTo>
                    <a:pt x="50" y="72"/>
                  </a:moveTo>
                  <a:lnTo>
                    <a:pt x="50" y="71"/>
                  </a:lnTo>
                  <a:lnTo>
                    <a:pt x="50" y="72"/>
                  </a:lnTo>
                  <a:close/>
                  <a:moveTo>
                    <a:pt x="51" y="71"/>
                  </a:moveTo>
                  <a:lnTo>
                    <a:pt x="51" y="72"/>
                  </a:lnTo>
                  <a:lnTo>
                    <a:pt x="51" y="71"/>
                  </a:lnTo>
                  <a:close/>
                  <a:moveTo>
                    <a:pt x="51" y="71"/>
                  </a:moveTo>
                  <a:lnTo>
                    <a:pt x="51" y="72"/>
                  </a:lnTo>
                  <a:lnTo>
                    <a:pt x="50" y="71"/>
                  </a:lnTo>
                  <a:lnTo>
                    <a:pt x="51" y="71"/>
                  </a:lnTo>
                  <a:close/>
                  <a:moveTo>
                    <a:pt x="50" y="70"/>
                  </a:moveTo>
                  <a:lnTo>
                    <a:pt x="50" y="70"/>
                  </a:lnTo>
                  <a:lnTo>
                    <a:pt x="50" y="70"/>
                  </a:lnTo>
                  <a:close/>
                  <a:moveTo>
                    <a:pt x="50" y="69"/>
                  </a:moveTo>
                  <a:lnTo>
                    <a:pt x="50" y="70"/>
                  </a:lnTo>
                  <a:lnTo>
                    <a:pt x="50" y="69"/>
                  </a:lnTo>
                  <a:lnTo>
                    <a:pt x="50" y="70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8"/>
                  </a:move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50" y="68"/>
                  </a:move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50" y="66"/>
                  </a:moveTo>
                  <a:lnTo>
                    <a:pt x="50" y="66"/>
                  </a:lnTo>
                  <a:lnTo>
                    <a:pt x="50" y="66"/>
                  </a:lnTo>
                  <a:close/>
                  <a:moveTo>
                    <a:pt x="51" y="65"/>
                  </a:moveTo>
                  <a:lnTo>
                    <a:pt x="51" y="66"/>
                  </a:lnTo>
                  <a:lnTo>
                    <a:pt x="51" y="65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49" y="65"/>
                  </a:moveTo>
                  <a:lnTo>
                    <a:pt x="50" y="65"/>
                  </a:lnTo>
                  <a:lnTo>
                    <a:pt x="49" y="65"/>
                  </a:lnTo>
                  <a:close/>
                  <a:moveTo>
                    <a:pt x="50" y="64"/>
                  </a:moveTo>
                  <a:lnTo>
                    <a:pt x="50" y="65"/>
                  </a:lnTo>
                  <a:lnTo>
                    <a:pt x="50" y="64"/>
                  </a:lnTo>
                  <a:close/>
                  <a:moveTo>
                    <a:pt x="50" y="64"/>
                  </a:moveTo>
                  <a:lnTo>
                    <a:pt x="50" y="64"/>
                  </a:lnTo>
                  <a:lnTo>
                    <a:pt x="50" y="64"/>
                  </a:lnTo>
                  <a:close/>
                  <a:moveTo>
                    <a:pt x="51" y="64"/>
                  </a:moveTo>
                  <a:lnTo>
                    <a:pt x="51" y="64"/>
                  </a:lnTo>
                  <a:lnTo>
                    <a:pt x="51" y="64"/>
                  </a:lnTo>
                  <a:close/>
                  <a:moveTo>
                    <a:pt x="51" y="62"/>
                  </a:moveTo>
                  <a:lnTo>
                    <a:pt x="51" y="62"/>
                  </a:lnTo>
                  <a:lnTo>
                    <a:pt x="51" y="62"/>
                  </a:lnTo>
                  <a:close/>
                  <a:moveTo>
                    <a:pt x="52" y="61"/>
                  </a:moveTo>
                  <a:lnTo>
                    <a:pt x="52" y="62"/>
                  </a:lnTo>
                  <a:lnTo>
                    <a:pt x="52" y="61"/>
                  </a:lnTo>
                  <a:close/>
                  <a:moveTo>
                    <a:pt x="51" y="61"/>
                  </a:moveTo>
                  <a:lnTo>
                    <a:pt x="51" y="61"/>
                  </a:lnTo>
                  <a:lnTo>
                    <a:pt x="51" y="61"/>
                  </a:lnTo>
                  <a:close/>
                  <a:moveTo>
                    <a:pt x="52" y="59"/>
                  </a:moveTo>
                  <a:lnTo>
                    <a:pt x="51" y="59"/>
                  </a:lnTo>
                  <a:lnTo>
                    <a:pt x="52" y="59"/>
                  </a:lnTo>
                  <a:close/>
                  <a:moveTo>
                    <a:pt x="53" y="55"/>
                  </a:moveTo>
                  <a:lnTo>
                    <a:pt x="52" y="55"/>
                  </a:lnTo>
                  <a:lnTo>
                    <a:pt x="53" y="55"/>
                  </a:lnTo>
                  <a:close/>
                  <a:moveTo>
                    <a:pt x="53" y="55"/>
                  </a:moveTo>
                  <a:lnTo>
                    <a:pt x="52" y="55"/>
                  </a:lnTo>
                  <a:lnTo>
                    <a:pt x="53" y="55"/>
                  </a:lnTo>
                  <a:close/>
                  <a:moveTo>
                    <a:pt x="53" y="54"/>
                  </a:moveTo>
                  <a:lnTo>
                    <a:pt x="53" y="55"/>
                  </a:lnTo>
                  <a:lnTo>
                    <a:pt x="53" y="54"/>
                  </a:lnTo>
                  <a:close/>
                  <a:moveTo>
                    <a:pt x="55" y="53"/>
                  </a:moveTo>
                  <a:lnTo>
                    <a:pt x="54" y="53"/>
                  </a:lnTo>
                  <a:lnTo>
                    <a:pt x="55" y="53"/>
                  </a:lnTo>
                  <a:close/>
                  <a:moveTo>
                    <a:pt x="52" y="53"/>
                  </a:moveTo>
                  <a:lnTo>
                    <a:pt x="52" y="53"/>
                  </a:lnTo>
                  <a:lnTo>
                    <a:pt x="52" y="53"/>
                  </a:lnTo>
                  <a:close/>
                  <a:moveTo>
                    <a:pt x="57" y="49"/>
                  </a:moveTo>
                  <a:lnTo>
                    <a:pt x="57" y="49"/>
                  </a:lnTo>
                  <a:lnTo>
                    <a:pt x="57" y="49"/>
                  </a:lnTo>
                  <a:close/>
                  <a:moveTo>
                    <a:pt x="56" y="48"/>
                  </a:moveTo>
                  <a:lnTo>
                    <a:pt x="56" y="48"/>
                  </a:lnTo>
                  <a:lnTo>
                    <a:pt x="56" y="48"/>
                  </a:lnTo>
                  <a:close/>
                  <a:moveTo>
                    <a:pt x="60" y="48"/>
                  </a:moveTo>
                  <a:lnTo>
                    <a:pt x="60" y="48"/>
                  </a:lnTo>
                  <a:lnTo>
                    <a:pt x="60" y="48"/>
                  </a:lnTo>
                  <a:close/>
                  <a:moveTo>
                    <a:pt x="59" y="48"/>
                  </a:moveTo>
                  <a:lnTo>
                    <a:pt x="58" y="47"/>
                  </a:lnTo>
                  <a:lnTo>
                    <a:pt x="59" y="48"/>
                  </a:lnTo>
                  <a:close/>
                  <a:moveTo>
                    <a:pt x="61" y="46"/>
                  </a:moveTo>
                  <a:lnTo>
                    <a:pt x="61" y="47"/>
                  </a:lnTo>
                  <a:lnTo>
                    <a:pt x="61" y="46"/>
                  </a:lnTo>
                  <a:close/>
                  <a:moveTo>
                    <a:pt x="61" y="46"/>
                  </a:moveTo>
                  <a:lnTo>
                    <a:pt x="61" y="46"/>
                  </a:lnTo>
                  <a:lnTo>
                    <a:pt x="61" y="46"/>
                  </a:lnTo>
                  <a:close/>
                  <a:moveTo>
                    <a:pt x="62" y="46"/>
                  </a:moveTo>
                  <a:lnTo>
                    <a:pt x="62" y="46"/>
                  </a:lnTo>
                  <a:lnTo>
                    <a:pt x="62" y="46"/>
                  </a:lnTo>
                  <a:close/>
                  <a:moveTo>
                    <a:pt x="62" y="46"/>
                  </a:moveTo>
                  <a:lnTo>
                    <a:pt x="62" y="46"/>
                  </a:lnTo>
                  <a:lnTo>
                    <a:pt x="62" y="46"/>
                  </a:lnTo>
                  <a:close/>
                  <a:moveTo>
                    <a:pt x="61" y="45"/>
                  </a:moveTo>
                  <a:lnTo>
                    <a:pt x="61" y="45"/>
                  </a:lnTo>
                  <a:lnTo>
                    <a:pt x="61" y="45"/>
                  </a:lnTo>
                  <a:close/>
                  <a:moveTo>
                    <a:pt x="54" y="45"/>
                  </a:moveTo>
                  <a:lnTo>
                    <a:pt x="54" y="46"/>
                  </a:lnTo>
                  <a:lnTo>
                    <a:pt x="54" y="45"/>
                  </a:lnTo>
                  <a:close/>
                  <a:moveTo>
                    <a:pt x="62" y="45"/>
                  </a:moveTo>
                  <a:lnTo>
                    <a:pt x="61" y="45"/>
                  </a:lnTo>
                  <a:lnTo>
                    <a:pt x="62" y="45"/>
                  </a:lnTo>
                  <a:close/>
                  <a:moveTo>
                    <a:pt x="61" y="45"/>
                  </a:moveTo>
                  <a:lnTo>
                    <a:pt x="61" y="44"/>
                  </a:lnTo>
                  <a:lnTo>
                    <a:pt x="61" y="45"/>
                  </a:lnTo>
                  <a:close/>
                  <a:moveTo>
                    <a:pt x="62" y="44"/>
                  </a:moveTo>
                  <a:lnTo>
                    <a:pt x="61" y="45"/>
                  </a:lnTo>
                  <a:lnTo>
                    <a:pt x="61" y="44"/>
                  </a:lnTo>
                  <a:lnTo>
                    <a:pt x="62" y="4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62" y="44"/>
                  </a:lnTo>
                  <a:close/>
                  <a:moveTo>
                    <a:pt x="64" y="44"/>
                  </a:moveTo>
                  <a:lnTo>
                    <a:pt x="64" y="43"/>
                  </a:lnTo>
                  <a:lnTo>
                    <a:pt x="64" y="44"/>
                  </a:lnTo>
                  <a:close/>
                  <a:moveTo>
                    <a:pt x="65" y="43"/>
                  </a:moveTo>
                  <a:lnTo>
                    <a:pt x="65" y="44"/>
                  </a:lnTo>
                  <a:lnTo>
                    <a:pt x="65" y="43"/>
                  </a:lnTo>
                  <a:close/>
                  <a:moveTo>
                    <a:pt x="65" y="43"/>
                  </a:moveTo>
                  <a:lnTo>
                    <a:pt x="65" y="44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5" y="43"/>
                  </a:lnTo>
                  <a:close/>
                  <a:moveTo>
                    <a:pt x="64" y="43"/>
                  </a:moveTo>
                  <a:lnTo>
                    <a:pt x="64" y="44"/>
                  </a:lnTo>
                  <a:lnTo>
                    <a:pt x="64" y="43"/>
                  </a:lnTo>
                  <a:lnTo>
                    <a:pt x="64" y="44"/>
                  </a:lnTo>
                  <a:lnTo>
                    <a:pt x="64" y="43"/>
                  </a:lnTo>
                  <a:close/>
                  <a:moveTo>
                    <a:pt x="65" y="43"/>
                  </a:moveTo>
                  <a:lnTo>
                    <a:pt x="65" y="43"/>
                  </a:lnTo>
                  <a:lnTo>
                    <a:pt x="65" y="43"/>
                  </a:lnTo>
                  <a:close/>
                  <a:moveTo>
                    <a:pt x="64" y="43"/>
                  </a:moveTo>
                  <a:lnTo>
                    <a:pt x="64" y="42"/>
                  </a:lnTo>
                  <a:lnTo>
                    <a:pt x="64" y="43"/>
                  </a:lnTo>
                  <a:close/>
                  <a:moveTo>
                    <a:pt x="65" y="43"/>
                  </a:moveTo>
                  <a:lnTo>
                    <a:pt x="65" y="42"/>
                  </a:lnTo>
                  <a:lnTo>
                    <a:pt x="65" y="43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6" y="42"/>
                  </a:moveTo>
                  <a:lnTo>
                    <a:pt x="65" y="42"/>
                  </a:ln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9" y="41"/>
                  </a:moveTo>
                  <a:lnTo>
                    <a:pt x="69" y="40"/>
                  </a:lnTo>
                  <a:lnTo>
                    <a:pt x="69" y="41"/>
                  </a:lnTo>
                  <a:close/>
                  <a:moveTo>
                    <a:pt x="68" y="40"/>
                  </a:moveTo>
                  <a:lnTo>
                    <a:pt x="68" y="41"/>
                  </a:lnTo>
                  <a:lnTo>
                    <a:pt x="68" y="40"/>
                  </a:lnTo>
                  <a:close/>
                  <a:moveTo>
                    <a:pt x="71" y="40"/>
                  </a:moveTo>
                  <a:lnTo>
                    <a:pt x="70" y="40"/>
                  </a:lnTo>
                  <a:lnTo>
                    <a:pt x="71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71" y="40"/>
                  </a:moveTo>
                  <a:lnTo>
                    <a:pt x="71" y="40"/>
                  </a:lnTo>
                  <a:lnTo>
                    <a:pt x="71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68" y="40"/>
                  </a:moveTo>
                  <a:lnTo>
                    <a:pt x="67" y="40"/>
                  </a:lnTo>
                  <a:lnTo>
                    <a:pt x="68" y="40"/>
                  </a:lnTo>
                  <a:close/>
                  <a:moveTo>
                    <a:pt x="69" y="40"/>
                  </a:moveTo>
                  <a:lnTo>
                    <a:pt x="69" y="39"/>
                  </a:lnTo>
                  <a:lnTo>
                    <a:pt x="69" y="40"/>
                  </a:lnTo>
                  <a:close/>
                  <a:moveTo>
                    <a:pt x="72" y="39"/>
                  </a:moveTo>
                  <a:lnTo>
                    <a:pt x="72" y="40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2" y="39"/>
                  </a:lnTo>
                  <a:lnTo>
                    <a:pt x="72" y="39"/>
                  </a:lnTo>
                  <a:close/>
                  <a:moveTo>
                    <a:pt x="71" y="39"/>
                  </a:moveTo>
                  <a:lnTo>
                    <a:pt x="71" y="39"/>
                  </a:lnTo>
                  <a:lnTo>
                    <a:pt x="71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3" y="39"/>
                  </a:moveTo>
                  <a:lnTo>
                    <a:pt x="73" y="38"/>
                  </a:lnTo>
                  <a:lnTo>
                    <a:pt x="73" y="39"/>
                  </a:lnTo>
                  <a:close/>
                  <a:moveTo>
                    <a:pt x="72" y="39"/>
                  </a:moveTo>
                  <a:lnTo>
                    <a:pt x="72" y="38"/>
                  </a:lnTo>
                  <a:lnTo>
                    <a:pt x="72" y="39"/>
                  </a:lnTo>
                  <a:close/>
                  <a:moveTo>
                    <a:pt x="79" y="38"/>
                  </a:moveTo>
                  <a:lnTo>
                    <a:pt x="79" y="38"/>
                  </a:lnTo>
                  <a:lnTo>
                    <a:pt x="79" y="38"/>
                  </a:lnTo>
                  <a:close/>
                  <a:moveTo>
                    <a:pt x="79" y="38"/>
                  </a:moveTo>
                  <a:lnTo>
                    <a:pt x="79" y="37"/>
                  </a:lnTo>
                  <a:lnTo>
                    <a:pt x="79" y="38"/>
                  </a:lnTo>
                  <a:close/>
                  <a:moveTo>
                    <a:pt x="79" y="37"/>
                  </a:moveTo>
                  <a:lnTo>
                    <a:pt x="79" y="38"/>
                  </a:lnTo>
                  <a:lnTo>
                    <a:pt x="79" y="37"/>
                  </a:lnTo>
                  <a:close/>
                  <a:moveTo>
                    <a:pt x="80" y="37"/>
                  </a:moveTo>
                  <a:lnTo>
                    <a:pt x="79" y="37"/>
                  </a:lnTo>
                  <a:lnTo>
                    <a:pt x="80" y="37"/>
                  </a:lnTo>
                  <a:close/>
                  <a:moveTo>
                    <a:pt x="75" y="37"/>
                  </a:moveTo>
                  <a:lnTo>
                    <a:pt x="75" y="37"/>
                  </a:lnTo>
                  <a:lnTo>
                    <a:pt x="75" y="37"/>
                  </a:lnTo>
                  <a:close/>
                  <a:moveTo>
                    <a:pt x="79" y="37"/>
                  </a:moveTo>
                  <a:lnTo>
                    <a:pt x="79" y="37"/>
                  </a:lnTo>
                  <a:lnTo>
                    <a:pt x="79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6"/>
                  </a:moveTo>
                  <a:lnTo>
                    <a:pt x="76" y="37"/>
                  </a:lnTo>
                  <a:lnTo>
                    <a:pt x="76" y="36"/>
                  </a:lnTo>
                  <a:close/>
                  <a:moveTo>
                    <a:pt x="77" y="36"/>
                  </a:moveTo>
                  <a:lnTo>
                    <a:pt x="77" y="36"/>
                  </a:lnTo>
                  <a:lnTo>
                    <a:pt x="77" y="36"/>
                  </a:lnTo>
                  <a:close/>
                  <a:moveTo>
                    <a:pt x="79" y="36"/>
                  </a:moveTo>
                  <a:lnTo>
                    <a:pt x="79" y="36"/>
                  </a:lnTo>
                  <a:lnTo>
                    <a:pt x="79" y="36"/>
                  </a:lnTo>
                  <a:close/>
                  <a:moveTo>
                    <a:pt x="76" y="36"/>
                  </a:moveTo>
                  <a:lnTo>
                    <a:pt x="76" y="36"/>
                  </a:lnTo>
                  <a:lnTo>
                    <a:pt x="76" y="36"/>
                  </a:lnTo>
                  <a:close/>
                  <a:moveTo>
                    <a:pt x="75" y="36"/>
                  </a:moveTo>
                  <a:lnTo>
                    <a:pt x="75" y="36"/>
                  </a:lnTo>
                  <a:lnTo>
                    <a:pt x="75" y="36"/>
                  </a:lnTo>
                  <a:close/>
                  <a:moveTo>
                    <a:pt x="77" y="36"/>
                  </a:moveTo>
                  <a:lnTo>
                    <a:pt x="76" y="36"/>
                  </a:lnTo>
                  <a:lnTo>
                    <a:pt x="77" y="36"/>
                  </a:lnTo>
                  <a:close/>
                  <a:moveTo>
                    <a:pt x="77" y="36"/>
                  </a:moveTo>
                  <a:lnTo>
                    <a:pt x="76" y="36"/>
                  </a:lnTo>
                  <a:lnTo>
                    <a:pt x="77" y="36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close/>
                  <a:moveTo>
                    <a:pt x="77" y="35"/>
                  </a:moveTo>
                  <a:lnTo>
                    <a:pt x="77" y="36"/>
                  </a:lnTo>
                  <a:lnTo>
                    <a:pt x="77" y="35"/>
                  </a:lnTo>
                  <a:close/>
                  <a:moveTo>
                    <a:pt x="77" y="36"/>
                  </a:moveTo>
                  <a:lnTo>
                    <a:pt x="77" y="35"/>
                  </a:lnTo>
                  <a:lnTo>
                    <a:pt x="77" y="36"/>
                  </a:lnTo>
                  <a:close/>
                  <a:moveTo>
                    <a:pt x="77" y="36"/>
                  </a:moveTo>
                  <a:lnTo>
                    <a:pt x="77" y="35"/>
                  </a:lnTo>
                  <a:lnTo>
                    <a:pt x="77" y="36"/>
                  </a:lnTo>
                  <a:close/>
                  <a:moveTo>
                    <a:pt x="80" y="35"/>
                  </a:moveTo>
                  <a:lnTo>
                    <a:pt x="80" y="35"/>
                  </a:lnTo>
                  <a:lnTo>
                    <a:pt x="80" y="35"/>
                  </a:lnTo>
                  <a:close/>
                  <a:moveTo>
                    <a:pt x="79" y="33"/>
                  </a:moveTo>
                  <a:lnTo>
                    <a:pt x="79" y="34"/>
                  </a:lnTo>
                  <a:lnTo>
                    <a:pt x="79" y="33"/>
                  </a:lnTo>
                  <a:close/>
                  <a:moveTo>
                    <a:pt x="79" y="33"/>
                  </a:moveTo>
                  <a:lnTo>
                    <a:pt x="79" y="34"/>
                  </a:lnTo>
                  <a:lnTo>
                    <a:pt x="79" y="33"/>
                  </a:lnTo>
                  <a:close/>
                  <a:moveTo>
                    <a:pt x="80" y="33"/>
                  </a:moveTo>
                  <a:lnTo>
                    <a:pt x="79" y="33"/>
                  </a:lnTo>
                  <a:lnTo>
                    <a:pt x="80" y="33"/>
                  </a:lnTo>
                  <a:close/>
                  <a:moveTo>
                    <a:pt x="80" y="32"/>
                  </a:moveTo>
                  <a:lnTo>
                    <a:pt x="80" y="33"/>
                  </a:lnTo>
                  <a:lnTo>
                    <a:pt x="80" y="32"/>
                  </a:lnTo>
                  <a:close/>
                  <a:moveTo>
                    <a:pt x="80" y="32"/>
                  </a:moveTo>
                  <a:lnTo>
                    <a:pt x="80" y="32"/>
                  </a:lnTo>
                  <a:lnTo>
                    <a:pt x="80" y="32"/>
                  </a:lnTo>
                  <a:close/>
                  <a:moveTo>
                    <a:pt x="80" y="31"/>
                  </a:moveTo>
                  <a:lnTo>
                    <a:pt x="80" y="31"/>
                  </a:lnTo>
                  <a:lnTo>
                    <a:pt x="80" y="31"/>
                  </a:lnTo>
                  <a:close/>
                  <a:moveTo>
                    <a:pt x="81" y="30"/>
                  </a:moveTo>
                  <a:lnTo>
                    <a:pt x="81" y="31"/>
                  </a:lnTo>
                  <a:lnTo>
                    <a:pt x="81" y="30"/>
                  </a:lnTo>
                  <a:close/>
                  <a:moveTo>
                    <a:pt x="83" y="29"/>
                  </a:moveTo>
                  <a:lnTo>
                    <a:pt x="82" y="29"/>
                  </a:lnTo>
                  <a:lnTo>
                    <a:pt x="83" y="29"/>
                  </a:lnTo>
                  <a:close/>
                  <a:moveTo>
                    <a:pt x="85" y="28"/>
                  </a:moveTo>
                  <a:lnTo>
                    <a:pt x="84" y="28"/>
                  </a:lnTo>
                  <a:lnTo>
                    <a:pt x="85" y="28"/>
                  </a:lnTo>
                  <a:close/>
                  <a:moveTo>
                    <a:pt x="85" y="27"/>
                  </a:moveTo>
                  <a:lnTo>
                    <a:pt x="84" y="27"/>
                  </a:lnTo>
                  <a:lnTo>
                    <a:pt x="85" y="27"/>
                  </a:lnTo>
                  <a:close/>
                  <a:moveTo>
                    <a:pt x="84" y="26"/>
                  </a:moveTo>
                  <a:lnTo>
                    <a:pt x="84" y="25"/>
                  </a:lnTo>
                  <a:lnTo>
                    <a:pt x="84" y="26"/>
                  </a:lnTo>
                  <a:close/>
                  <a:moveTo>
                    <a:pt x="83" y="24"/>
                  </a:moveTo>
                  <a:lnTo>
                    <a:pt x="83" y="25"/>
                  </a:lnTo>
                  <a:lnTo>
                    <a:pt x="83" y="24"/>
                  </a:lnTo>
                  <a:close/>
                  <a:moveTo>
                    <a:pt x="82" y="24"/>
                  </a:moveTo>
                  <a:lnTo>
                    <a:pt x="82" y="24"/>
                  </a:lnTo>
                  <a:lnTo>
                    <a:pt x="82" y="24"/>
                  </a:lnTo>
                  <a:close/>
                  <a:moveTo>
                    <a:pt x="83" y="23"/>
                  </a:moveTo>
                  <a:lnTo>
                    <a:pt x="83" y="23"/>
                  </a:lnTo>
                  <a:lnTo>
                    <a:pt x="83" y="23"/>
                  </a:lnTo>
                  <a:close/>
                  <a:moveTo>
                    <a:pt x="83" y="22"/>
                  </a:moveTo>
                  <a:lnTo>
                    <a:pt x="83" y="23"/>
                  </a:lnTo>
                  <a:lnTo>
                    <a:pt x="83" y="22"/>
                  </a:lnTo>
                  <a:close/>
                  <a:moveTo>
                    <a:pt x="82" y="22"/>
                  </a:moveTo>
                  <a:lnTo>
                    <a:pt x="82" y="22"/>
                  </a:lnTo>
                  <a:lnTo>
                    <a:pt x="82" y="22"/>
                  </a:lnTo>
                  <a:close/>
                  <a:moveTo>
                    <a:pt x="81" y="21"/>
                  </a:moveTo>
                  <a:lnTo>
                    <a:pt x="81" y="22"/>
                  </a:lnTo>
                  <a:lnTo>
                    <a:pt x="81" y="21"/>
                  </a:lnTo>
                  <a:close/>
                  <a:moveTo>
                    <a:pt x="83" y="21"/>
                  </a:moveTo>
                  <a:lnTo>
                    <a:pt x="83" y="21"/>
                  </a:lnTo>
                  <a:lnTo>
                    <a:pt x="83" y="21"/>
                  </a:lnTo>
                  <a:close/>
                  <a:moveTo>
                    <a:pt x="83" y="20"/>
                  </a:moveTo>
                  <a:lnTo>
                    <a:pt x="83" y="20"/>
                  </a:lnTo>
                  <a:lnTo>
                    <a:pt x="83" y="20"/>
                  </a:lnTo>
                  <a:close/>
                  <a:moveTo>
                    <a:pt x="83" y="20"/>
                  </a:moveTo>
                  <a:lnTo>
                    <a:pt x="83" y="20"/>
                  </a:lnTo>
                  <a:lnTo>
                    <a:pt x="83" y="20"/>
                  </a:lnTo>
                  <a:close/>
                  <a:moveTo>
                    <a:pt x="84" y="20"/>
                  </a:moveTo>
                  <a:lnTo>
                    <a:pt x="83" y="20"/>
                  </a:lnTo>
                  <a:lnTo>
                    <a:pt x="84" y="20"/>
                  </a:lnTo>
                  <a:close/>
                  <a:moveTo>
                    <a:pt x="85" y="18"/>
                  </a:move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5" y="18"/>
                  </a:lnTo>
                  <a:lnTo>
                    <a:pt x="85" y="18"/>
                  </a:lnTo>
                  <a:close/>
                  <a:moveTo>
                    <a:pt x="87" y="17"/>
                  </a:moveTo>
                  <a:lnTo>
                    <a:pt x="88" y="17"/>
                  </a:lnTo>
                  <a:lnTo>
                    <a:pt x="87" y="17"/>
                  </a:lnTo>
                  <a:close/>
                  <a:moveTo>
                    <a:pt x="86" y="17"/>
                  </a:moveTo>
                  <a:lnTo>
                    <a:pt x="86" y="17"/>
                  </a:lnTo>
                  <a:lnTo>
                    <a:pt x="86" y="17"/>
                  </a:lnTo>
                  <a:close/>
                  <a:moveTo>
                    <a:pt x="86" y="16"/>
                  </a:moveTo>
                  <a:lnTo>
                    <a:pt x="86" y="17"/>
                  </a:lnTo>
                  <a:lnTo>
                    <a:pt x="86" y="16"/>
                  </a:lnTo>
                  <a:close/>
                  <a:moveTo>
                    <a:pt x="86" y="16"/>
                  </a:moveTo>
                  <a:lnTo>
                    <a:pt x="85" y="16"/>
                  </a:lnTo>
                  <a:lnTo>
                    <a:pt x="86" y="16"/>
                  </a:lnTo>
                  <a:close/>
                  <a:moveTo>
                    <a:pt x="88" y="16"/>
                  </a:moveTo>
                  <a:lnTo>
                    <a:pt x="88" y="16"/>
                  </a:lnTo>
                  <a:lnTo>
                    <a:pt x="88" y="16"/>
                  </a:lnTo>
                  <a:close/>
                  <a:moveTo>
                    <a:pt x="87" y="15"/>
                  </a:moveTo>
                  <a:lnTo>
                    <a:pt x="86" y="15"/>
                  </a:lnTo>
                  <a:lnTo>
                    <a:pt x="87" y="15"/>
                  </a:lnTo>
                  <a:close/>
                  <a:moveTo>
                    <a:pt x="92" y="15"/>
                  </a:moveTo>
                  <a:lnTo>
                    <a:pt x="91" y="15"/>
                  </a:lnTo>
                  <a:lnTo>
                    <a:pt x="92" y="15"/>
                  </a:lnTo>
                  <a:close/>
                  <a:moveTo>
                    <a:pt x="88" y="15"/>
                  </a:moveTo>
                  <a:lnTo>
                    <a:pt x="87" y="15"/>
                  </a:lnTo>
                  <a:lnTo>
                    <a:pt x="88" y="15"/>
                  </a:lnTo>
                  <a:close/>
                  <a:moveTo>
                    <a:pt x="85" y="15"/>
                  </a:moveTo>
                  <a:lnTo>
                    <a:pt x="84" y="15"/>
                  </a:lnTo>
                  <a:lnTo>
                    <a:pt x="85" y="15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86" y="14"/>
                  </a:moveTo>
                  <a:lnTo>
                    <a:pt x="86" y="15"/>
                  </a:lnTo>
                  <a:lnTo>
                    <a:pt x="86" y="14"/>
                  </a:lnTo>
                  <a:lnTo>
                    <a:pt x="85" y="14"/>
                  </a:lnTo>
                  <a:lnTo>
                    <a:pt x="86" y="14"/>
                  </a:lnTo>
                  <a:close/>
                  <a:moveTo>
                    <a:pt x="88" y="14"/>
                  </a:moveTo>
                  <a:lnTo>
                    <a:pt x="88" y="14"/>
                  </a:lnTo>
                  <a:lnTo>
                    <a:pt x="88" y="14"/>
                  </a:lnTo>
                  <a:close/>
                  <a:moveTo>
                    <a:pt x="86" y="14"/>
                  </a:moveTo>
                  <a:lnTo>
                    <a:pt x="86" y="14"/>
                  </a:lnTo>
                  <a:lnTo>
                    <a:pt x="86" y="14"/>
                  </a:lnTo>
                  <a:close/>
                  <a:moveTo>
                    <a:pt x="88" y="14"/>
                  </a:moveTo>
                  <a:lnTo>
                    <a:pt x="87" y="14"/>
                  </a:lnTo>
                  <a:lnTo>
                    <a:pt x="88" y="14"/>
                  </a:lnTo>
                  <a:close/>
                  <a:moveTo>
                    <a:pt x="90" y="14"/>
                  </a:moveTo>
                  <a:lnTo>
                    <a:pt x="89" y="14"/>
                  </a:lnTo>
                  <a:lnTo>
                    <a:pt x="90" y="14"/>
                  </a:lnTo>
                  <a:close/>
                  <a:moveTo>
                    <a:pt x="85" y="13"/>
                  </a:moveTo>
                  <a:lnTo>
                    <a:pt x="85" y="14"/>
                  </a:lnTo>
                  <a:lnTo>
                    <a:pt x="85" y="13"/>
                  </a:lnTo>
                  <a:close/>
                  <a:moveTo>
                    <a:pt x="89" y="14"/>
                  </a:moveTo>
                  <a:lnTo>
                    <a:pt x="88" y="14"/>
                  </a:lnTo>
                  <a:lnTo>
                    <a:pt x="88" y="13"/>
                  </a:lnTo>
                  <a:lnTo>
                    <a:pt x="89" y="14"/>
                  </a:lnTo>
                  <a:close/>
                  <a:moveTo>
                    <a:pt x="92" y="13"/>
                  </a:moveTo>
                  <a:lnTo>
                    <a:pt x="92" y="14"/>
                  </a:lnTo>
                  <a:lnTo>
                    <a:pt x="92" y="13"/>
                  </a:lnTo>
                  <a:lnTo>
                    <a:pt x="92" y="13"/>
                  </a:lnTo>
                  <a:close/>
                  <a:moveTo>
                    <a:pt x="89" y="13"/>
                  </a:moveTo>
                  <a:lnTo>
                    <a:pt x="89" y="13"/>
                  </a:lnTo>
                  <a:lnTo>
                    <a:pt x="89" y="13"/>
                  </a:lnTo>
                  <a:close/>
                  <a:moveTo>
                    <a:pt x="91" y="13"/>
                  </a:moveTo>
                  <a:lnTo>
                    <a:pt x="91" y="13"/>
                  </a:lnTo>
                  <a:lnTo>
                    <a:pt x="91" y="13"/>
                  </a:lnTo>
                  <a:close/>
                  <a:moveTo>
                    <a:pt x="90" y="13"/>
                  </a:move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92" y="13"/>
                  </a:moveTo>
                  <a:lnTo>
                    <a:pt x="91" y="13"/>
                  </a:lnTo>
                  <a:lnTo>
                    <a:pt x="92" y="13"/>
                  </a:lnTo>
                  <a:close/>
                  <a:moveTo>
                    <a:pt x="89" y="13"/>
                  </a:moveTo>
                  <a:lnTo>
                    <a:pt x="88" y="13"/>
                  </a:lnTo>
                  <a:lnTo>
                    <a:pt x="89" y="13"/>
                  </a:lnTo>
                  <a:close/>
                  <a:moveTo>
                    <a:pt x="92" y="13"/>
                  </a:moveTo>
                  <a:lnTo>
                    <a:pt x="92" y="12"/>
                  </a:lnTo>
                  <a:lnTo>
                    <a:pt x="92" y="13"/>
                  </a:lnTo>
                  <a:close/>
                  <a:moveTo>
                    <a:pt x="94" y="12"/>
                  </a:moveTo>
                  <a:lnTo>
                    <a:pt x="94" y="13"/>
                  </a:lnTo>
                  <a:lnTo>
                    <a:pt x="94" y="12"/>
                  </a:lnTo>
                  <a:close/>
                  <a:moveTo>
                    <a:pt x="92" y="12"/>
                  </a:moveTo>
                  <a:lnTo>
                    <a:pt x="92" y="13"/>
                  </a:lnTo>
                  <a:lnTo>
                    <a:pt x="92" y="12"/>
                  </a:lnTo>
                  <a:close/>
                  <a:moveTo>
                    <a:pt x="95" y="12"/>
                  </a:moveTo>
                  <a:lnTo>
                    <a:pt x="95" y="12"/>
                  </a:lnTo>
                  <a:lnTo>
                    <a:pt x="95" y="12"/>
                  </a:lnTo>
                  <a:close/>
                  <a:moveTo>
                    <a:pt x="91" y="12"/>
                  </a:moveTo>
                  <a:lnTo>
                    <a:pt x="91" y="12"/>
                  </a:lnTo>
                  <a:lnTo>
                    <a:pt x="91" y="12"/>
                  </a:lnTo>
                  <a:close/>
                  <a:moveTo>
                    <a:pt x="93" y="11"/>
                  </a:moveTo>
                  <a:lnTo>
                    <a:pt x="92" y="11"/>
                  </a:lnTo>
                  <a:lnTo>
                    <a:pt x="93" y="11"/>
                  </a:lnTo>
                  <a:close/>
                  <a:moveTo>
                    <a:pt x="92" y="10"/>
                  </a:moveTo>
                  <a:lnTo>
                    <a:pt x="92" y="11"/>
                  </a:lnTo>
                  <a:lnTo>
                    <a:pt x="93" y="11"/>
                  </a:lnTo>
                  <a:lnTo>
                    <a:pt x="92" y="11"/>
                  </a:lnTo>
                  <a:lnTo>
                    <a:pt x="92" y="10"/>
                  </a:lnTo>
                  <a:close/>
                  <a:moveTo>
                    <a:pt x="95" y="11"/>
                  </a:moveTo>
                  <a:lnTo>
                    <a:pt x="95" y="10"/>
                  </a:lnTo>
                  <a:lnTo>
                    <a:pt x="95" y="11"/>
                  </a:lnTo>
                  <a:close/>
                  <a:moveTo>
                    <a:pt x="97" y="10"/>
                  </a:moveTo>
                  <a:lnTo>
                    <a:pt x="97" y="11"/>
                  </a:lnTo>
                  <a:lnTo>
                    <a:pt x="97" y="10"/>
                  </a:lnTo>
                  <a:close/>
                  <a:moveTo>
                    <a:pt x="97" y="10"/>
                  </a:moveTo>
                  <a:lnTo>
                    <a:pt x="97" y="10"/>
                  </a:lnTo>
                  <a:lnTo>
                    <a:pt x="97" y="10"/>
                  </a:lnTo>
                  <a:close/>
                  <a:moveTo>
                    <a:pt x="105" y="10"/>
                  </a:moveTo>
                  <a:lnTo>
                    <a:pt x="105" y="10"/>
                  </a:lnTo>
                  <a:lnTo>
                    <a:pt x="105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92" y="10"/>
                  </a:moveTo>
                  <a:lnTo>
                    <a:pt x="92" y="10"/>
                  </a:lnTo>
                  <a:lnTo>
                    <a:pt x="92" y="10"/>
                  </a:lnTo>
                  <a:close/>
                  <a:moveTo>
                    <a:pt x="95" y="10"/>
                  </a:move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close/>
                  <a:moveTo>
                    <a:pt x="96" y="10"/>
                  </a:moveTo>
                  <a:lnTo>
                    <a:pt x="96" y="10"/>
                  </a:lnTo>
                  <a:lnTo>
                    <a:pt x="96" y="10"/>
                  </a:lnTo>
                  <a:close/>
                  <a:moveTo>
                    <a:pt x="92" y="10"/>
                  </a:moveTo>
                  <a:lnTo>
                    <a:pt x="92" y="10"/>
                  </a:lnTo>
                  <a:lnTo>
                    <a:pt x="92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96" y="10"/>
                  </a:moveTo>
                  <a:lnTo>
                    <a:pt x="95" y="10"/>
                  </a:lnTo>
                  <a:lnTo>
                    <a:pt x="96" y="10"/>
                  </a:lnTo>
                  <a:close/>
                  <a:moveTo>
                    <a:pt x="94" y="10"/>
                  </a:moveTo>
                  <a:lnTo>
                    <a:pt x="95" y="10"/>
                  </a:lnTo>
                  <a:lnTo>
                    <a:pt x="94" y="10"/>
                  </a:lnTo>
                  <a:close/>
                  <a:moveTo>
                    <a:pt x="99" y="10"/>
                  </a:moveTo>
                  <a:lnTo>
                    <a:pt x="98" y="10"/>
                  </a:lnTo>
                  <a:lnTo>
                    <a:pt x="99" y="10"/>
                  </a:lnTo>
                  <a:close/>
                  <a:moveTo>
                    <a:pt x="92" y="10"/>
                  </a:moveTo>
                  <a:lnTo>
                    <a:pt x="92" y="9"/>
                  </a:lnTo>
                  <a:lnTo>
                    <a:pt x="92" y="10"/>
                  </a:lnTo>
                  <a:close/>
                  <a:moveTo>
                    <a:pt x="103" y="10"/>
                  </a:moveTo>
                  <a:lnTo>
                    <a:pt x="103" y="9"/>
                  </a:lnTo>
                  <a:lnTo>
                    <a:pt x="103" y="10"/>
                  </a:lnTo>
                  <a:close/>
                  <a:moveTo>
                    <a:pt x="98" y="10"/>
                  </a:moveTo>
                  <a:lnTo>
                    <a:pt x="98" y="9"/>
                  </a:lnTo>
                  <a:lnTo>
                    <a:pt x="98" y="10"/>
                  </a:lnTo>
                  <a:close/>
                  <a:moveTo>
                    <a:pt x="99" y="9"/>
                  </a:moveTo>
                  <a:lnTo>
                    <a:pt x="99" y="10"/>
                  </a:lnTo>
                  <a:lnTo>
                    <a:pt x="99" y="9"/>
                  </a:lnTo>
                  <a:close/>
                  <a:moveTo>
                    <a:pt x="99" y="10"/>
                  </a:moveTo>
                  <a:lnTo>
                    <a:pt x="99" y="9"/>
                  </a:lnTo>
                  <a:lnTo>
                    <a:pt x="99" y="10"/>
                  </a:lnTo>
                  <a:close/>
                  <a:moveTo>
                    <a:pt x="104" y="10"/>
                  </a:moveTo>
                  <a:lnTo>
                    <a:pt x="104" y="9"/>
                  </a:lnTo>
                  <a:lnTo>
                    <a:pt x="104" y="10"/>
                  </a:lnTo>
                  <a:close/>
                  <a:moveTo>
                    <a:pt x="98" y="9"/>
                  </a:moveTo>
                  <a:lnTo>
                    <a:pt x="98" y="10"/>
                  </a:lnTo>
                  <a:lnTo>
                    <a:pt x="98" y="9"/>
                  </a:lnTo>
                  <a:close/>
                  <a:moveTo>
                    <a:pt x="94" y="9"/>
                  </a:moveTo>
                  <a:lnTo>
                    <a:pt x="93" y="9"/>
                  </a:lnTo>
                  <a:lnTo>
                    <a:pt x="94" y="9"/>
                  </a:lnTo>
                  <a:close/>
                  <a:moveTo>
                    <a:pt x="101" y="9"/>
                  </a:moveTo>
                  <a:lnTo>
                    <a:pt x="101" y="9"/>
                  </a:lnTo>
                  <a:lnTo>
                    <a:pt x="101" y="9"/>
                  </a:lnTo>
                  <a:close/>
                  <a:moveTo>
                    <a:pt x="92" y="9"/>
                  </a:moveTo>
                  <a:lnTo>
                    <a:pt x="91" y="9"/>
                  </a:lnTo>
                  <a:lnTo>
                    <a:pt x="92" y="9"/>
                  </a:lnTo>
                  <a:close/>
                  <a:moveTo>
                    <a:pt x="100" y="9"/>
                  </a:moveTo>
                  <a:lnTo>
                    <a:pt x="99" y="9"/>
                  </a:lnTo>
                  <a:lnTo>
                    <a:pt x="100" y="9"/>
                  </a:lnTo>
                  <a:close/>
                  <a:moveTo>
                    <a:pt x="92" y="9"/>
                  </a:moveTo>
                  <a:lnTo>
                    <a:pt x="91" y="9"/>
                  </a:lnTo>
                  <a:lnTo>
                    <a:pt x="92" y="9"/>
                  </a:lnTo>
                  <a:close/>
                  <a:moveTo>
                    <a:pt x="101" y="9"/>
                  </a:moveTo>
                  <a:lnTo>
                    <a:pt x="100" y="9"/>
                  </a:lnTo>
                  <a:lnTo>
                    <a:pt x="101" y="9"/>
                  </a:lnTo>
                  <a:close/>
                  <a:moveTo>
                    <a:pt x="95" y="9"/>
                  </a:moveTo>
                  <a:lnTo>
                    <a:pt x="95" y="9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105" y="9"/>
                  </a:moveTo>
                  <a:lnTo>
                    <a:pt x="105" y="9"/>
                  </a:lnTo>
                  <a:lnTo>
                    <a:pt x="105" y="9"/>
                  </a:lnTo>
                  <a:close/>
                  <a:moveTo>
                    <a:pt x="101" y="9"/>
                  </a:moveTo>
                  <a:lnTo>
                    <a:pt x="101" y="9"/>
                  </a:lnTo>
                  <a:lnTo>
                    <a:pt x="101" y="9"/>
                  </a:lnTo>
                  <a:close/>
                  <a:moveTo>
                    <a:pt x="102" y="9"/>
                  </a:moveTo>
                  <a:lnTo>
                    <a:pt x="102" y="9"/>
                  </a:lnTo>
                  <a:lnTo>
                    <a:pt x="102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8" y="9"/>
                  </a:moveTo>
                  <a:lnTo>
                    <a:pt x="98" y="9"/>
                  </a:lnTo>
                  <a:lnTo>
                    <a:pt x="98" y="9"/>
                  </a:lnTo>
                  <a:close/>
                  <a:moveTo>
                    <a:pt x="99" y="9"/>
                  </a:moveTo>
                  <a:lnTo>
                    <a:pt x="98" y="9"/>
                  </a:lnTo>
                  <a:lnTo>
                    <a:pt x="99" y="9"/>
                  </a:lnTo>
                  <a:close/>
                  <a:moveTo>
                    <a:pt x="99" y="9"/>
                  </a:moveTo>
                  <a:lnTo>
                    <a:pt x="100" y="9"/>
                  </a:lnTo>
                  <a:lnTo>
                    <a:pt x="99" y="9"/>
                  </a:lnTo>
                  <a:close/>
                  <a:moveTo>
                    <a:pt x="101" y="9"/>
                  </a:moveTo>
                  <a:lnTo>
                    <a:pt x="100" y="9"/>
                  </a:lnTo>
                  <a:lnTo>
                    <a:pt x="101" y="9"/>
                  </a:lnTo>
                  <a:close/>
                  <a:moveTo>
                    <a:pt x="99" y="9"/>
                  </a:moveTo>
                  <a:lnTo>
                    <a:pt x="99" y="9"/>
                  </a:lnTo>
                  <a:lnTo>
                    <a:pt x="99" y="9"/>
                  </a:lnTo>
                  <a:close/>
                  <a:moveTo>
                    <a:pt x="103" y="9"/>
                  </a:moveTo>
                  <a:lnTo>
                    <a:pt x="103" y="8"/>
                  </a:lnTo>
                  <a:lnTo>
                    <a:pt x="103" y="9"/>
                  </a:lnTo>
                  <a:close/>
                  <a:moveTo>
                    <a:pt x="99" y="8"/>
                  </a:moveTo>
                  <a:lnTo>
                    <a:pt x="99" y="9"/>
                  </a:lnTo>
                  <a:lnTo>
                    <a:pt x="99" y="9"/>
                  </a:lnTo>
                  <a:lnTo>
                    <a:pt x="99" y="8"/>
                  </a:lnTo>
                  <a:close/>
                  <a:moveTo>
                    <a:pt x="94" y="9"/>
                  </a:moveTo>
                  <a:lnTo>
                    <a:pt x="94" y="8"/>
                  </a:lnTo>
                  <a:lnTo>
                    <a:pt x="94" y="9"/>
                  </a:lnTo>
                  <a:close/>
                  <a:moveTo>
                    <a:pt x="105" y="8"/>
                  </a:moveTo>
                  <a:lnTo>
                    <a:pt x="105" y="9"/>
                  </a:lnTo>
                  <a:lnTo>
                    <a:pt x="105" y="8"/>
                  </a:lnTo>
                  <a:close/>
                  <a:moveTo>
                    <a:pt x="103" y="9"/>
                  </a:moveTo>
                  <a:lnTo>
                    <a:pt x="103" y="8"/>
                  </a:lnTo>
                  <a:lnTo>
                    <a:pt x="103" y="9"/>
                  </a:lnTo>
                  <a:close/>
                  <a:moveTo>
                    <a:pt x="99" y="9"/>
                  </a:moveTo>
                  <a:lnTo>
                    <a:pt x="99" y="8"/>
                  </a:lnTo>
                  <a:lnTo>
                    <a:pt x="99" y="9"/>
                  </a:lnTo>
                  <a:close/>
                  <a:moveTo>
                    <a:pt x="95" y="9"/>
                  </a:moveTo>
                  <a:lnTo>
                    <a:pt x="95" y="8"/>
                  </a:lnTo>
                  <a:lnTo>
                    <a:pt x="95" y="9"/>
                  </a:lnTo>
                  <a:close/>
                  <a:moveTo>
                    <a:pt x="95" y="8"/>
                  </a:moveTo>
                  <a:lnTo>
                    <a:pt x="95" y="9"/>
                  </a:lnTo>
                  <a:lnTo>
                    <a:pt x="95" y="8"/>
                  </a:lnTo>
                  <a:close/>
                  <a:moveTo>
                    <a:pt x="101" y="8"/>
                  </a:moveTo>
                  <a:lnTo>
                    <a:pt x="100" y="8"/>
                  </a:lnTo>
                  <a:lnTo>
                    <a:pt x="101" y="8"/>
                  </a:lnTo>
                  <a:close/>
                  <a:moveTo>
                    <a:pt x="103" y="8"/>
                  </a:moveTo>
                  <a:lnTo>
                    <a:pt x="102" y="8"/>
                  </a:lnTo>
                  <a:lnTo>
                    <a:pt x="103" y="8"/>
                  </a:lnTo>
                  <a:close/>
                  <a:moveTo>
                    <a:pt x="98" y="8"/>
                  </a:moveTo>
                  <a:lnTo>
                    <a:pt x="98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8" y="8"/>
                  </a:lnTo>
                  <a:close/>
                  <a:moveTo>
                    <a:pt x="91" y="7"/>
                  </a:moveTo>
                  <a:lnTo>
                    <a:pt x="91" y="8"/>
                  </a:lnTo>
                  <a:lnTo>
                    <a:pt x="91" y="7"/>
                  </a:lnTo>
                  <a:close/>
                  <a:moveTo>
                    <a:pt x="92" y="7"/>
                  </a:moveTo>
                  <a:lnTo>
                    <a:pt x="91" y="7"/>
                  </a:lnTo>
                  <a:lnTo>
                    <a:pt x="92" y="7"/>
                  </a:lnTo>
                  <a:close/>
                  <a:moveTo>
                    <a:pt x="97" y="7"/>
                  </a:moveTo>
                  <a:lnTo>
                    <a:pt x="98" y="7"/>
                  </a:lnTo>
                  <a:lnTo>
                    <a:pt x="97" y="7"/>
                  </a:lnTo>
                  <a:close/>
                  <a:moveTo>
                    <a:pt x="97" y="7"/>
                  </a:moveTo>
                  <a:lnTo>
                    <a:pt x="97" y="7"/>
                  </a:lnTo>
                  <a:lnTo>
                    <a:pt x="97" y="7"/>
                  </a:lnTo>
                  <a:close/>
                  <a:moveTo>
                    <a:pt x="94" y="7"/>
                  </a:move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94" y="5"/>
                  </a:moveTo>
                  <a:lnTo>
                    <a:pt x="95" y="5"/>
                  </a:lnTo>
                  <a:lnTo>
                    <a:pt x="94" y="5"/>
                  </a:lnTo>
                  <a:close/>
                  <a:moveTo>
                    <a:pt x="95" y="3"/>
                  </a:moveTo>
                  <a:lnTo>
                    <a:pt x="95" y="2"/>
                  </a:lnTo>
                  <a:lnTo>
                    <a:pt x="95" y="3"/>
                  </a:lnTo>
                  <a:close/>
                  <a:moveTo>
                    <a:pt x="95" y="0"/>
                  </a:move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09"/>
            <p:cNvSpPr>
              <a:spLocks noEditPoints="1"/>
            </p:cNvSpPr>
            <p:nvPr/>
          </p:nvSpPr>
          <p:spPr bwMode="auto">
            <a:xfrm>
              <a:off x="5821823" y="3694204"/>
              <a:ext cx="46992" cy="31691"/>
            </a:xfrm>
            <a:custGeom>
              <a:avLst/>
              <a:gdLst>
                <a:gd name="T0" fmla="*/ 22 w 36"/>
                <a:gd name="T1" fmla="*/ 0 h 23"/>
                <a:gd name="T2" fmla="*/ 23 w 36"/>
                <a:gd name="T3" fmla="*/ 1 h 23"/>
                <a:gd name="T4" fmla="*/ 24 w 36"/>
                <a:gd name="T5" fmla="*/ 2 h 23"/>
                <a:gd name="T6" fmla="*/ 29 w 36"/>
                <a:gd name="T7" fmla="*/ 3 h 23"/>
                <a:gd name="T8" fmla="*/ 30 w 36"/>
                <a:gd name="T9" fmla="*/ 5 h 23"/>
                <a:gd name="T10" fmla="*/ 28 w 36"/>
                <a:gd name="T11" fmla="*/ 7 h 23"/>
                <a:gd name="T12" fmla="*/ 29 w 36"/>
                <a:gd name="T13" fmla="*/ 8 h 23"/>
                <a:gd name="T14" fmla="*/ 31 w 36"/>
                <a:gd name="T15" fmla="*/ 10 h 23"/>
                <a:gd name="T16" fmla="*/ 34 w 36"/>
                <a:gd name="T17" fmla="*/ 11 h 23"/>
                <a:gd name="T18" fmla="*/ 35 w 36"/>
                <a:gd name="T19" fmla="*/ 9 h 23"/>
                <a:gd name="T20" fmla="*/ 35 w 36"/>
                <a:gd name="T21" fmla="*/ 11 h 23"/>
                <a:gd name="T22" fmla="*/ 36 w 36"/>
                <a:gd name="T23" fmla="*/ 13 h 23"/>
                <a:gd name="T24" fmla="*/ 34 w 36"/>
                <a:gd name="T25" fmla="*/ 14 h 23"/>
                <a:gd name="T26" fmla="*/ 33 w 36"/>
                <a:gd name="T27" fmla="*/ 14 h 23"/>
                <a:gd name="T28" fmla="*/ 33 w 36"/>
                <a:gd name="T29" fmla="*/ 17 h 23"/>
                <a:gd name="T30" fmla="*/ 33 w 36"/>
                <a:gd name="T31" fmla="*/ 18 h 23"/>
                <a:gd name="T32" fmla="*/ 30 w 36"/>
                <a:gd name="T33" fmla="*/ 17 h 23"/>
                <a:gd name="T34" fmla="*/ 29 w 36"/>
                <a:gd name="T35" fmla="*/ 17 h 23"/>
                <a:gd name="T36" fmla="*/ 27 w 36"/>
                <a:gd name="T37" fmla="*/ 15 h 23"/>
                <a:gd name="T38" fmla="*/ 26 w 36"/>
                <a:gd name="T39" fmla="*/ 16 h 23"/>
                <a:gd name="T40" fmla="*/ 26 w 36"/>
                <a:gd name="T41" fmla="*/ 18 h 23"/>
                <a:gd name="T42" fmla="*/ 24 w 36"/>
                <a:gd name="T43" fmla="*/ 20 h 23"/>
                <a:gd name="T44" fmla="*/ 24 w 36"/>
                <a:gd name="T45" fmla="*/ 22 h 23"/>
                <a:gd name="T46" fmla="*/ 24 w 36"/>
                <a:gd name="T47" fmla="*/ 22 h 23"/>
                <a:gd name="T48" fmla="*/ 23 w 36"/>
                <a:gd name="T49" fmla="*/ 20 h 23"/>
                <a:gd name="T50" fmla="*/ 21 w 36"/>
                <a:gd name="T51" fmla="*/ 19 h 23"/>
                <a:gd name="T52" fmla="*/ 20 w 36"/>
                <a:gd name="T53" fmla="*/ 16 h 23"/>
                <a:gd name="T54" fmla="*/ 18 w 36"/>
                <a:gd name="T55" fmla="*/ 17 h 23"/>
                <a:gd name="T56" fmla="*/ 18 w 36"/>
                <a:gd name="T57" fmla="*/ 19 h 23"/>
                <a:gd name="T58" fmla="*/ 16 w 36"/>
                <a:gd name="T59" fmla="*/ 21 h 23"/>
                <a:gd name="T60" fmla="*/ 14 w 36"/>
                <a:gd name="T61" fmla="*/ 22 h 23"/>
                <a:gd name="T62" fmla="*/ 12 w 36"/>
                <a:gd name="T63" fmla="*/ 21 h 23"/>
                <a:gd name="T64" fmla="*/ 10 w 36"/>
                <a:gd name="T65" fmla="*/ 22 h 23"/>
                <a:gd name="T66" fmla="*/ 8 w 36"/>
                <a:gd name="T67" fmla="*/ 22 h 23"/>
                <a:gd name="T68" fmla="*/ 7 w 36"/>
                <a:gd name="T69" fmla="*/ 19 h 23"/>
                <a:gd name="T70" fmla="*/ 7 w 36"/>
                <a:gd name="T71" fmla="*/ 17 h 23"/>
                <a:gd name="T72" fmla="*/ 3 w 36"/>
                <a:gd name="T73" fmla="*/ 16 h 23"/>
                <a:gd name="T74" fmla="*/ 3 w 36"/>
                <a:gd name="T75" fmla="*/ 18 h 23"/>
                <a:gd name="T76" fmla="*/ 0 w 36"/>
                <a:gd name="T77" fmla="*/ 19 h 23"/>
                <a:gd name="T78" fmla="*/ 0 w 36"/>
                <a:gd name="T79" fmla="*/ 18 h 23"/>
                <a:gd name="T80" fmla="*/ 1 w 36"/>
                <a:gd name="T81" fmla="*/ 17 h 23"/>
                <a:gd name="T82" fmla="*/ 1 w 36"/>
                <a:gd name="T83" fmla="*/ 15 h 23"/>
                <a:gd name="T84" fmla="*/ 3 w 36"/>
                <a:gd name="T85" fmla="*/ 13 h 23"/>
                <a:gd name="T86" fmla="*/ 4 w 36"/>
                <a:gd name="T87" fmla="*/ 11 h 23"/>
                <a:gd name="T88" fmla="*/ 5 w 36"/>
                <a:gd name="T89" fmla="*/ 9 h 23"/>
                <a:gd name="T90" fmla="*/ 7 w 36"/>
                <a:gd name="T91" fmla="*/ 7 h 23"/>
                <a:gd name="T92" fmla="*/ 8 w 36"/>
                <a:gd name="T93" fmla="*/ 6 h 23"/>
                <a:gd name="T94" fmla="*/ 7 w 36"/>
                <a:gd name="T95" fmla="*/ 4 h 23"/>
                <a:gd name="T96" fmla="*/ 9 w 36"/>
                <a:gd name="T97" fmla="*/ 3 h 23"/>
                <a:gd name="T98" fmla="*/ 11 w 36"/>
                <a:gd name="T99" fmla="*/ 4 h 23"/>
                <a:gd name="T100" fmla="*/ 12 w 36"/>
                <a:gd name="T101" fmla="*/ 4 h 23"/>
                <a:gd name="T102" fmla="*/ 13 w 36"/>
                <a:gd name="T103" fmla="*/ 3 h 23"/>
                <a:gd name="T104" fmla="*/ 15 w 36"/>
                <a:gd name="T105" fmla="*/ 2 h 23"/>
                <a:gd name="T106" fmla="*/ 17 w 36"/>
                <a:gd name="T107" fmla="*/ 3 h 23"/>
                <a:gd name="T108" fmla="*/ 19 w 36"/>
                <a:gd name="T109" fmla="*/ 3 h 23"/>
                <a:gd name="T110" fmla="*/ 21 w 36"/>
                <a:gd name="T111" fmla="*/ 2 h 23"/>
                <a:gd name="T112" fmla="*/ 19 w 36"/>
                <a:gd name="T113" fmla="*/ 2 h 23"/>
                <a:gd name="T114" fmla="*/ 21 w 36"/>
                <a:gd name="T115" fmla="*/ 0 h 23"/>
                <a:gd name="T116" fmla="*/ 22 w 36"/>
                <a:gd name="T1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" h="23">
                  <a:moveTo>
                    <a:pt x="21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1" y="0"/>
                  </a:lnTo>
                  <a:close/>
                  <a:moveTo>
                    <a:pt x="22" y="1"/>
                  </a:move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10"/>
            <p:cNvSpPr>
              <a:spLocks/>
            </p:cNvSpPr>
            <p:nvPr/>
          </p:nvSpPr>
          <p:spPr bwMode="auto">
            <a:xfrm>
              <a:off x="5973241" y="3779629"/>
              <a:ext cx="27411" cy="22045"/>
            </a:xfrm>
            <a:custGeom>
              <a:avLst/>
              <a:gdLst>
                <a:gd name="T0" fmla="*/ 12 w 21"/>
                <a:gd name="T1" fmla="*/ 0 h 16"/>
                <a:gd name="T2" fmla="*/ 14 w 21"/>
                <a:gd name="T3" fmla="*/ 0 h 16"/>
                <a:gd name="T4" fmla="*/ 15 w 21"/>
                <a:gd name="T5" fmla="*/ 0 h 16"/>
                <a:gd name="T6" fmla="*/ 16 w 21"/>
                <a:gd name="T7" fmla="*/ 0 h 16"/>
                <a:gd name="T8" fmla="*/ 16 w 21"/>
                <a:gd name="T9" fmla="*/ 1 h 16"/>
                <a:gd name="T10" fmla="*/ 18 w 21"/>
                <a:gd name="T11" fmla="*/ 3 h 16"/>
                <a:gd name="T12" fmla="*/ 19 w 21"/>
                <a:gd name="T13" fmla="*/ 3 h 16"/>
                <a:gd name="T14" fmla="*/ 19 w 21"/>
                <a:gd name="T15" fmla="*/ 5 h 16"/>
                <a:gd name="T16" fmla="*/ 20 w 21"/>
                <a:gd name="T17" fmla="*/ 6 h 16"/>
                <a:gd name="T18" fmla="*/ 21 w 21"/>
                <a:gd name="T19" fmla="*/ 7 h 16"/>
                <a:gd name="T20" fmla="*/ 21 w 21"/>
                <a:gd name="T21" fmla="*/ 8 h 16"/>
                <a:gd name="T22" fmla="*/ 21 w 21"/>
                <a:gd name="T23" fmla="*/ 8 h 16"/>
                <a:gd name="T24" fmla="*/ 21 w 21"/>
                <a:gd name="T25" fmla="*/ 10 h 16"/>
                <a:gd name="T26" fmla="*/ 20 w 21"/>
                <a:gd name="T27" fmla="*/ 11 h 16"/>
                <a:gd name="T28" fmla="*/ 19 w 21"/>
                <a:gd name="T29" fmla="*/ 12 h 16"/>
                <a:gd name="T30" fmla="*/ 18 w 21"/>
                <a:gd name="T31" fmla="*/ 13 h 16"/>
                <a:gd name="T32" fmla="*/ 17 w 21"/>
                <a:gd name="T33" fmla="*/ 14 h 16"/>
                <a:gd name="T34" fmla="*/ 15 w 21"/>
                <a:gd name="T35" fmla="*/ 14 h 16"/>
                <a:gd name="T36" fmla="*/ 14 w 21"/>
                <a:gd name="T37" fmla="*/ 13 h 16"/>
                <a:gd name="T38" fmla="*/ 13 w 21"/>
                <a:gd name="T39" fmla="*/ 14 h 16"/>
                <a:gd name="T40" fmla="*/ 12 w 21"/>
                <a:gd name="T41" fmla="*/ 14 h 16"/>
                <a:gd name="T42" fmla="*/ 12 w 21"/>
                <a:gd name="T43" fmla="*/ 15 h 16"/>
                <a:gd name="T44" fmla="*/ 11 w 21"/>
                <a:gd name="T45" fmla="*/ 15 h 16"/>
                <a:gd name="T46" fmla="*/ 11 w 21"/>
                <a:gd name="T47" fmla="*/ 16 h 16"/>
                <a:gd name="T48" fmla="*/ 10 w 21"/>
                <a:gd name="T49" fmla="*/ 16 h 16"/>
                <a:gd name="T50" fmla="*/ 9 w 21"/>
                <a:gd name="T51" fmla="*/ 16 h 16"/>
                <a:gd name="T52" fmla="*/ 8 w 21"/>
                <a:gd name="T53" fmla="*/ 16 h 16"/>
                <a:gd name="T54" fmla="*/ 6 w 21"/>
                <a:gd name="T55" fmla="*/ 16 h 16"/>
                <a:gd name="T56" fmla="*/ 4 w 21"/>
                <a:gd name="T57" fmla="*/ 16 h 16"/>
                <a:gd name="T58" fmla="*/ 3 w 21"/>
                <a:gd name="T59" fmla="*/ 16 h 16"/>
                <a:gd name="T60" fmla="*/ 1 w 21"/>
                <a:gd name="T61" fmla="*/ 14 h 16"/>
                <a:gd name="T62" fmla="*/ 1 w 21"/>
                <a:gd name="T63" fmla="*/ 13 h 16"/>
                <a:gd name="T64" fmla="*/ 0 w 21"/>
                <a:gd name="T65" fmla="*/ 11 h 16"/>
                <a:gd name="T66" fmla="*/ 1 w 21"/>
                <a:gd name="T67" fmla="*/ 10 h 16"/>
                <a:gd name="T68" fmla="*/ 1 w 21"/>
                <a:gd name="T69" fmla="*/ 10 h 16"/>
                <a:gd name="T70" fmla="*/ 1 w 21"/>
                <a:gd name="T71" fmla="*/ 9 h 16"/>
                <a:gd name="T72" fmla="*/ 1 w 21"/>
                <a:gd name="T73" fmla="*/ 7 h 16"/>
                <a:gd name="T74" fmla="*/ 1 w 21"/>
                <a:gd name="T75" fmla="*/ 5 h 16"/>
                <a:gd name="T76" fmla="*/ 2 w 21"/>
                <a:gd name="T77" fmla="*/ 5 h 16"/>
                <a:gd name="T78" fmla="*/ 3 w 21"/>
                <a:gd name="T79" fmla="*/ 4 h 16"/>
                <a:gd name="T80" fmla="*/ 3 w 21"/>
                <a:gd name="T81" fmla="*/ 3 h 16"/>
                <a:gd name="T82" fmla="*/ 4 w 21"/>
                <a:gd name="T83" fmla="*/ 2 h 16"/>
                <a:gd name="T84" fmla="*/ 6 w 21"/>
                <a:gd name="T85" fmla="*/ 1 h 16"/>
                <a:gd name="T86" fmla="*/ 7 w 21"/>
                <a:gd name="T87" fmla="*/ 3 h 16"/>
                <a:gd name="T88" fmla="*/ 8 w 21"/>
                <a:gd name="T89" fmla="*/ 1 h 16"/>
                <a:gd name="T90" fmla="*/ 10 w 21"/>
                <a:gd name="T91" fmla="*/ 1 h 16"/>
                <a:gd name="T92" fmla="*/ 10 w 21"/>
                <a:gd name="T93" fmla="*/ 1 h 16"/>
                <a:gd name="T94" fmla="*/ 11 w 21"/>
                <a:gd name="T95" fmla="*/ 0 h 16"/>
                <a:gd name="T96" fmla="*/ 12 w 21"/>
                <a:gd name="T9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16">
                  <a:moveTo>
                    <a:pt x="12" y="1"/>
                  </a:moveTo>
                  <a:lnTo>
                    <a:pt x="12" y="1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11"/>
            <p:cNvSpPr>
              <a:spLocks noEditPoints="1"/>
            </p:cNvSpPr>
            <p:nvPr/>
          </p:nvSpPr>
          <p:spPr bwMode="auto">
            <a:xfrm>
              <a:off x="5991515" y="3619801"/>
              <a:ext cx="189272" cy="128139"/>
            </a:xfrm>
            <a:custGeom>
              <a:avLst/>
              <a:gdLst>
                <a:gd name="T0" fmla="*/ 118 w 145"/>
                <a:gd name="T1" fmla="*/ 65 h 93"/>
                <a:gd name="T2" fmla="*/ 112 w 145"/>
                <a:gd name="T3" fmla="*/ 67 h 93"/>
                <a:gd name="T4" fmla="*/ 105 w 145"/>
                <a:gd name="T5" fmla="*/ 73 h 93"/>
                <a:gd name="T6" fmla="*/ 103 w 145"/>
                <a:gd name="T7" fmla="*/ 77 h 93"/>
                <a:gd name="T8" fmla="*/ 113 w 145"/>
                <a:gd name="T9" fmla="*/ 80 h 93"/>
                <a:gd name="T10" fmla="*/ 110 w 145"/>
                <a:gd name="T11" fmla="*/ 86 h 93"/>
                <a:gd name="T12" fmla="*/ 100 w 145"/>
                <a:gd name="T13" fmla="*/ 89 h 93"/>
                <a:gd name="T14" fmla="*/ 91 w 145"/>
                <a:gd name="T15" fmla="*/ 90 h 93"/>
                <a:gd name="T16" fmla="*/ 88 w 145"/>
                <a:gd name="T17" fmla="*/ 83 h 93"/>
                <a:gd name="T18" fmla="*/ 84 w 145"/>
                <a:gd name="T19" fmla="*/ 80 h 93"/>
                <a:gd name="T20" fmla="*/ 92 w 145"/>
                <a:gd name="T21" fmla="*/ 75 h 93"/>
                <a:gd name="T22" fmla="*/ 87 w 145"/>
                <a:gd name="T23" fmla="*/ 73 h 93"/>
                <a:gd name="T24" fmla="*/ 79 w 145"/>
                <a:gd name="T25" fmla="*/ 72 h 93"/>
                <a:gd name="T26" fmla="*/ 75 w 145"/>
                <a:gd name="T27" fmla="*/ 69 h 93"/>
                <a:gd name="T28" fmla="*/ 86 w 145"/>
                <a:gd name="T29" fmla="*/ 66 h 93"/>
                <a:gd name="T30" fmla="*/ 83 w 145"/>
                <a:gd name="T31" fmla="*/ 68 h 93"/>
                <a:gd name="T32" fmla="*/ 78 w 145"/>
                <a:gd name="T33" fmla="*/ 62 h 93"/>
                <a:gd name="T34" fmla="*/ 78 w 145"/>
                <a:gd name="T35" fmla="*/ 68 h 93"/>
                <a:gd name="T36" fmla="*/ 73 w 145"/>
                <a:gd name="T37" fmla="*/ 68 h 93"/>
                <a:gd name="T38" fmla="*/ 67 w 145"/>
                <a:gd name="T39" fmla="*/ 73 h 93"/>
                <a:gd name="T40" fmla="*/ 65 w 145"/>
                <a:gd name="T41" fmla="*/ 75 h 93"/>
                <a:gd name="T42" fmla="*/ 61 w 145"/>
                <a:gd name="T43" fmla="*/ 78 h 93"/>
                <a:gd name="T44" fmla="*/ 61 w 145"/>
                <a:gd name="T45" fmla="*/ 81 h 93"/>
                <a:gd name="T46" fmla="*/ 49 w 145"/>
                <a:gd name="T47" fmla="*/ 80 h 93"/>
                <a:gd name="T48" fmla="*/ 57 w 145"/>
                <a:gd name="T49" fmla="*/ 68 h 93"/>
                <a:gd name="T50" fmla="*/ 64 w 145"/>
                <a:gd name="T51" fmla="*/ 69 h 93"/>
                <a:gd name="T52" fmla="*/ 59 w 145"/>
                <a:gd name="T53" fmla="*/ 62 h 93"/>
                <a:gd name="T54" fmla="*/ 57 w 145"/>
                <a:gd name="T55" fmla="*/ 53 h 93"/>
                <a:gd name="T56" fmla="*/ 50 w 145"/>
                <a:gd name="T57" fmla="*/ 49 h 93"/>
                <a:gd name="T58" fmla="*/ 40 w 145"/>
                <a:gd name="T59" fmla="*/ 47 h 93"/>
                <a:gd name="T60" fmla="*/ 33 w 145"/>
                <a:gd name="T61" fmla="*/ 51 h 93"/>
                <a:gd name="T62" fmla="*/ 20 w 145"/>
                <a:gd name="T63" fmla="*/ 53 h 93"/>
                <a:gd name="T64" fmla="*/ 8 w 145"/>
                <a:gd name="T65" fmla="*/ 50 h 93"/>
                <a:gd name="T66" fmla="*/ 0 w 145"/>
                <a:gd name="T67" fmla="*/ 45 h 93"/>
                <a:gd name="T68" fmla="*/ 4 w 145"/>
                <a:gd name="T69" fmla="*/ 38 h 93"/>
                <a:gd name="T70" fmla="*/ 11 w 145"/>
                <a:gd name="T71" fmla="*/ 25 h 93"/>
                <a:gd name="T72" fmla="*/ 15 w 145"/>
                <a:gd name="T73" fmla="*/ 17 h 93"/>
                <a:gd name="T74" fmla="*/ 13 w 145"/>
                <a:gd name="T75" fmla="*/ 9 h 93"/>
                <a:gd name="T76" fmla="*/ 26 w 145"/>
                <a:gd name="T77" fmla="*/ 5 h 93"/>
                <a:gd name="T78" fmla="*/ 41 w 145"/>
                <a:gd name="T79" fmla="*/ 8 h 93"/>
                <a:gd name="T80" fmla="*/ 48 w 145"/>
                <a:gd name="T81" fmla="*/ 9 h 93"/>
                <a:gd name="T82" fmla="*/ 59 w 145"/>
                <a:gd name="T83" fmla="*/ 11 h 93"/>
                <a:gd name="T84" fmla="*/ 68 w 145"/>
                <a:gd name="T85" fmla="*/ 10 h 93"/>
                <a:gd name="T86" fmla="*/ 72 w 145"/>
                <a:gd name="T87" fmla="*/ 3 h 93"/>
                <a:gd name="T88" fmla="*/ 82 w 145"/>
                <a:gd name="T89" fmla="*/ 2 h 93"/>
                <a:gd name="T90" fmla="*/ 94 w 145"/>
                <a:gd name="T91" fmla="*/ 1 h 93"/>
                <a:gd name="T92" fmla="*/ 97 w 145"/>
                <a:gd name="T93" fmla="*/ 11 h 93"/>
                <a:gd name="T94" fmla="*/ 105 w 145"/>
                <a:gd name="T95" fmla="*/ 16 h 93"/>
                <a:gd name="T96" fmla="*/ 109 w 145"/>
                <a:gd name="T97" fmla="*/ 24 h 93"/>
                <a:gd name="T98" fmla="*/ 123 w 145"/>
                <a:gd name="T99" fmla="*/ 23 h 93"/>
                <a:gd name="T100" fmla="*/ 132 w 145"/>
                <a:gd name="T101" fmla="*/ 28 h 93"/>
                <a:gd name="T102" fmla="*/ 143 w 145"/>
                <a:gd name="T103" fmla="*/ 34 h 93"/>
                <a:gd name="T104" fmla="*/ 141 w 145"/>
                <a:gd name="T105" fmla="*/ 42 h 93"/>
                <a:gd name="T106" fmla="*/ 142 w 145"/>
                <a:gd name="T107" fmla="*/ 51 h 93"/>
                <a:gd name="T108" fmla="*/ 130 w 145"/>
                <a:gd name="T109" fmla="*/ 57 h 93"/>
                <a:gd name="T110" fmla="*/ 95 w 145"/>
                <a:gd name="T111" fmla="*/ 73 h 93"/>
                <a:gd name="T112" fmla="*/ 97 w 145"/>
                <a:gd name="T113" fmla="*/ 75 h 93"/>
                <a:gd name="T114" fmla="*/ 100 w 145"/>
                <a:gd name="T115" fmla="*/ 75 h 93"/>
                <a:gd name="T116" fmla="*/ 99 w 145"/>
                <a:gd name="T117" fmla="*/ 76 h 93"/>
                <a:gd name="T118" fmla="*/ 103 w 145"/>
                <a:gd name="T119" fmla="*/ 79 h 93"/>
                <a:gd name="T120" fmla="*/ 103 w 145"/>
                <a:gd name="T121" fmla="*/ 77 h 93"/>
                <a:gd name="T122" fmla="*/ 101 w 145"/>
                <a:gd name="T123" fmla="*/ 73 h 93"/>
                <a:gd name="T124" fmla="*/ 97 w 145"/>
                <a:gd name="T125" fmla="*/ 7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" h="93">
                  <a:moveTo>
                    <a:pt x="61" y="83"/>
                  </a:moveTo>
                  <a:lnTo>
                    <a:pt x="61" y="84"/>
                  </a:lnTo>
                  <a:lnTo>
                    <a:pt x="60" y="84"/>
                  </a:ln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113" y="68"/>
                  </a:moveTo>
                  <a:lnTo>
                    <a:pt x="113" y="68"/>
                  </a:lnTo>
                  <a:lnTo>
                    <a:pt x="112" y="69"/>
                  </a:lnTo>
                  <a:lnTo>
                    <a:pt x="113" y="68"/>
                  </a:lnTo>
                  <a:lnTo>
                    <a:pt x="113" y="68"/>
                  </a:lnTo>
                  <a:close/>
                  <a:moveTo>
                    <a:pt x="124" y="62"/>
                  </a:move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3" y="62"/>
                  </a:lnTo>
                  <a:lnTo>
                    <a:pt x="123" y="63"/>
                  </a:lnTo>
                  <a:lnTo>
                    <a:pt x="123" y="64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1" y="64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8" y="65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7" y="66"/>
                  </a:lnTo>
                  <a:lnTo>
                    <a:pt x="117" y="67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7" y="66"/>
                  </a:lnTo>
                  <a:lnTo>
                    <a:pt x="117" y="67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4" y="66"/>
                  </a:lnTo>
                  <a:lnTo>
                    <a:pt x="114" y="67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2" y="67"/>
                  </a:lnTo>
                  <a:lnTo>
                    <a:pt x="112" y="67"/>
                  </a:lnTo>
                  <a:lnTo>
                    <a:pt x="111" y="67"/>
                  </a:lnTo>
                  <a:lnTo>
                    <a:pt x="110" y="67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7" y="69"/>
                  </a:lnTo>
                  <a:lnTo>
                    <a:pt x="106" y="69"/>
                  </a:lnTo>
                  <a:lnTo>
                    <a:pt x="106" y="70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5" y="71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3" y="73"/>
                  </a:lnTo>
                  <a:lnTo>
                    <a:pt x="103" y="74"/>
                  </a:lnTo>
                  <a:lnTo>
                    <a:pt x="103" y="73"/>
                  </a:lnTo>
                  <a:lnTo>
                    <a:pt x="103" y="74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5" y="73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5" y="70"/>
                  </a:lnTo>
                  <a:lnTo>
                    <a:pt x="105" y="7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5" y="70"/>
                  </a:lnTo>
                  <a:lnTo>
                    <a:pt x="105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2"/>
                  </a:lnTo>
                  <a:lnTo>
                    <a:pt x="103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101" y="73"/>
                  </a:lnTo>
                  <a:lnTo>
                    <a:pt x="102" y="73"/>
                  </a:lnTo>
                  <a:lnTo>
                    <a:pt x="102" y="74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7"/>
                  </a:lnTo>
                  <a:lnTo>
                    <a:pt x="103" y="77"/>
                  </a:lnTo>
                  <a:lnTo>
                    <a:pt x="103" y="78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5" y="80"/>
                  </a:lnTo>
                  <a:lnTo>
                    <a:pt x="105" y="80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105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3"/>
                  </a:lnTo>
                  <a:lnTo>
                    <a:pt x="107" y="83"/>
                  </a:lnTo>
                  <a:lnTo>
                    <a:pt x="108" y="83"/>
                  </a:lnTo>
                  <a:lnTo>
                    <a:pt x="108" y="83"/>
                  </a:lnTo>
                  <a:lnTo>
                    <a:pt x="108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2" y="82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13" y="81"/>
                  </a:lnTo>
                  <a:lnTo>
                    <a:pt x="113" y="80"/>
                  </a:lnTo>
                  <a:lnTo>
                    <a:pt x="113" y="81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13" y="81"/>
                  </a:lnTo>
                  <a:lnTo>
                    <a:pt x="114" y="81"/>
                  </a:lnTo>
                  <a:lnTo>
                    <a:pt x="114" y="80"/>
                  </a:lnTo>
                  <a:lnTo>
                    <a:pt x="114" y="81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16" y="82"/>
                  </a:lnTo>
                  <a:lnTo>
                    <a:pt x="116" y="81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4" y="84"/>
                  </a:lnTo>
                  <a:lnTo>
                    <a:pt x="115" y="84"/>
                  </a:lnTo>
                  <a:lnTo>
                    <a:pt x="115" y="85"/>
                  </a:lnTo>
                  <a:lnTo>
                    <a:pt x="114" y="85"/>
                  </a:lnTo>
                  <a:lnTo>
                    <a:pt x="114" y="86"/>
                  </a:lnTo>
                  <a:lnTo>
                    <a:pt x="113" y="86"/>
                  </a:lnTo>
                  <a:lnTo>
                    <a:pt x="113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1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09" y="86"/>
                  </a:lnTo>
                  <a:lnTo>
                    <a:pt x="110" y="86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8" y="85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07" y="84"/>
                  </a:lnTo>
                  <a:lnTo>
                    <a:pt x="107" y="85"/>
                  </a:lnTo>
                  <a:lnTo>
                    <a:pt x="106" y="85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7"/>
                  </a:lnTo>
                  <a:lnTo>
                    <a:pt x="105" y="87"/>
                  </a:lnTo>
                  <a:lnTo>
                    <a:pt x="105" y="86"/>
                  </a:lnTo>
                  <a:lnTo>
                    <a:pt x="105" y="87"/>
                  </a:lnTo>
                  <a:lnTo>
                    <a:pt x="105" y="86"/>
                  </a:lnTo>
                  <a:lnTo>
                    <a:pt x="105" y="87"/>
                  </a:lnTo>
                  <a:lnTo>
                    <a:pt x="105" y="87"/>
                  </a:lnTo>
                  <a:lnTo>
                    <a:pt x="104" y="87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100" y="89"/>
                  </a:lnTo>
                  <a:lnTo>
                    <a:pt x="99" y="89"/>
                  </a:lnTo>
                  <a:lnTo>
                    <a:pt x="98" y="89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7" y="91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96" y="92"/>
                  </a:lnTo>
                  <a:lnTo>
                    <a:pt x="96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2" y="92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1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89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92" y="88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1" y="86"/>
                  </a:lnTo>
                  <a:lnTo>
                    <a:pt x="92" y="86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91" y="85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8" y="84"/>
                  </a:lnTo>
                  <a:lnTo>
                    <a:pt x="88" y="83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9" y="81"/>
                  </a:lnTo>
                  <a:lnTo>
                    <a:pt x="88" y="81"/>
                  </a:lnTo>
                  <a:lnTo>
                    <a:pt x="88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6" y="82"/>
                  </a:lnTo>
                  <a:lnTo>
                    <a:pt x="87" y="82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5" y="82"/>
                  </a:lnTo>
                  <a:lnTo>
                    <a:pt x="85" y="82"/>
                  </a:lnTo>
                  <a:lnTo>
                    <a:pt x="85" y="83"/>
                  </a:lnTo>
                  <a:lnTo>
                    <a:pt x="84" y="83"/>
                  </a:lnTo>
                  <a:lnTo>
                    <a:pt x="84" y="82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1"/>
                  </a:lnTo>
                  <a:lnTo>
                    <a:pt x="83" y="80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7" y="79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8" y="77"/>
                  </a:lnTo>
                  <a:lnTo>
                    <a:pt x="88" y="77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5"/>
                  </a:lnTo>
                  <a:lnTo>
                    <a:pt x="93" y="76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4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1" y="74"/>
                  </a:lnTo>
                  <a:lnTo>
                    <a:pt x="90" y="74"/>
                  </a:lnTo>
                  <a:lnTo>
                    <a:pt x="90" y="75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89" y="74"/>
                  </a:lnTo>
                  <a:lnTo>
                    <a:pt x="90" y="74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2"/>
                  </a:lnTo>
                  <a:lnTo>
                    <a:pt x="89" y="73"/>
                  </a:lnTo>
                  <a:lnTo>
                    <a:pt x="88" y="73"/>
                  </a:lnTo>
                  <a:lnTo>
                    <a:pt x="88" y="73"/>
                  </a:lnTo>
                  <a:lnTo>
                    <a:pt x="88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4" y="73"/>
                  </a:lnTo>
                  <a:lnTo>
                    <a:pt x="83" y="73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3" y="73"/>
                  </a:lnTo>
                  <a:lnTo>
                    <a:pt x="82" y="73"/>
                  </a:lnTo>
                  <a:lnTo>
                    <a:pt x="82" y="73"/>
                  </a:lnTo>
                  <a:lnTo>
                    <a:pt x="81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79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1" y="73"/>
                  </a:lnTo>
                  <a:lnTo>
                    <a:pt x="80" y="73"/>
                  </a:lnTo>
                  <a:lnTo>
                    <a:pt x="81" y="73"/>
                  </a:lnTo>
                  <a:lnTo>
                    <a:pt x="81" y="72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7" y="72"/>
                  </a:lnTo>
                  <a:lnTo>
                    <a:pt x="77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9" y="71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6" y="69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5" y="69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7" y="68"/>
                  </a:lnTo>
                  <a:lnTo>
                    <a:pt x="77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3" y="69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4" y="68"/>
                  </a:lnTo>
                  <a:lnTo>
                    <a:pt x="84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6" y="67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8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90" y="66"/>
                  </a:lnTo>
                  <a:lnTo>
                    <a:pt x="89" y="66"/>
                  </a:lnTo>
                  <a:lnTo>
                    <a:pt x="90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8" y="66"/>
                  </a:lnTo>
                  <a:lnTo>
                    <a:pt x="88" y="65"/>
                  </a:lnTo>
                  <a:lnTo>
                    <a:pt x="89" y="65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8" y="65"/>
                  </a:lnTo>
                  <a:lnTo>
                    <a:pt x="88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4" y="67"/>
                  </a:lnTo>
                  <a:lnTo>
                    <a:pt x="84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79" y="68"/>
                  </a:lnTo>
                  <a:lnTo>
                    <a:pt x="79" y="68"/>
                  </a:lnTo>
                  <a:lnTo>
                    <a:pt x="79" y="67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8" y="66"/>
                  </a:lnTo>
                  <a:lnTo>
                    <a:pt x="78" y="65"/>
                  </a:lnTo>
                  <a:lnTo>
                    <a:pt x="79" y="65"/>
                  </a:lnTo>
                  <a:lnTo>
                    <a:pt x="78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9" y="64"/>
                  </a:lnTo>
                  <a:lnTo>
                    <a:pt x="79" y="63"/>
                  </a:lnTo>
                  <a:lnTo>
                    <a:pt x="78" y="63"/>
                  </a:lnTo>
                  <a:lnTo>
                    <a:pt x="78" y="63"/>
                  </a:lnTo>
                  <a:lnTo>
                    <a:pt x="78" y="62"/>
                  </a:lnTo>
                  <a:lnTo>
                    <a:pt x="78" y="63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7" y="61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6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3"/>
                  </a:lnTo>
                  <a:lnTo>
                    <a:pt x="78" y="63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9" y="64"/>
                  </a:lnTo>
                  <a:lnTo>
                    <a:pt x="79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7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7" y="68"/>
                  </a:lnTo>
                  <a:lnTo>
                    <a:pt x="76" y="68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4" y="68"/>
                  </a:lnTo>
                  <a:lnTo>
                    <a:pt x="75" y="68"/>
                  </a:lnTo>
                  <a:lnTo>
                    <a:pt x="75" y="67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7"/>
                  </a:lnTo>
                  <a:lnTo>
                    <a:pt x="74" y="67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3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70"/>
                  </a:lnTo>
                  <a:lnTo>
                    <a:pt x="69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7" y="72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4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5" y="72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0"/>
                  </a:lnTo>
                  <a:lnTo>
                    <a:pt x="64" y="70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6" y="74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6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6" y="75"/>
                  </a:lnTo>
                  <a:lnTo>
                    <a:pt x="66" y="74"/>
                  </a:lnTo>
                  <a:lnTo>
                    <a:pt x="66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3" y="77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2" y="76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1" y="78"/>
                  </a:lnTo>
                  <a:lnTo>
                    <a:pt x="62" y="79"/>
                  </a:lnTo>
                  <a:lnTo>
                    <a:pt x="62" y="78"/>
                  </a:lnTo>
                  <a:lnTo>
                    <a:pt x="63" y="78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4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2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0" y="79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59" y="82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5" y="82"/>
                  </a:lnTo>
                  <a:lnTo>
                    <a:pt x="54" y="82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9" y="82"/>
                  </a:lnTo>
                  <a:lnTo>
                    <a:pt x="49" y="82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0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54" y="75"/>
                  </a:lnTo>
                  <a:lnTo>
                    <a:pt x="55" y="74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4" y="72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4" y="70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8"/>
                  </a:lnTo>
                  <a:lnTo>
                    <a:pt x="57" y="68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70"/>
                  </a:lnTo>
                  <a:lnTo>
                    <a:pt x="56" y="70"/>
                  </a:lnTo>
                  <a:lnTo>
                    <a:pt x="57" y="71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8" y="69"/>
                  </a:lnTo>
                  <a:lnTo>
                    <a:pt x="58" y="70"/>
                  </a:lnTo>
                  <a:lnTo>
                    <a:pt x="58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70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2" y="71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4" y="71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2" y="69"/>
                  </a:lnTo>
                  <a:lnTo>
                    <a:pt x="62" y="68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63" y="67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5"/>
                  </a:lnTo>
                  <a:lnTo>
                    <a:pt x="63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9" y="64"/>
                  </a:lnTo>
                  <a:lnTo>
                    <a:pt x="60" y="64"/>
                  </a:lnTo>
                  <a:lnTo>
                    <a:pt x="60" y="63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60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60"/>
                  </a:lnTo>
                  <a:lnTo>
                    <a:pt x="58" y="60"/>
                  </a:lnTo>
                  <a:lnTo>
                    <a:pt x="58" y="59"/>
                  </a:lnTo>
                  <a:lnTo>
                    <a:pt x="57" y="59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7" y="55"/>
                  </a:lnTo>
                  <a:lnTo>
                    <a:pt x="56" y="55"/>
                  </a:lnTo>
                  <a:lnTo>
                    <a:pt x="57" y="55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6" y="54"/>
                  </a:lnTo>
                  <a:lnTo>
                    <a:pt x="56" y="53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54" y="52"/>
                  </a:lnTo>
                  <a:lnTo>
                    <a:pt x="54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4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0" y="50"/>
                  </a:lnTo>
                  <a:lnTo>
                    <a:pt x="51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0" y="51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2" y="46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3" y="49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2" y="51"/>
                  </a:lnTo>
                  <a:lnTo>
                    <a:pt x="32" y="52"/>
                  </a:lnTo>
                  <a:lnTo>
                    <a:pt x="32" y="51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3"/>
                  </a:lnTo>
                  <a:lnTo>
                    <a:pt x="26" y="53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6" y="51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2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7" y="11"/>
                  </a:lnTo>
                  <a:lnTo>
                    <a:pt x="68" y="11"/>
                  </a:lnTo>
                  <a:lnTo>
                    <a:pt x="68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8" y="10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69" y="5"/>
                  </a:lnTo>
                  <a:lnTo>
                    <a:pt x="69" y="6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6" y="8"/>
                  </a:lnTo>
                  <a:lnTo>
                    <a:pt x="95" y="8"/>
                  </a:lnTo>
                  <a:lnTo>
                    <a:pt x="95" y="9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8" y="12"/>
                  </a:lnTo>
                  <a:lnTo>
                    <a:pt x="97" y="12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5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9"/>
                  </a:lnTo>
                  <a:lnTo>
                    <a:pt x="107" y="19"/>
                  </a:lnTo>
                  <a:lnTo>
                    <a:pt x="106" y="19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7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7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9" y="23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11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5"/>
                  </a:lnTo>
                  <a:lnTo>
                    <a:pt x="114" y="25"/>
                  </a:lnTo>
                  <a:lnTo>
                    <a:pt x="114" y="24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7" y="25"/>
                  </a:lnTo>
                  <a:lnTo>
                    <a:pt x="117" y="24"/>
                  </a:lnTo>
                  <a:lnTo>
                    <a:pt x="118" y="24"/>
                  </a:lnTo>
                  <a:lnTo>
                    <a:pt x="119" y="24"/>
                  </a:lnTo>
                  <a:lnTo>
                    <a:pt x="119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21" y="23"/>
                  </a:lnTo>
                  <a:lnTo>
                    <a:pt x="122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7"/>
                  </a:lnTo>
                  <a:lnTo>
                    <a:pt x="125" y="27"/>
                  </a:lnTo>
                  <a:lnTo>
                    <a:pt x="126" y="27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8" y="28"/>
                  </a:lnTo>
                  <a:lnTo>
                    <a:pt x="129" y="28"/>
                  </a:lnTo>
                  <a:lnTo>
                    <a:pt x="128" y="28"/>
                  </a:lnTo>
                  <a:lnTo>
                    <a:pt x="128" y="27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31" y="29"/>
                  </a:lnTo>
                  <a:lnTo>
                    <a:pt x="132" y="28"/>
                  </a:lnTo>
                  <a:lnTo>
                    <a:pt x="132" y="29"/>
                  </a:lnTo>
                  <a:lnTo>
                    <a:pt x="132" y="28"/>
                  </a:lnTo>
                  <a:lnTo>
                    <a:pt x="133" y="28"/>
                  </a:lnTo>
                  <a:lnTo>
                    <a:pt x="132" y="28"/>
                  </a:lnTo>
                  <a:lnTo>
                    <a:pt x="132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30"/>
                  </a:lnTo>
                  <a:lnTo>
                    <a:pt x="134" y="31"/>
                  </a:lnTo>
                  <a:lnTo>
                    <a:pt x="135" y="31"/>
                  </a:lnTo>
                  <a:lnTo>
                    <a:pt x="135" y="30"/>
                  </a:lnTo>
                  <a:lnTo>
                    <a:pt x="136" y="30"/>
                  </a:lnTo>
                  <a:lnTo>
                    <a:pt x="136" y="29"/>
                  </a:lnTo>
                  <a:lnTo>
                    <a:pt x="137" y="30"/>
                  </a:lnTo>
                  <a:lnTo>
                    <a:pt x="137" y="31"/>
                  </a:lnTo>
                  <a:lnTo>
                    <a:pt x="138" y="31"/>
                  </a:lnTo>
                  <a:lnTo>
                    <a:pt x="138" y="31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40" y="31"/>
                  </a:lnTo>
                  <a:lnTo>
                    <a:pt x="140" y="32"/>
                  </a:lnTo>
                  <a:lnTo>
                    <a:pt x="140" y="32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4" y="33"/>
                  </a:lnTo>
                  <a:lnTo>
                    <a:pt x="145" y="33"/>
                  </a:lnTo>
                  <a:lnTo>
                    <a:pt x="144" y="34"/>
                  </a:lnTo>
                  <a:lnTo>
                    <a:pt x="143" y="34"/>
                  </a:lnTo>
                  <a:lnTo>
                    <a:pt x="143" y="34"/>
                  </a:lnTo>
                  <a:lnTo>
                    <a:pt x="143" y="35"/>
                  </a:lnTo>
                  <a:lnTo>
                    <a:pt x="144" y="35"/>
                  </a:lnTo>
                  <a:lnTo>
                    <a:pt x="145" y="35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4" y="38"/>
                  </a:lnTo>
                  <a:lnTo>
                    <a:pt x="143" y="38"/>
                  </a:lnTo>
                  <a:lnTo>
                    <a:pt x="143" y="38"/>
                  </a:lnTo>
                  <a:lnTo>
                    <a:pt x="143" y="39"/>
                  </a:lnTo>
                  <a:lnTo>
                    <a:pt x="143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1" y="40"/>
                  </a:lnTo>
                  <a:lnTo>
                    <a:pt x="141" y="40"/>
                  </a:lnTo>
                  <a:lnTo>
                    <a:pt x="141" y="40"/>
                  </a:lnTo>
                  <a:lnTo>
                    <a:pt x="142" y="40"/>
                  </a:lnTo>
                  <a:lnTo>
                    <a:pt x="141" y="40"/>
                  </a:lnTo>
                  <a:lnTo>
                    <a:pt x="141" y="4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3" y="41"/>
                  </a:lnTo>
                  <a:lnTo>
                    <a:pt x="143" y="42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4" y="42"/>
                  </a:lnTo>
                  <a:lnTo>
                    <a:pt x="143" y="42"/>
                  </a:lnTo>
                  <a:lnTo>
                    <a:pt x="143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1" y="42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4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3" y="47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3" y="49"/>
                  </a:lnTo>
                  <a:lnTo>
                    <a:pt x="143" y="49"/>
                  </a:lnTo>
                  <a:lnTo>
                    <a:pt x="143" y="50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42" y="51"/>
                  </a:lnTo>
                  <a:lnTo>
                    <a:pt x="142" y="52"/>
                  </a:lnTo>
                  <a:lnTo>
                    <a:pt x="142" y="53"/>
                  </a:lnTo>
                  <a:lnTo>
                    <a:pt x="142" y="53"/>
                  </a:lnTo>
                  <a:lnTo>
                    <a:pt x="141" y="53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0" y="53"/>
                  </a:lnTo>
                  <a:lnTo>
                    <a:pt x="139" y="54"/>
                  </a:lnTo>
                  <a:lnTo>
                    <a:pt x="139" y="53"/>
                  </a:lnTo>
                  <a:lnTo>
                    <a:pt x="138" y="53"/>
                  </a:lnTo>
                  <a:lnTo>
                    <a:pt x="138" y="54"/>
                  </a:lnTo>
                  <a:lnTo>
                    <a:pt x="138" y="53"/>
                  </a:lnTo>
                  <a:lnTo>
                    <a:pt x="138" y="53"/>
                  </a:lnTo>
                  <a:lnTo>
                    <a:pt x="137" y="53"/>
                  </a:lnTo>
                  <a:lnTo>
                    <a:pt x="136" y="53"/>
                  </a:lnTo>
                  <a:lnTo>
                    <a:pt x="136" y="53"/>
                  </a:lnTo>
                  <a:lnTo>
                    <a:pt x="135" y="53"/>
                  </a:lnTo>
                  <a:lnTo>
                    <a:pt x="135" y="53"/>
                  </a:lnTo>
                  <a:lnTo>
                    <a:pt x="134" y="53"/>
                  </a:lnTo>
                  <a:lnTo>
                    <a:pt x="134" y="53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3" y="55"/>
                  </a:lnTo>
                  <a:lnTo>
                    <a:pt x="133" y="56"/>
                  </a:lnTo>
                  <a:lnTo>
                    <a:pt x="133" y="55"/>
                  </a:lnTo>
                  <a:lnTo>
                    <a:pt x="132" y="55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1" y="56"/>
                  </a:lnTo>
                  <a:lnTo>
                    <a:pt x="131" y="56"/>
                  </a:lnTo>
                  <a:lnTo>
                    <a:pt x="130" y="56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0" y="58"/>
                  </a:lnTo>
                  <a:lnTo>
                    <a:pt x="130" y="58"/>
                  </a:lnTo>
                  <a:lnTo>
                    <a:pt x="130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9" y="61"/>
                  </a:lnTo>
                  <a:lnTo>
                    <a:pt x="129" y="61"/>
                  </a:lnTo>
                  <a:lnTo>
                    <a:pt x="129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close/>
                  <a:moveTo>
                    <a:pt x="95" y="73"/>
                  </a:moveTo>
                  <a:lnTo>
                    <a:pt x="95" y="73"/>
                  </a:lnTo>
                  <a:lnTo>
                    <a:pt x="95" y="73"/>
                  </a:lnTo>
                  <a:lnTo>
                    <a:pt x="95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4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5" y="75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4"/>
                  </a:lnTo>
                  <a:lnTo>
                    <a:pt x="95" y="74"/>
                  </a:lnTo>
                  <a:lnTo>
                    <a:pt x="96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7" y="74"/>
                  </a:lnTo>
                  <a:lnTo>
                    <a:pt x="98" y="74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9" y="75"/>
                  </a:lnTo>
                  <a:lnTo>
                    <a:pt x="99" y="76"/>
                  </a:lnTo>
                  <a:lnTo>
                    <a:pt x="98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0" y="76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9" y="74"/>
                  </a:lnTo>
                  <a:lnTo>
                    <a:pt x="98" y="74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8" y="74"/>
                  </a:lnTo>
                  <a:lnTo>
                    <a:pt x="98" y="73"/>
                  </a:lnTo>
                  <a:lnTo>
                    <a:pt x="99" y="73"/>
                  </a:lnTo>
                  <a:lnTo>
                    <a:pt x="98" y="73"/>
                  </a:lnTo>
                  <a:lnTo>
                    <a:pt x="98" y="74"/>
                  </a:lnTo>
                  <a:lnTo>
                    <a:pt x="98" y="73"/>
                  </a:lnTo>
                  <a:lnTo>
                    <a:pt x="99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99" y="76"/>
                  </a:lnTo>
                  <a:lnTo>
                    <a:pt x="99" y="77"/>
                  </a:lnTo>
                  <a:lnTo>
                    <a:pt x="100" y="77"/>
                  </a:lnTo>
                  <a:lnTo>
                    <a:pt x="99" y="77"/>
                  </a:lnTo>
                  <a:lnTo>
                    <a:pt x="100" y="77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0" y="76"/>
                  </a:lnTo>
                  <a:lnTo>
                    <a:pt x="100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8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3" y="78"/>
                  </a:lnTo>
                  <a:lnTo>
                    <a:pt x="103" y="79"/>
                  </a:lnTo>
                  <a:lnTo>
                    <a:pt x="103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3" y="82"/>
                  </a:lnTo>
                  <a:lnTo>
                    <a:pt x="103" y="81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5" y="82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5" y="82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105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3" y="79"/>
                  </a:lnTo>
                  <a:lnTo>
                    <a:pt x="103" y="78"/>
                  </a:lnTo>
                  <a:lnTo>
                    <a:pt x="103" y="77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7"/>
                  </a:lnTo>
                  <a:lnTo>
                    <a:pt x="102" y="76"/>
                  </a:lnTo>
                  <a:lnTo>
                    <a:pt x="101" y="76"/>
                  </a:lnTo>
                  <a:lnTo>
                    <a:pt x="102" y="77"/>
                  </a:lnTo>
                  <a:lnTo>
                    <a:pt x="101" y="77"/>
                  </a:lnTo>
                  <a:lnTo>
                    <a:pt x="101" y="76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1" y="76"/>
                  </a:lnTo>
                  <a:lnTo>
                    <a:pt x="102" y="76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5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3"/>
                  </a:lnTo>
                  <a:lnTo>
                    <a:pt x="100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2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99" y="72"/>
                  </a:lnTo>
                  <a:lnTo>
                    <a:pt x="99" y="73"/>
                  </a:lnTo>
                  <a:lnTo>
                    <a:pt x="98" y="73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7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7" y="73"/>
                  </a:lnTo>
                  <a:lnTo>
                    <a:pt x="98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2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6" y="73"/>
                  </a:lnTo>
                  <a:lnTo>
                    <a:pt x="96" y="72"/>
                  </a:lnTo>
                  <a:lnTo>
                    <a:pt x="96" y="73"/>
                  </a:lnTo>
                  <a:lnTo>
                    <a:pt x="96" y="72"/>
                  </a:lnTo>
                  <a:lnTo>
                    <a:pt x="96" y="73"/>
                  </a:lnTo>
                  <a:lnTo>
                    <a:pt x="95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3"/>
                  </a:lnTo>
                  <a:close/>
                  <a:moveTo>
                    <a:pt x="94" y="73"/>
                  </a:moveTo>
                  <a:lnTo>
                    <a:pt x="93" y="73"/>
                  </a:lnTo>
                  <a:lnTo>
                    <a:pt x="94" y="73"/>
                  </a:lnTo>
                  <a:lnTo>
                    <a:pt x="93" y="73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4" y="73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12"/>
            <p:cNvSpPr>
              <a:spLocks noEditPoints="1"/>
            </p:cNvSpPr>
            <p:nvPr/>
          </p:nvSpPr>
          <p:spPr bwMode="auto">
            <a:xfrm>
              <a:off x="6062003" y="3710738"/>
              <a:ext cx="80930" cy="23424"/>
            </a:xfrm>
            <a:custGeom>
              <a:avLst/>
              <a:gdLst>
                <a:gd name="T0" fmla="*/ 61 w 62"/>
                <a:gd name="T1" fmla="*/ 17 h 17"/>
                <a:gd name="T2" fmla="*/ 7 w 62"/>
                <a:gd name="T3" fmla="*/ 17 h 17"/>
                <a:gd name="T4" fmla="*/ 6 w 62"/>
                <a:gd name="T5" fmla="*/ 17 h 17"/>
                <a:gd name="T6" fmla="*/ 0 w 62"/>
                <a:gd name="T7" fmla="*/ 16 h 17"/>
                <a:gd name="T8" fmla="*/ 1 w 62"/>
                <a:gd name="T9" fmla="*/ 16 h 17"/>
                <a:gd name="T10" fmla="*/ 2 w 62"/>
                <a:gd name="T11" fmla="*/ 16 h 17"/>
                <a:gd name="T12" fmla="*/ 3 w 62"/>
                <a:gd name="T13" fmla="*/ 16 h 17"/>
                <a:gd name="T14" fmla="*/ 3 w 62"/>
                <a:gd name="T15" fmla="*/ 15 h 17"/>
                <a:gd name="T16" fmla="*/ 5 w 62"/>
                <a:gd name="T17" fmla="*/ 15 h 17"/>
                <a:gd name="T18" fmla="*/ 7 w 62"/>
                <a:gd name="T19" fmla="*/ 15 h 17"/>
                <a:gd name="T20" fmla="*/ 6 w 62"/>
                <a:gd name="T21" fmla="*/ 16 h 17"/>
                <a:gd name="T22" fmla="*/ 6 w 62"/>
                <a:gd name="T23" fmla="*/ 16 h 17"/>
                <a:gd name="T24" fmla="*/ 6 w 62"/>
                <a:gd name="T25" fmla="*/ 15 h 17"/>
                <a:gd name="T26" fmla="*/ 7 w 62"/>
                <a:gd name="T27" fmla="*/ 15 h 17"/>
                <a:gd name="T28" fmla="*/ 7 w 62"/>
                <a:gd name="T29" fmla="*/ 15 h 17"/>
                <a:gd name="T30" fmla="*/ 7 w 62"/>
                <a:gd name="T31" fmla="*/ 15 h 17"/>
                <a:gd name="T32" fmla="*/ 47 w 62"/>
                <a:gd name="T33" fmla="*/ 10 h 17"/>
                <a:gd name="T34" fmla="*/ 47 w 62"/>
                <a:gd name="T35" fmla="*/ 9 h 17"/>
                <a:gd name="T36" fmla="*/ 47 w 62"/>
                <a:gd name="T37" fmla="*/ 9 h 17"/>
                <a:gd name="T38" fmla="*/ 47 w 62"/>
                <a:gd name="T39" fmla="*/ 9 h 17"/>
                <a:gd name="T40" fmla="*/ 29 w 62"/>
                <a:gd name="T41" fmla="*/ 8 h 17"/>
                <a:gd name="T42" fmla="*/ 31 w 62"/>
                <a:gd name="T43" fmla="*/ 8 h 17"/>
                <a:gd name="T44" fmla="*/ 31 w 62"/>
                <a:gd name="T45" fmla="*/ 9 h 17"/>
                <a:gd name="T46" fmla="*/ 32 w 62"/>
                <a:gd name="T47" fmla="*/ 9 h 17"/>
                <a:gd name="T48" fmla="*/ 32 w 62"/>
                <a:gd name="T49" fmla="*/ 8 h 17"/>
                <a:gd name="T50" fmla="*/ 32 w 62"/>
                <a:gd name="T51" fmla="*/ 8 h 17"/>
                <a:gd name="T52" fmla="*/ 33 w 62"/>
                <a:gd name="T53" fmla="*/ 9 h 17"/>
                <a:gd name="T54" fmla="*/ 33 w 62"/>
                <a:gd name="T55" fmla="*/ 9 h 17"/>
                <a:gd name="T56" fmla="*/ 32 w 62"/>
                <a:gd name="T57" fmla="*/ 9 h 17"/>
                <a:gd name="T58" fmla="*/ 30 w 62"/>
                <a:gd name="T59" fmla="*/ 8 h 17"/>
                <a:gd name="T60" fmla="*/ 22 w 62"/>
                <a:gd name="T61" fmla="*/ 6 h 17"/>
                <a:gd name="T62" fmla="*/ 22 w 62"/>
                <a:gd name="T63" fmla="*/ 6 h 17"/>
                <a:gd name="T64" fmla="*/ 24 w 62"/>
                <a:gd name="T65" fmla="*/ 6 h 17"/>
                <a:gd name="T66" fmla="*/ 25 w 62"/>
                <a:gd name="T67" fmla="*/ 6 h 17"/>
                <a:gd name="T68" fmla="*/ 25 w 62"/>
                <a:gd name="T69" fmla="*/ 7 h 17"/>
                <a:gd name="T70" fmla="*/ 22 w 62"/>
                <a:gd name="T71" fmla="*/ 6 h 17"/>
                <a:gd name="T72" fmla="*/ 21 w 62"/>
                <a:gd name="T73" fmla="*/ 5 h 17"/>
                <a:gd name="T74" fmla="*/ 21 w 62"/>
                <a:gd name="T75" fmla="*/ 5 h 17"/>
                <a:gd name="T76" fmla="*/ 22 w 62"/>
                <a:gd name="T77" fmla="*/ 6 h 17"/>
                <a:gd name="T78" fmla="*/ 23 w 62"/>
                <a:gd name="T79" fmla="*/ 4 h 17"/>
                <a:gd name="T80" fmla="*/ 23 w 62"/>
                <a:gd name="T81" fmla="*/ 5 h 17"/>
                <a:gd name="T82" fmla="*/ 23 w 62"/>
                <a:gd name="T83" fmla="*/ 4 h 17"/>
                <a:gd name="T84" fmla="*/ 27 w 62"/>
                <a:gd name="T85" fmla="*/ 3 h 17"/>
                <a:gd name="T86" fmla="*/ 58 w 62"/>
                <a:gd name="T87" fmla="*/ 3 h 17"/>
                <a:gd name="T88" fmla="*/ 28 w 62"/>
                <a:gd name="T89" fmla="*/ 3 h 17"/>
                <a:gd name="T90" fmla="*/ 27 w 62"/>
                <a:gd name="T91" fmla="*/ 3 h 17"/>
                <a:gd name="T92" fmla="*/ 25 w 62"/>
                <a:gd name="T93" fmla="*/ 3 h 17"/>
                <a:gd name="T94" fmla="*/ 26 w 62"/>
                <a:gd name="T95" fmla="*/ 3 h 17"/>
                <a:gd name="T96" fmla="*/ 28 w 62"/>
                <a:gd name="T97" fmla="*/ 3 h 17"/>
                <a:gd name="T98" fmla="*/ 27 w 62"/>
                <a:gd name="T99" fmla="*/ 3 h 17"/>
                <a:gd name="T100" fmla="*/ 27 w 62"/>
                <a:gd name="T101" fmla="*/ 2 h 17"/>
                <a:gd name="T102" fmla="*/ 29 w 62"/>
                <a:gd name="T103" fmla="*/ 2 h 17"/>
                <a:gd name="T104" fmla="*/ 29 w 62"/>
                <a:gd name="T105" fmla="*/ 3 h 17"/>
                <a:gd name="T106" fmla="*/ 28 w 62"/>
                <a:gd name="T107" fmla="*/ 3 h 17"/>
                <a:gd name="T108" fmla="*/ 29 w 62"/>
                <a:gd name="T109" fmla="*/ 2 h 17"/>
                <a:gd name="T110" fmla="*/ 29 w 62"/>
                <a:gd name="T111" fmla="*/ 2 h 17"/>
                <a:gd name="T112" fmla="*/ 34 w 62"/>
                <a:gd name="T1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17">
                  <a:moveTo>
                    <a:pt x="62" y="17"/>
                  </a:moveTo>
                  <a:lnTo>
                    <a:pt x="61" y="17"/>
                  </a:lnTo>
                  <a:lnTo>
                    <a:pt x="61" y="17"/>
                  </a:lnTo>
                  <a:lnTo>
                    <a:pt x="62" y="17"/>
                  </a:lnTo>
                  <a:close/>
                  <a:moveTo>
                    <a:pt x="7" y="16"/>
                  </a:move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7" y="16"/>
                  </a:lnTo>
                  <a:close/>
                  <a:moveTo>
                    <a:pt x="0" y="16"/>
                  </a:moveTo>
                  <a:lnTo>
                    <a:pt x="1" y="16"/>
                  </a:lnTo>
                  <a:lnTo>
                    <a:pt x="0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close/>
                  <a:moveTo>
                    <a:pt x="3" y="15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5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close/>
                  <a:moveTo>
                    <a:pt x="7" y="15"/>
                  </a:move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5"/>
                  </a:lnTo>
                  <a:close/>
                  <a:moveTo>
                    <a:pt x="6" y="15"/>
                  </a:moveTo>
                  <a:lnTo>
                    <a:pt x="6" y="14"/>
                  </a:lnTo>
                  <a:lnTo>
                    <a:pt x="6" y="15"/>
                  </a:lnTo>
                  <a:close/>
                  <a:moveTo>
                    <a:pt x="7" y="15"/>
                  </a:moveTo>
                  <a:lnTo>
                    <a:pt x="7" y="14"/>
                  </a:lnTo>
                  <a:lnTo>
                    <a:pt x="7" y="15"/>
                  </a:lnTo>
                  <a:close/>
                  <a:moveTo>
                    <a:pt x="7" y="15"/>
                  </a:moveTo>
                  <a:lnTo>
                    <a:pt x="6" y="15"/>
                  </a:lnTo>
                  <a:lnTo>
                    <a:pt x="7" y="14"/>
                  </a:lnTo>
                  <a:lnTo>
                    <a:pt x="7" y="15"/>
                  </a:lnTo>
                  <a:close/>
                  <a:moveTo>
                    <a:pt x="47" y="9"/>
                  </a:moveTo>
                  <a:lnTo>
                    <a:pt x="47" y="9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9"/>
                  </a:lnTo>
                  <a:close/>
                  <a:moveTo>
                    <a:pt x="47" y="9"/>
                  </a:move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close/>
                  <a:moveTo>
                    <a:pt x="29" y="8"/>
                  </a:move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close/>
                  <a:moveTo>
                    <a:pt x="22" y="6"/>
                  </a:move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2" y="6"/>
                  </a:lnTo>
                  <a:close/>
                  <a:moveTo>
                    <a:pt x="23" y="4"/>
                  </a:moveTo>
                  <a:lnTo>
                    <a:pt x="23" y="5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3" y="4"/>
                  </a:lnTo>
                  <a:close/>
                  <a:moveTo>
                    <a:pt x="27" y="3"/>
                  </a:move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close/>
                  <a:moveTo>
                    <a:pt x="58" y="3"/>
                  </a:moveTo>
                  <a:lnTo>
                    <a:pt x="58" y="3"/>
                  </a:lnTo>
                  <a:lnTo>
                    <a:pt x="58" y="3"/>
                  </a:lnTo>
                  <a:close/>
                  <a:moveTo>
                    <a:pt x="28" y="3"/>
                  </a:moveTo>
                  <a:lnTo>
                    <a:pt x="27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8" y="3"/>
                  </a:lnTo>
                  <a:close/>
                  <a:moveTo>
                    <a:pt x="26" y="3"/>
                  </a:moveTo>
                  <a:lnTo>
                    <a:pt x="25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6" y="3"/>
                  </a:lnTo>
                  <a:close/>
                  <a:moveTo>
                    <a:pt x="28" y="2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close/>
                  <a:moveTo>
                    <a:pt x="29" y="2"/>
                  </a:move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close/>
                  <a:moveTo>
                    <a:pt x="29" y="2"/>
                  </a:move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close/>
                  <a:moveTo>
                    <a:pt x="35" y="0"/>
                  </a:moveTo>
                  <a:lnTo>
                    <a:pt x="34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13"/>
            <p:cNvSpPr>
              <a:spLocks noEditPoints="1"/>
            </p:cNvSpPr>
            <p:nvPr/>
          </p:nvSpPr>
          <p:spPr bwMode="auto">
            <a:xfrm>
              <a:off x="6090720" y="3707982"/>
              <a:ext cx="46992" cy="16534"/>
            </a:xfrm>
            <a:custGeom>
              <a:avLst/>
              <a:gdLst>
                <a:gd name="T0" fmla="*/ 15 w 36"/>
                <a:gd name="T1" fmla="*/ 12 h 12"/>
                <a:gd name="T2" fmla="*/ 15 w 36"/>
                <a:gd name="T3" fmla="*/ 12 h 12"/>
                <a:gd name="T4" fmla="*/ 15 w 36"/>
                <a:gd name="T5" fmla="*/ 12 h 12"/>
                <a:gd name="T6" fmla="*/ 15 w 36"/>
                <a:gd name="T7" fmla="*/ 12 h 12"/>
                <a:gd name="T8" fmla="*/ 15 w 36"/>
                <a:gd name="T9" fmla="*/ 12 h 12"/>
                <a:gd name="T10" fmla="*/ 15 w 36"/>
                <a:gd name="T11" fmla="*/ 12 h 12"/>
                <a:gd name="T12" fmla="*/ 25 w 36"/>
                <a:gd name="T13" fmla="*/ 11 h 12"/>
                <a:gd name="T14" fmla="*/ 26 w 36"/>
                <a:gd name="T15" fmla="*/ 11 h 12"/>
                <a:gd name="T16" fmla="*/ 25 w 36"/>
                <a:gd name="T17" fmla="*/ 11 h 12"/>
                <a:gd name="T18" fmla="*/ 25 w 36"/>
                <a:gd name="T19" fmla="*/ 11 h 12"/>
                <a:gd name="T20" fmla="*/ 25 w 36"/>
                <a:gd name="T21" fmla="*/ 11 h 12"/>
                <a:gd name="T22" fmla="*/ 25 w 36"/>
                <a:gd name="T23" fmla="*/ 11 h 12"/>
                <a:gd name="T24" fmla="*/ 21 w 36"/>
                <a:gd name="T25" fmla="*/ 10 h 12"/>
                <a:gd name="T26" fmla="*/ 21 w 36"/>
                <a:gd name="T27" fmla="*/ 11 h 12"/>
                <a:gd name="T28" fmla="*/ 21 w 36"/>
                <a:gd name="T29" fmla="*/ 10 h 12"/>
                <a:gd name="T30" fmla="*/ 13 w 36"/>
                <a:gd name="T31" fmla="*/ 10 h 12"/>
                <a:gd name="T32" fmla="*/ 13 w 36"/>
                <a:gd name="T33" fmla="*/ 9 h 12"/>
                <a:gd name="T34" fmla="*/ 13 w 36"/>
                <a:gd name="T35" fmla="*/ 10 h 12"/>
                <a:gd name="T36" fmla="*/ 25 w 36"/>
                <a:gd name="T37" fmla="*/ 9 h 12"/>
                <a:gd name="T38" fmla="*/ 25 w 36"/>
                <a:gd name="T39" fmla="*/ 9 h 12"/>
                <a:gd name="T40" fmla="*/ 25 w 36"/>
                <a:gd name="T41" fmla="*/ 9 h 12"/>
                <a:gd name="T42" fmla="*/ 25 w 36"/>
                <a:gd name="T43" fmla="*/ 9 h 12"/>
                <a:gd name="T44" fmla="*/ 25 w 36"/>
                <a:gd name="T45" fmla="*/ 9 h 12"/>
                <a:gd name="T46" fmla="*/ 25 w 36"/>
                <a:gd name="T47" fmla="*/ 9 h 12"/>
                <a:gd name="T48" fmla="*/ 25 w 36"/>
                <a:gd name="T49" fmla="*/ 9 h 12"/>
                <a:gd name="T50" fmla="*/ 25 w 36"/>
                <a:gd name="T51" fmla="*/ 9 h 12"/>
                <a:gd name="T52" fmla="*/ 25 w 36"/>
                <a:gd name="T53" fmla="*/ 9 h 12"/>
                <a:gd name="T54" fmla="*/ 28 w 36"/>
                <a:gd name="T55" fmla="*/ 9 h 12"/>
                <a:gd name="T56" fmla="*/ 27 w 36"/>
                <a:gd name="T57" fmla="*/ 9 h 12"/>
                <a:gd name="T58" fmla="*/ 28 w 36"/>
                <a:gd name="T59" fmla="*/ 9 h 12"/>
                <a:gd name="T60" fmla="*/ 1 w 36"/>
                <a:gd name="T61" fmla="*/ 8 h 12"/>
                <a:gd name="T62" fmla="*/ 0 w 36"/>
                <a:gd name="T63" fmla="*/ 8 h 12"/>
                <a:gd name="T64" fmla="*/ 1 w 36"/>
                <a:gd name="T65" fmla="*/ 8 h 12"/>
                <a:gd name="T66" fmla="*/ 2 w 36"/>
                <a:gd name="T67" fmla="*/ 7 h 12"/>
                <a:gd name="T68" fmla="*/ 2 w 36"/>
                <a:gd name="T69" fmla="*/ 8 h 12"/>
                <a:gd name="T70" fmla="*/ 2 w 36"/>
                <a:gd name="T71" fmla="*/ 7 h 12"/>
                <a:gd name="T72" fmla="*/ 36 w 36"/>
                <a:gd name="T73" fmla="*/ 4 h 12"/>
                <a:gd name="T74" fmla="*/ 36 w 36"/>
                <a:gd name="T75" fmla="*/ 5 h 12"/>
                <a:gd name="T76" fmla="*/ 36 w 36"/>
                <a:gd name="T77" fmla="*/ 4 h 12"/>
                <a:gd name="T78" fmla="*/ 7 w 36"/>
                <a:gd name="T79" fmla="*/ 4 h 12"/>
                <a:gd name="T80" fmla="*/ 7 w 36"/>
                <a:gd name="T81" fmla="*/ 4 h 12"/>
                <a:gd name="T82" fmla="*/ 7 w 36"/>
                <a:gd name="T83" fmla="*/ 4 h 12"/>
                <a:gd name="T84" fmla="*/ 2 w 36"/>
                <a:gd name="T85" fmla="*/ 0 h 12"/>
                <a:gd name="T86" fmla="*/ 2 w 36"/>
                <a:gd name="T87" fmla="*/ 0 h 12"/>
                <a:gd name="T88" fmla="*/ 2 w 36"/>
                <a:gd name="T8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" h="12">
                  <a:moveTo>
                    <a:pt x="15" y="12"/>
                  </a:move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25" y="11"/>
                  </a:moveTo>
                  <a:lnTo>
                    <a:pt x="26" y="11"/>
                  </a:lnTo>
                  <a:lnTo>
                    <a:pt x="25" y="11"/>
                  </a:lnTo>
                  <a:close/>
                  <a:moveTo>
                    <a:pt x="25" y="11"/>
                  </a:moveTo>
                  <a:lnTo>
                    <a:pt x="25" y="11"/>
                  </a:lnTo>
                  <a:lnTo>
                    <a:pt x="25" y="11"/>
                  </a:lnTo>
                  <a:close/>
                  <a:moveTo>
                    <a:pt x="21" y="10"/>
                  </a:moveTo>
                  <a:lnTo>
                    <a:pt x="21" y="11"/>
                  </a:lnTo>
                  <a:lnTo>
                    <a:pt x="21" y="10"/>
                  </a:lnTo>
                  <a:close/>
                  <a:moveTo>
                    <a:pt x="13" y="10"/>
                  </a:moveTo>
                  <a:lnTo>
                    <a:pt x="13" y="9"/>
                  </a:lnTo>
                  <a:lnTo>
                    <a:pt x="13" y="10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8" y="9"/>
                  </a:moveTo>
                  <a:lnTo>
                    <a:pt x="27" y="9"/>
                  </a:lnTo>
                  <a:lnTo>
                    <a:pt x="28" y="9"/>
                  </a:lnTo>
                  <a:close/>
                  <a:moveTo>
                    <a:pt x="1" y="8"/>
                  </a:moveTo>
                  <a:lnTo>
                    <a:pt x="0" y="8"/>
                  </a:lnTo>
                  <a:lnTo>
                    <a:pt x="1" y="8"/>
                  </a:lnTo>
                  <a:close/>
                  <a:moveTo>
                    <a:pt x="2" y="7"/>
                  </a:moveTo>
                  <a:lnTo>
                    <a:pt x="2" y="8"/>
                  </a:lnTo>
                  <a:lnTo>
                    <a:pt x="2" y="7"/>
                  </a:lnTo>
                  <a:close/>
                  <a:moveTo>
                    <a:pt x="36" y="4"/>
                  </a:moveTo>
                  <a:lnTo>
                    <a:pt x="36" y="5"/>
                  </a:lnTo>
                  <a:lnTo>
                    <a:pt x="36" y="4"/>
                  </a:lnTo>
                  <a:close/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14"/>
            <p:cNvSpPr>
              <a:spLocks noEditPoints="1"/>
            </p:cNvSpPr>
            <p:nvPr/>
          </p:nvSpPr>
          <p:spPr bwMode="auto">
            <a:xfrm>
              <a:off x="5683458" y="3476507"/>
              <a:ext cx="65266" cy="130894"/>
            </a:xfrm>
            <a:custGeom>
              <a:avLst/>
              <a:gdLst>
                <a:gd name="T0" fmla="*/ 24 w 50"/>
                <a:gd name="T1" fmla="*/ 95 h 95"/>
                <a:gd name="T2" fmla="*/ 22 w 50"/>
                <a:gd name="T3" fmla="*/ 91 h 95"/>
                <a:gd name="T4" fmla="*/ 16 w 50"/>
                <a:gd name="T5" fmla="*/ 66 h 95"/>
                <a:gd name="T6" fmla="*/ 9 w 50"/>
                <a:gd name="T7" fmla="*/ 61 h 95"/>
                <a:gd name="T8" fmla="*/ 9 w 50"/>
                <a:gd name="T9" fmla="*/ 64 h 95"/>
                <a:gd name="T10" fmla="*/ 7 w 50"/>
                <a:gd name="T11" fmla="*/ 62 h 95"/>
                <a:gd name="T12" fmla="*/ 6 w 50"/>
                <a:gd name="T13" fmla="*/ 61 h 95"/>
                <a:gd name="T14" fmla="*/ 9 w 50"/>
                <a:gd name="T15" fmla="*/ 60 h 95"/>
                <a:gd name="T16" fmla="*/ 10 w 50"/>
                <a:gd name="T17" fmla="*/ 62 h 95"/>
                <a:gd name="T18" fmla="*/ 10 w 50"/>
                <a:gd name="T19" fmla="*/ 60 h 95"/>
                <a:gd name="T20" fmla="*/ 10 w 50"/>
                <a:gd name="T21" fmla="*/ 52 h 95"/>
                <a:gd name="T22" fmla="*/ 12 w 50"/>
                <a:gd name="T23" fmla="*/ 54 h 95"/>
                <a:gd name="T24" fmla="*/ 10 w 50"/>
                <a:gd name="T25" fmla="*/ 56 h 95"/>
                <a:gd name="T26" fmla="*/ 8 w 50"/>
                <a:gd name="T27" fmla="*/ 55 h 95"/>
                <a:gd name="T28" fmla="*/ 9 w 50"/>
                <a:gd name="T29" fmla="*/ 55 h 95"/>
                <a:gd name="T30" fmla="*/ 7 w 50"/>
                <a:gd name="T31" fmla="*/ 53 h 95"/>
                <a:gd name="T32" fmla="*/ 8 w 50"/>
                <a:gd name="T33" fmla="*/ 51 h 95"/>
                <a:gd name="T34" fmla="*/ 12 w 50"/>
                <a:gd name="T35" fmla="*/ 43 h 95"/>
                <a:gd name="T36" fmla="*/ 10 w 50"/>
                <a:gd name="T37" fmla="*/ 47 h 95"/>
                <a:gd name="T38" fmla="*/ 10 w 50"/>
                <a:gd name="T39" fmla="*/ 44 h 95"/>
                <a:gd name="T40" fmla="*/ 9 w 50"/>
                <a:gd name="T41" fmla="*/ 45 h 95"/>
                <a:gd name="T42" fmla="*/ 7 w 50"/>
                <a:gd name="T43" fmla="*/ 43 h 95"/>
                <a:gd name="T44" fmla="*/ 4 w 50"/>
                <a:gd name="T45" fmla="*/ 42 h 95"/>
                <a:gd name="T46" fmla="*/ 5 w 50"/>
                <a:gd name="T47" fmla="*/ 40 h 95"/>
                <a:gd name="T48" fmla="*/ 7 w 50"/>
                <a:gd name="T49" fmla="*/ 41 h 95"/>
                <a:gd name="T50" fmla="*/ 6 w 50"/>
                <a:gd name="T51" fmla="*/ 39 h 95"/>
                <a:gd name="T52" fmla="*/ 8 w 50"/>
                <a:gd name="T53" fmla="*/ 41 h 95"/>
                <a:gd name="T54" fmla="*/ 8 w 50"/>
                <a:gd name="T55" fmla="*/ 30 h 95"/>
                <a:gd name="T56" fmla="*/ 8 w 50"/>
                <a:gd name="T57" fmla="*/ 32 h 95"/>
                <a:gd name="T58" fmla="*/ 6 w 50"/>
                <a:gd name="T59" fmla="*/ 32 h 95"/>
                <a:gd name="T60" fmla="*/ 6 w 50"/>
                <a:gd name="T61" fmla="*/ 33 h 95"/>
                <a:gd name="T62" fmla="*/ 6 w 50"/>
                <a:gd name="T63" fmla="*/ 35 h 95"/>
                <a:gd name="T64" fmla="*/ 4 w 50"/>
                <a:gd name="T65" fmla="*/ 34 h 95"/>
                <a:gd name="T66" fmla="*/ 4 w 50"/>
                <a:gd name="T67" fmla="*/ 35 h 95"/>
                <a:gd name="T68" fmla="*/ 3 w 50"/>
                <a:gd name="T69" fmla="*/ 37 h 95"/>
                <a:gd name="T70" fmla="*/ 1 w 50"/>
                <a:gd name="T71" fmla="*/ 37 h 95"/>
                <a:gd name="T72" fmla="*/ 2 w 50"/>
                <a:gd name="T73" fmla="*/ 35 h 95"/>
                <a:gd name="T74" fmla="*/ 1 w 50"/>
                <a:gd name="T75" fmla="*/ 33 h 95"/>
                <a:gd name="T76" fmla="*/ 2 w 50"/>
                <a:gd name="T77" fmla="*/ 32 h 95"/>
                <a:gd name="T78" fmla="*/ 3 w 50"/>
                <a:gd name="T79" fmla="*/ 32 h 95"/>
                <a:gd name="T80" fmla="*/ 7 w 50"/>
                <a:gd name="T81" fmla="*/ 28 h 95"/>
                <a:gd name="T82" fmla="*/ 33 w 50"/>
                <a:gd name="T83" fmla="*/ 22 h 95"/>
                <a:gd name="T84" fmla="*/ 36 w 50"/>
                <a:gd name="T85" fmla="*/ 22 h 95"/>
                <a:gd name="T86" fmla="*/ 35 w 50"/>
                <a:gd name="T87" fmla="*/ 25 h 95"/>
                <a:gd name="T88" fmla="*/ 35 w 50"/>
                <a:gd name="T89" fmla="*/ 23 h 95"/>
                <a:gd name="T90" fmla="*/ 32 w 50"/>
                <a:gd name="T91" fmla="*/ 21 h 95"/>
                <a:gd name="T92" fmla="*/ 31 w 50"/>
                <a:gd name="T93" fmla="*/ 20 h 95"/>
                <a:gd name="T94" fmla="*/ 47 w 50"/>
                <a:gd name="T95" fmla="*/ 3 h 95"/>
                <a:gd name="T96" fmla="*/ 49 w 50"/>
                <a:gd name="T97" fmla="*/ 3 h 95"/>
                <a:gd name="T98" fmla="*/ 49 w 50"/>
                <a:gd name="T99" fmla="*/ 5 h 95"/>
                <a:gd name="T100" fmla="*/ 49 w 50"/>
                <a:gd name="T101" fmla="*/ 6 h 95"/>
                <a:gd name="T102" fmla="*/ 48 w 50"/>
                <a:gd name="T103" fmla="*/ 9 h 95"/>
                <a:gd name="T104" fmla="*/ 47 w 50"/>
                <a:gd name="T105" fmla="*/ 10 h 95"/>
                <a:gd name="T106" fmla="*/ 47 w 50"/>
                <a:gd name="T107" fmla="*/ 6 h 95"/>
                <a:gd name="T108" fmla="*/ 47 w 50"/>
                <a:gd name="T109" fmla="*/ 6 h 95"/>
                <a:gd name="T110" fmla="*/ 46 w 50"/>
                <a:gd name="T111" fmla="*/ 6 h 95"/>
                <a:gd name="T112" fmla="*/ 44 w 50"/>
                <a:gd name="T113" fmla="*/ 6 h 95"/>
                <a:gd name="T114" fmla="*/ 46 w 50"/>
                <a:gd name="T115" fmla="*/ 5 h 95"/>
                <a:gd name="T116" fmla="*/ 47 w 50"/>
                <a:gd name="T117" fmla="*/ 4 h 95"/>
                <a:gd name="T118" fmla="*/ 46 w 50"/>
                <a:gd name="T119" fmla="*/ 2 h 95"/>
                <a:gd name="T120" fmla="*/ 46 w 50"/>
                <a:gd name="T121" fmla="*/ 2 h 95"/>
                <a:gd name="T122" fmla="*/ 46 w 50"/>
                <a:gd name="T1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95">
                  <a:moveTo>
                    <a:pt x="22" y="91"/>
                  </a:moveTo>
                  <a:lnTo>
                    <a:pt x="23" y="91"/>
                  </a:lnTo>
                  <a:lnTo>
                    <a:pt x="24" y="91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5"/>
                  </a:lnTo>
                  <a:lnTo>
                    <a:pt x="23" y="95"/>
                  </a:lnTo>
                  <a:lnTo>
                    <a:pt x="22" y="95"/>
                  </a:lnTo>
                  <a:lnTo>
                    <a:pt x="22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1" y="94"/>
                  </a:lnTo>
                  <a:lnTo>
                    <a:pt x="21" y="93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1"/>
                  </a:lnTo>
                  <a:lnTo>
                    <a:pt x="22" y="91"/>
                  </a:lnTo>
                  <a:lnTo>
                    <a:pt x="22" y="91"/>
                  </a:lnTo>
                  <a:close/>
                  <a:moveTo>
                    <a:pt x="16" y="63"/>
                  </a:moveTo>
                  <a:lnTo>
                    <a:pt x="16" y="63"/>
                  </a:lnTo>
                  <a:lnTo>
                    <a:pt x="16" y="63"/>
                  </a:lnTo>
                  <a:lnTo>
                    <a:pt x="17" y="63"/>
                  </a:lnTo>
                  <a:lnTo>
                    <a:pt x="17" y="64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5" y="66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5" y="64"/>
                  </a:lnTo>
                  <a:lnTo>
                    <a:pt x="14" y="64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6" y="63"/>
                  </a:lnTo>
                  <a:close/>
                  <a:moveTo>
                    <a:pt x="9" y="60"/>
                  </a:moveTo>
                  <a:lnTo>
                    <a:pt x="9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8" y="64"/>
                  </a:lnTo>
                  <a:lnTo>
                    <a:pt x="8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8" y="61"/>
                  </a:lnTo>
                  <a:lnTo>
                    <a:pt x="9" y="61"/>
                  </a:lnTo>
                  <a:lnTo>
                    <a:pt x="9" y="60"/>
                  </a:lnTo>
                  <a:close/>
                  <a:moveTo>
                    <a:pt x="12" y="58"/>
                  </a:moveTo>
                  <a:lnTo>
                    <a:pt x="12" y="58"/>
                  </a:lnTo>
                  <a:lnTo>
                    <a:pt x="12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2" y="58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8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3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9" y="51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7" y="42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8" y="28"/>
                  </a:moveTo>
                  <a:lnTo>
                    <a:pt x="8" y="29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32" y="20"/>
                  </a:move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2" y="20"/>
                  </a:lnTo>
                  <a:close/>
                  <a:moveTo>
                    <a:pt x="47" y="0"/>
                  </a:move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8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15"/>
            <p:cNvSpPr>
              <a:spLocks noEditPoints="1"/>
            </p:cNvSpPr>
            <p:nvPr/>
          </p:nvSpPr>
          <p:spPr bwMode="auto">
            <a:xfrm>
              <a:off x="5673015" y="3512330"/>
              <a:ext cx="104426" cy="147428"/>
            </a:xfrm>
            <a:custGeom>
              <a:avLst/>
              <a:gdLst>
                <a:gd name="T0" fmla="*/ 20 w 80"/>
                <a:gd name="T1" fmla="*/ 48 h 107"/>
                <a:gd name="T2" fmla="*/ 22 w 80"/>
                <a:gd name="T3" fmla="*/ 54 h 107"/>
                <a:gd name="T4" fmla="*/ 21 w 80"/>
                <a:gd name="T5" fmla="*/ 55 h 107"/>
                <a:gd name="T6" fmla="*/ 13 w 80"/>
                <a:gd name="T7" fmla="*/ 56 h 107"/>
                <a:gd name="T8" fmla="*/ 1 w 80"/>
                <a:gd name="T9" fmla="*/ 54 h 107"/>
                <a:gd name="T10" fmla="*/ 7 w 80"/>
                <a:gd name="T11" fmla="*/ 46 h 107"/>
                <a:gd name="T12" fmla="*/ 61 w 80"/>
                <a:gd name="T13" fmla="*/ 52 h 107"/>
                <a:gd name="T14" fmla="*/ 63 w 80"/>
                <a:gd name="T15" fmla="*/ 61 h 107"/>
                <a:gd name="T16" fmla="*/ 66 w 80"/>
                <a:gd name="T17" fmla="*/ 63 h 107"/>
                <a:gd name="T18" fmla="*/ 70 w 80"/>
                <a:gd name="T19" fmla="*/ 72 h 107"/>
                <a:gd name="T20" fmla="*/ 79 w 80"/>
                <a:gd name="T21" fmla="*/ 80 h 107"/>
                <a:gd name="T22" fmla="*/ 75 w 80"/>
                <a:gd name="T23" fmla="*/ 83 h 107"/>
                <a:gd name="T24" fmla="*/ 73 w 80"/>
                <a:gd name="T25" fmla="*/ 86 h 107"/>
                <a:gd name="T26" fmla="*/ 67 w 80"/>
                <a:gd name="T27" fmla="*/ 88 h 107"/>
                <a:gd name="T28" fmla="*/ 74 w 80"/>
                <a:gd name="T29" fmla="*/ 90 h 107"/>
                <a:gd name="T30" fmla="*/ 67 w 80"/>
                <a:gd name="T31" fmla="*/ 98 h 107"/>
                <a:gd name="T32" fmla="*/ 57 w 80"/>
                <a:gd name="T33" fmla="*/ 96 h 107"/>
                <a:gd name="T34" fmla="*/ 50 w 80"/>
                <a:gd name="T35" fmla="*/ 98 h 107"/>
                <a:gd name="T36" fmla="*/ 38 w 80"/>
                <a:gd name="T37" fmla="*/ 99 h 107"/>
                <a:gd name="T38" fmla="*/ 36 w 80"/>
                <a:gd name="T39" fmla="*/ 103 h 107"/>
                <a:gd name="T40" fmla="*/ 29 w 80"/>
                <a:gd name="T41" fmla="*/ 102 h 107"/>
                <a:gd name="T42" fmla="*/ 25 w 80"/>
                <a:gd name="T43" fmla="*/ 106 h 107"/>
                <a:gd name="T44" fmla="*/ 25 w 80"/>
                <a:gd name="T45" fmla="*/ 100 h 107"/>
                <a:gd name="T46" fmla="*/ 33 w 80"/>
                <a:gd name="T47" fmla="*/ 93 h 107"/>
                <a:gd name="T48" fmla="*/ 42 w 80"/>
                <a:gd name="T49" fmla="*/ 90 h 107"/>
                <a:gd name="T50" fmla="*/ 41 w 80"/>
                <a:gd name="T51" fmla="*/ 88 h 107"/>
                <a:gd name="T52" fmla="*/ 32 w 80"/>
                <a:gd name="T53" fmla="*/ 87 h 107"/>
                <a:gd name="T54" fmla="*/ 27 w 80"/>
                <a:gd name="T55" fmla="*/ 85 h 107"/>
                <a:gd name="T56" fmla="*/ 26 w 80"/>
                <a:gd name="T57" fmla="*/ 82 h 107"/>
                <a:gd name="T58" fmla="*/ 33 w 80"/>
                <a:gd name="T59" fmla="*/ 73 h 107"/>
                <a:gd name="T60" fmla="*/ 31 w 80"/>
                <a:gd name="T61" fmla="*/ 69 h 107"/>
                <a:gd name="T62" fmla="*/ 41 w 80"/>
                <a:gd name="T63" fmla="*/ 67 h 107"/>
                <a:gd name="T64" fmla="*/ 42 w 80"/>
                <a:gd name="T65" fmla="*/ 62 h 107"/>
                <a:gd name="T66" fmla="*/ 43 w 80"/>
                <a:gd name="T67" fmla="*/ 56 h 107"/>
                <a:gd name="T68" fmla="*/ 38 w 80"/>
                <a:gd name="T69" fmla="*/ 49 h 107"/>
                <a:gd name="T70" fmla="*/ 35 w 80"/>
                <a:gd name="T71" fmla="*/ 47 h 107"/>
                <a:gd name="T72" fmla="*/ 28 w 80"/>
                <a:gd name="T73" fmla="*/ 47 h 107"/>
                <a:gd name="T74" fmla="*/ 28 w 80"/>
                <a:gd name="T75" fmla="*/ 40 h 107"/>
                <a:gd name="T76" fmla="*/ 28 w 80"/>
                <a:gd name="T77" fmla="*/ 33 h 107"/>
                <a:gd name="T78" fmla="*/ 24 w 80"/>
                <a:gd name="T79" fmla="*/ 35 h 107"/>
                <a:gd name="T80" fmla="*/ 22 w 80"/>
                <a:gd name="T81" fmla="*/ 37 h 107"/>
                <a:gd name="T82" fmla="*/ 21 w 80"/>
                <a:gd name="T83" fmla="*/ 36 h 107"/>
                <a:gd name="T84" fmla="*/ 22 w 80"/>
                <a:gd name="T85" fmla="*/ 32 h 107"/>
                <a:gd name="T86" fmla="*/ 25 w 80"/>
                <a:gd name="T87" fmla="*/ 26 h 107"/>
                <a:gd name="T88" fmla="*/ 24 w 80"/>
                <a:gd name="T89" fmla="*/ 23 h 107"/>
                <a:gd name="T90" fmla="*/ 18 w 80"/>
                <a:gd name="T91" fmla="*/ 25 h 107"/>
                <a:gd name="T92" fmla="*/ 20 w 80"/>
                <a:gd name="T93" fmla="*/ 22 h 107"/>
                <a:gd name="T94" fmla="*/ 22 w 80"/>
                <a:gd name="T95" fmla="*/ 20 h 107"/>
                <a:gd name="T96" fmla="*/ 21 w 80"/>
                <a:gd name="T97" fmla="*/ 17 h 107"/>
                <a:gd name="T98" fmla="*/ 20 w 80"/>
                <a:gd name="T99" fmla="*/ 12 h 107"/>
                <a:gd name="T100" fmla="*/ 25 w 80"/>
                <a:gd name="T101" fmla="*/ 10 h 107"/>
                <a:gd name="T102" fmla="*/ 25 w 80"/>
                <a:gd name="T103" fmla="*/ 4 h 107"/>
                <a:gd name="T104" fmla="*/ 28 w 80"/>
                <a:gd name="T105" fmla="*/ 2 h 107"/>
                <a:gd name="T106" fmla="*/ 37 w 80"/>
                <a:gd name="T107" fmla="*/ 0 h 107"/>
                <a:gd name="T108" fmla="*/ 33 w 80"/>
                <a:gd name="T109" fmla="*/ 9 h 107"/>
                <a:gd name="T110" fmla="*/ 33 w 80"/>
                <a:gd name="T111" fmla="*/ 12 h 107"/>
                <a:gd name="T112" fmla="*/ 31 w 80"/>
                <a:gd name="T113" fmla="*/ 15 h 107"/>
                <a:gd name="T114" fmla="*/ 44 w 80"/>
                <a:gd name="T115" fmla="*/ 12 h 107"/>
                <a:gd name="T116" fmla="*/ 50 w 80"/>
                <a:gd name="T117" fmla="*/ 18 h 107"/>
                <a:gd name="T118" fmla="*/ 40 w 80"/>
                <a:gd name="T119" fmla="*/ 29 h 107"/>
                <a:gd name="T120" fmla="*/ 39 w 80"/>
                <a:gd name="T121" fmla="*/ 33 h 107"/>
                <a:gd name="T122" fmla="*/ 45 w 80"/>
                <a:gd name="T123" fmla="*/ 33 h 107"/>
                <a:gd name="T124" fmla="*/ 54 w 80"/>
                <a:gd name="T125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107">
                  <a:moveTo>
                    <a:pt x="58" y="96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6"/>
                  </a:lnTo>
                  <a:lnTo>
                    <a:pt x="58" y="96"/>
                  </a:lnTo>
                  <a:close/>
                  <a:moveTo>
                    <a:pt x="11" y="44"/>
                  </a:moveTo>
                  <a:lnTo>
                    <a:pt x="12" y="44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21" y="51"/>
                  </a:lnTo>
                  <a:lnTo>
                    <a:pt x="21" y="52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4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8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6" y="49"/>
                  </a:lnTo>
                  <a:lnTo>
                    <a:pt x="5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55" y="47"/>
                  </a:moveTo>
                  <a:lnTo>
                    <a:pt x="54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1"/>
                  </a:lnTo>
                  <a:lnTo>
                    <a:pt x="56" y="50"/>
                  </a:lnTo>
                  <a:lnTo>
                    <a:pt x="57" y="51"/>
                  </a:lnTo>
                  <a:lnTo>
                    <a:pt x="56" y="50"/>
                  </a:lnTo>
                  <a:lnTo>
                    <a:pt x="57" y="50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2"/>
                  </a:lnTo>
                  <a:lnTo>
                    <a:pt x="61" y="52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4" y="56"/>
                  </a:lnTo>
                  <a:lnTo>
                    <a:pt x="65" y="56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5" y="58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60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4" y="61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63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1" y="61"/>
                  </a:lnTo>
                  <a:lnTo>
                    <a:pt x="60" y="61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5" y="63"/>
                  </a:lnTo>
                  <a:lnTo>
                    <a:pt x="65" y="62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4"/>
                  </a:lnTo>
                  <a:lnTo>
                    <a:pt x="65" y="63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6" y="63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7" y="64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8" y="69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7" y="70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6" y="71"/>
                  </a:lnTo>
                  <a:lnTo>
                    <a:pt x="66" y="72"/>
                  </a:lnTo>
                  <a:lnTo>
                    <a:pt x="66" y="71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8" y="72"/>
                  </a:lnTo>
                  <a:lnTo>
                    <a:pt x="69" y="72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1"/>
                  </a:lnTo>
                  <a:lnTo>
                    <a:pt x="70" y="70"/>
                  </a:lnTo>
                  <a:lnTo>
                    <a:pt x="71" y="70"/>
                  </a:lnTo>
                  <a:lnTo>
                    <a:pt x="71" y="70"/>
                  </a:lnTo>
                  <a:lnTo>
                    <a:pt x="72" y="70"/>
                  </a:lnTo>
                  <a:lnTo>
                    <a:pt x="73" y="70"/>
                  </a:lnTo>
                  <a:lnTo>
                    <a:pt x="73" y="71"/>
                  </a:lnTo>
                  <a:lnTo>
                    <a:pt x="73" y="70"/>
                  </a:lnTo>
                  <a:lnTo>
                    <a:pt x="73" y="7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6" y="71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3"/>
                  </a:lnTo>
                  <a:lnTo>
                    <a:pt x="79" y="73"/>
                  </a:lnTo>
                  <a:lnTo>
                    <a:pt x="79" y="73"/>
                  </a:lnTo>
                  <a:lnTo>
                    <a:pt x="80" y="73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5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8"/>
                  </a:lnTo>
                  <a:lnTo>
                    <a:pt x="80" y="79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79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2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9" y="81"/>
                  </a:lnTo>
                  <a:lnTo>
                    <a:pt x="79" y="80"/>
                  </a:lnTo>
                  <a:lnTo>
                    <a:pt x="78" y="81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1"/>
                  </a:lnTo>
                  <a:lnTo>
                    <a:pt x="79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2"/>
                  </a:lnTo>
                  <a:lnTo>
                    <a:pt x="77" y="82"/>
                  </a:lnTo>
                  <a:lnTo>
                    <a:pt x="77" y="83"/>
                  </a:lnTo>
                  <a:lnTo>
                    <a:pt x="77" y="82"/>
                  </a:lnTo>
                  <a:lnTo>
                    <a:pt x="77" y="82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7" y="82"/>
                  </a:lnTo>
                  <a:lnTo>
                    <a:pt x="77" y="82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6" y="83"/>
                  </a:lnTo>
                  <a:lnTo>
                    <a:pt x="76" y="82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75" y="83"/>
                  </a:lnTo>
                  <a:lnTo>
                    <a:pt x="76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6" y="83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3" y="84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2" y="85"/>
                  </a:lnTo>
                  <a:lnTo>
                    <a:pt x="73" y="85"/>
                  </a:lnTo>
                  <a:lnTo>
                    <a:pt x="72" y="85"/>
                  </a:lnTo>
                  <a:lnTo>
                    <a:pt x="71" y="85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2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4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2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4" y="87"/>
                  </a:lnTo>
                  <a:lnTo>
                    <a:pt x="74" y="87"/>
                  </a:lnTo>
                  <a:lnTo>
                    <a:pt x="73" y="87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8"/>
                  </a:lnTo>
                  <a:lnTo>
                    <a:pt x="68" y="88"/>
                  </a:lnTo>
                  <a:lnTo>
                    <a:pt x="68" y="89"/>
                  </a:lnTo>
                  <a:lnTo>
                    <a:pt x="68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9"/>
                  </a:lnTo>
                  <a:lnTo>
                    <a:pt x="64" y="89"/>
                  </a:lnTo>
                  <a:lnTo>
                    <a:pt x="65" y="89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8" y="88"/>
                  </a:lnTo>
                  <a:lnTo>
                    <a:pt x="68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0" y="89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1" y="89"/>
                  </a:lnTo>
                  <a:lnTo>
                    <a:pt x="71" y="90"/>
                  </a:lnTo>
                  <a:lnTo>
                    <a:pt x="72" y="89"/>
                  </a:lnTo>
                  <a:lnTo>
                    <a:pt x="72" y="90"/>
                  </a:lnTo>
                  <a:lnTo>
                    <a:pt x="71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6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7" y="90"/>
                  </a:lnTo>
                  <a:lnTo>
                    <a:pt x="77" y="91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3"/>
                  </a:lnTo>
                  <a:lnTo>
                    <a:pt x="76" y="93"/>
                  </a:lnTo>
                  <a:lnTo>
                    <a:pt x="75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8" y="97"/>
                  </a:lnTo>
                  <a:lnTo>
                    <a:pt x="68" y="98"/>
                  </a:lnTo>
                  <a:lnTo>
                    <a:pt x="67" y="98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6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4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1" y="96"/>
                  </a:lnTo>
                  <a:lnTo>
                    <a:pt x="61" y="97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0" y="98"/>
                  </a:lnTo>
                  <a:lnTo>
                    <a:pt x="59" y="98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7" y="96"/>
                  </a:lnTo>
                  <a:lnTo>
                    <a:pt x="57" y="97"/>
                  </a:lnTo>
                  <a:lnTo>
                    <a:pt x="56" y="97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6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4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8"/>
                  </a:lnTo>
                  <a:lnTo>
                    <a:pt x="53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1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9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6" y="99"/>
                  </a:lnTo>
                  <a:lnTo>
                    <a:pt x="47" y="99"/>
                  </a:lnTo>
                  <a:lnTo>
                    <a:pt x="46" y="99"/>
                  </a:lnTo>
                  <a:lnTo>
                    <a:pt x="46" y="99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6" y="99"/>
                  </a:lnTo>
                  <a:lnTo>
                    <a:pt x="45" y="99"/>
                  </a:lnTo>
                  <a:lnTo>
                    <a:pt x="45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8" y="98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7" y="99"/>
                  </a:lnTo>
                  <a:lnTo>
                    <a:pt x="37" y="100"/>
                  </a:lnTo>
                  <a:lnTo>
                    <a:pt x="38" y="100"/>
                  </a:lnTo>
                  <a:lnTo>
                    <a:pt x="38" y="101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7" y="102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1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3"/>
                  </a:lnTo>
                  <a:lnTo>
                    <a:pt x="37" y="103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4" y="103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4" y="103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3"/>
                  </a:lnTo>
                  <a:lnTo>
                    <a:pt x="33" y="103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1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8" y="103"/>
                  </a:lnTo>
                  <a:lnTo>
                    <a:pt x="28" y="103"/>
                  </a:lnTo>
                  <a:lnTo>
                    <a:pt x="27" y="103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5" y="104"/>
                  </a:lnTo>
                  <a:lnTo>
                    <a:pt x="25" y="103"/>
                  </a:lnTo>
                  <a:lnTo>
                    <a:pt x="25" y="104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3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2" y="103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3"/>
                  </a:lnTo>
                  <a:lnTo>
                    <a:pt x="23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2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5" y="99"/>
                  </a:lnTo>
                  <a:lnTo>
                    <a:pt x="26" y="99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6" y="99"/>
                  </a:lnTo>
                  <a:lnTo>
                    <a:pt x="26" y="100"/>
                  </a:lnTo>
                  <a:lnTo>
                    <a:pt x="27" y="100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8" y="99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5"/>
                  </a:lnTo>
                  <a:lnTo>
                    <a:pt x="29" y="95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1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3" y="93"/>
                  </a:lnTo>
                  <a:lnTo>
                    <a:pt x="33" y="94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5" y="91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8" y="92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2" y="92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3" y="90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6" y="84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6" y="85"/>
                  </a:lnTo>
                  <a:lnTo>
                    <a:pt x="46" y="86"/>
                  </a:lnTo>
                  <a:lnTo>
                    <a:pt x="45" y="86"/>
                  </a:lnTo>
                  <a:lnTo>
                    <a:pt x="45" y="86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8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2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1" y="89"/>
                  </a:lnTo>
                  <a:lnTo>
                    <a:pt x="40" y="89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7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2" y="87"/>
                  </a:lnTo>
                  <a:lnTo>
                    <a:pt x="31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86"/>
                  </a:lnTo>
                  <a:lnTo>
                    <a:pt x="33" y="87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8" y="85"/>
                  </a:lnTo>
                  <a:lnTo>
                    <a:pt x="28" y="86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5" y="87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7" y="85"/>
                  </a:lnTo>
                  <a:lnTo>
                    <a:pt x="27" y="86"/>
                  </a:lnTo>
                  <a:lnTo>
                    <a:pt x="27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7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2"/>
                  </a:lnTo>
                  <a:lnTo>
                    <a:pt x="26" y="82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80"/>
                  </a:lnTo>
                  <a:lnTo>
                    <a:pt x="29" y="81"/>
                  </a:lnTo>
                  <a:lnTo>
                    <a:pt x="30" y="81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1" y="80"/>
                  </a:lnTo>
                  <a:lnTo>
                    <a:pt x="32" y="80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3" y="78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3" y="76"/>
                  </a:lnTo>
                  <a:lnTo>
                    <a:pt x="33" y="75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3" y="73"/>
                  </a:lnTo>
                  <a:lnTo>
                    <a:pt x="33" y="74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33" y="72"/>
                  </a:lnTo>
                  <a:lnTo>
                    <a:pt x="32" y="72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2" y="72"/>
                  </a:lnTo>
                  <a:lnTo>
                    <a:pt x="32" y="71"/>
                  </a:lnTo>
                  <a:lnTo>
                    <a:pt x="32" y="72"/>
                  </a:lnTo>
                  <a:lnTo>
                    <a:pt x="31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3"/>
                  </a:lnTo>
                  <a:lnTo>
                    <a:pt x="29" y="73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9" y="72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30" y="71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5" y="67"/>
                  </a:lnTo>
                  <a:lnTo>
                    <a:pt x="35" y="66"/>
                  </a:lnTo>
                  <a:lnTo>
                    <a:pt x="34" y="66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7" y="67"/>
                  </a:lnTo>
                  <a:lnTo>
                    <a:pt x="37" y="66"/>
                  </a:lnTo>
                  <a:lnTo>
                    <a:pt x="37" y="67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8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7"/>
                  </a:lnTo>
                  <a:lnTo>
                    <a:pt x="41" y="67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3" y="66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5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3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4" y="61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60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2" y="60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1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8" y="54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9" y="48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1" y="48"/>
                  </a:lnTo>
                  <a:lnTo>
                    <a:pt x="31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49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5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7" y="35"/>
                  </a:lnTo>
                  <a:lnTo>
                    <a:pt x="27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3" y="36"/>
                  </a:lnTo>
                  <a:lnTo>
                    <a:pt x="22" y="36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3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8" y="21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9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6" y="32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2" y="34"/>
                  </a:lnTo>
                  <a:lnTo>
                    <a:pt x="43" y="34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5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1" y="38"/>
                  </a:lnTo>
                  <a:lnTo>
                    <a:pt x="52" y="37"/>
                  </a:lnTo>
                  <a:lnTo>
                    <a:pt x="51" y="37"/>
                  </a:lnTo>
                  <a:lnTo>
                    <a:pt x="52" y="37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9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5" y="45"/>
                  </a:lnTo>
                  <a:lnTo>
                    <a:pt x="55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53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7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16"/>
            <p:cNvSpPr>
              <a:spLocks noEditPoints="1"/>
            </p:cNvSpPr>
            <p:nvPr/>
          </p:nvSpPr>
          <p:spPr bwMode="auto">
            <a:xfrm>
              <a:off x="5667794" y="3473751"/>
              <a:ext cx="107037" cy="186007"/>
            </a:xfrm>
            <a:custGeom>
              <a:avLst/>
              <a:gdLst>
                <a:gd name="T0" fmla="*/ 54 w 82"/>
                <a:gd name="T1" fmla="*/ 126 h 135"/>
                <a:gd name="T2" fmla="*/ 60 w 82"/>
                <a:gd name="T3" fmla="*/ 127 h 135"/>
                <a:gd name="T4" fmla="*/ 62 w 82"/>
                <a:gd name="T5" fmla="*/ 124 h 135"/>
                <a:gd name="T6" fmla="*/ 77 w 82"/>
                <a:gd name="T7" fmla="*/ 118 h 135"/>
                <a:gd name="T8" fmla="*/ 27 w 82"/>
                <a:gd name="T9" fmla="*/ 112 h 135"/>
                <a:gd name="T10" fmla="*/ 32 w 82"/>
                <a:gd name="T11" fmla="*/ 94 h 135"/>
                <a:gd name="T12" fmla="*/ 25 w 82"/>
                <a:gd name="T13" fmla="*/ 81 h 135"/>
                <a:gd name="T14" fmla="*/ 23 w 82"/>
                <a:gd name="T15" fmla="*/ 66 h 135"/>
                <a:gd name="T16" fmla="*/ 30 w 82"/>
                <a:gd name="T17" fmla="*/ 64 h 135"/>
                <a:gd name="T18" fmla="*/ 28 w 82"/>
                <a:gd name="T19" fmla="*/ 63 h 135"/>
                <a:gd name="T20" fmla="*/ 19 w 82"/>
                <a:gd name="T21" fmla="*/ 61 h 135"/>
                <a:gd name="T22" fmla="*/ 25 w 82"/>
                <a:gd name="T23" fmla="*/ 59 h 135"/>
                <a:gd name="T24" fmla="*/ 24 w 82"/>
                <a:gd name="T25" fmla="*/ 59 h 135"/>
                <a:gd name="T26" fmla="*/ 26 w 82"/>
                <a:gd name="T27" fmla="*/ 57 h 135"/>
                <a:gd name="T28" fmla="*/ 15 w 82"/>
                <a:gd name="T29" fmla="*/ 55 h 135"/>
                <a:gd name="T30" fmla="*/ 15 w 82"/>
                <a:gd name="T31" fmla="*/ 54 h 135"/>
                <a:gd name="T32" fmla="*/ 18 w 82"/>
                <a:gd name="T33" fmla="*/ 53 h 135"/>
                <a:gd name="T34" fmla="*/ 18 w 82"/>
                <a:gd name="T35" fmla="*/ 53 h 135"/>
                <a:gd name="T36" fmla="*/ 19 w 82"/>
                <a:gd name="T37" fmla="*/ 51 h 135"/>
                <a:gd name="T38" fmla="*/ 21 w 82"/>
                <a:gd name="T39" fmla="*/ 50 h 135"/>
                <a:gd name="T40" fmla="*/ 11 w 82"/>
                <a:gd name="T41" fmla="*/ 49 h 135"/>
                <a:gd name="T42" fmla="*/ 10 w 82"/>
                <a:gd name="T43" fmla="*/ 49 h 135"/>
                <a:gd name="T44" fmla="*/ 19 w 82"/>
                <a:gd name="T45" fmla="*/ 48 h 135"/>
                <a:gd name="T46" fmla="*/ 22 w 82"/>
                <a:gd name="T47" fmla="*/ 45 h 135"/>
                <a:gd name="T48" fmla="*/ 12 w 82"/>
                <a:gd name="T49" fmla="*/ 43 h 135"/>
                <a:gd name="T50" fmla="*/ 11 w 82"/>
                <a:gd name="T51" fmla="*/ 46 h 135"/>
                <a:gd name="T52" fmla="*/ 11 w 82"/>
                <a:gd name="T53" fmla="*/ 45 h 135"/>
                <a:gd name="T54" fmla="*/ 12 w 82"/>
                <a:gd name="T55" fmla="*/ 43 h 135"/>
                <a:gd name="T56" fmla="*/ 10 w 82"/>
                <a:gd name="T57" fmla="*/ 43 h 135"/>
                <a:gd name="T58" fmla="*/ 11 w 82"/>
                <a:gd name="T59" fmla="*/ 43 h 135"/>
                <a:gd name="T60" fmla="*/ 9 w 82"/>
                <a:gd name="T61" fmla="*/ 42 h 135"/>
                <a:gd name="T62" fmla="*/ 22 w 82"/>
                <a:gd name="T63" fmla="*/ 42 h 135"/>
                <a:gd name="T64" fmla="*/ 12 w 82"/>
                <a:gd name="T65" fmla="*/ 42 h 135"/>
                <a:gd name="T66" fmla="*/ 11 w 82"/>
                <a:gd name="T67" fmla="*/ 41 h 135"/>
                <a:gd name="T68" fmla="*/ 23 w 82"/>
                <a:gd name="T69" fmla="*/ 39 h 135"/>
                <a:gd name="T70" fmla="*/ 1 w 82"/>
                <a:gd name="T71" fmla="*/ 39 h 135"/>
                <a:gd name="T72" fmla="*/ 16 w 82"/>
                <a:gd name="T73" fmla="*/ 38 h 135"/>
                <a:gd name="T74" fmla="*/ 18 w 82"/>
                <a:gd name="T75" fmla="*/ 36 h 135"/>
                <a:gd name="T76" fmla="*/ 26 w 82"/>
                <a:gd name="T77" fmla="*/ 36 h 135"/>
                <a:gd name="T78" fmla="*/ 29 w 82"/>
                <a:gd name="T79" fmla="*/ 32 h 135"/>
                <a:gd name="T80" fmla="*/ 45 w 82"/>
                <a:gd name="T81" fmla="*/ 26 h 135"/>
                <a:gd name="T82" fmla="*/ 44 w 82"/>
                <a:gd name="T83" fmla="*/ 26 h 135"/>
                <a:gd name="T84" fmla="*/ 47 w 82"/>
                <a:gd name="T85" fmla="*/ 23 h 135"/>
                <a:gd name="T86" fmla="*/ 23 w 82"/>
                <a:gd name="T87" fmla="*/ 22 h 135"/>
                <a:gd name="T88" fmla="*/ 49 w 82"/>
                <a:gd name="T89" fmla="*/ 23 h 135"/>
                <a:gd name="T90" fmla="*/ 45 w 82"/>
                <a:gd name="T91" fmla="*/ 21 h 135"/>
                <a:gd name="T92" fmla="*/ 50 w 82"/>
                <a:gd name="T93" fmla="*/ 20 h 135"/>
                <a:gd name="T94" fmla="*/ 49 w 82"/>
                <a:gd name="T95" fmla="*/ 20 h 135"/>
                <a:gd name="T96" fmla="*/ 46 w 82"/>
                <a:gd name="T97" fmla="*/ 20 h 135"/>
                <a:gd name="T98" fmla="*/ 51 w 82"/>
                <a:gd name="T99" fmla="*/ 19 h 135"/>
                <a:gd name="T100" fmla="*/ 59 w 82"/>
                <a:gd name="T101" fmla="*/ 9 h 135"/>
                <a:gd name="T102" fmla="*/ 59 w 82"/>
                <a:gd name="T103" fmla="*/ 9 h 135"/>
                <a:gd name="T104" fmla="*/ 62 w 82"/>
                <a:gd name="T105" fmla="*/ 9 h 135"/>
                <a:gd name="T106" fmla="*/ 56 w 82"/>
                <a:gd name="T107" fmla="*/ 6 h 135"/>
                <a:gd name="T108" fmla="*/ 59 w 82"/>
                <a:gd name="T109" fmla="*/ 5 h 135"/>
                <a:gd name="T110" fmla="*/ 62 w 82"/>
                <a:gd name="T111" fmla="*/ 3 h 135"/>
                <a:gd name="T112" fmla="*/ 63 w 82"/>
                <a:gd name="T113" fmla="*/ 2 h 135"/>
                <a:gd name="T114" fmla="*/ 62 w 82"/>
                <a:gd name="T115" fmla="*/ 3 h 135"/>
                <a:gd name="T116" fmla="*/ 60 w 82"/>
                <a:gd name="T117" fmla="*/ 2 h 135"/>
                <a:gd name="T118" fmla="*/ 63 w 82"/>
                <a:gd name="T119" fmla="*/ 0 h 135"/>
                <a:gd name="T120" fmla="*/ 62 w 82"/>
                <a:gd name="T121" fmla="*/ 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135">
                  <a:moveTo>
                    <a:pt x="19" y="135"/>
                  </a:move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close/>
                  <a:moveTo>
                    <a:pt x="19" y="135"/>
                  </a:moveTo>
                  <a:lnTo>
                    <a:pt x="19" y="134"/>
                  </a:lnTo>
                  <a:lnTo>
                    <a:pt x="19" y="135"/>
                  </a:lnTo>
                  <a:close/>
                  <a:moveTo>
                    <a:pt x="19" y="134"/>
                  </a:move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4"/>
                  </a:lnTo>
                  <a:close/>
                  <a:moveTo>
                    <a:pt x="19" y="134"/>
                  </a:moveTo>
                  <a:lnTo>
                    <a:pt x="19" y="135"/>
                  </a:lnTo>
                  <a:lnTo>
                    <a:pt x="19" y="134"/>
                  </a:lnTo>
                  <a:close/>
                  <a:moveTo>
                    <a:pt x="54" y="126"/>
                  </a:moveTo>
                  <a:lnTo>
                    <a:pt x="54" y="126"/>
                  </a:lnTo>
                  <a:lnTo>
                    <a:pt x="54" y="126"/>
                  </a:lnTo>
                  <a:close/>
                  <a:moveTo>
                    <a:pt x="60" y="126"/>
                  </a:moveTo>
                  <a:lnTo>
                    <a:pt x="59" y="126"/>
                  </a:lnTo>
                  <a:lnTo>
                    <a:pt x="60" y="126"/>
                  </a:lnTo>
                  <a:lnTo>
                    <a:pt x="60" y="125"/>
                  </a:lnTo>
                  <a:lnTo>
                    <a:pt x="59" y="125"/>
                  </a:lnTo>
                  <a:lnTo>
                    <a:pt x="60" y="125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60" y="126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9" y="127"/>
                  </a:lnTo>
                  <a:lnTo>
                    <a:pt x="59" y="127"/>
                  </a:lnTo>
                  <a:lnTo>
                    <a:pt x="59" y="127"/>
                  </a:lnTo>
                  <a:lnTo>
                    <a:pt x="58" y="127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7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25"/>
                  </a:lnTo>
                  <a:lnTo>
                    <a:pt x="60" y="125"/>
                  </a:lnTo>
                  <a:lnTo>
                    <a:pt x="59" y="126"/>
                  </a:lnTo>
                  <a:lnTo>
                    <a:pt x="60" y="126"/>
                  </a:lnTo>
                  <a:close/>
                  <a:moveTo>
                    <a:pt x="62" y="124"/>
                  </a:moveTo>
                  <a:lnTo>
                    <a:pt x="62" y="124"/>
                  </a:lnTo>
                  <a:lnTo>
                    <a:pt x="62" y="124"/>
                  </a:lnTo>
                  <a:close/>
                  <a:moveTo>
                    <a:pt x="33" y="120"/>
                  </a:moveTo>
                  <a:lnTo>
                    <a:pt x="32" y="120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close/>
                  <a:moveTo>
                    <a:pt x="74" y="118"/>
                  </a:moveTo>
                  <a:lnTo>
                    <a:pt x="75" y="118"/>
                  </a:lnTo>
                  <a:lnTo>
                    <a:pt x="74" y="118"/>
                  </a:lnTo>
                  <a:close/>
                  <a:moveTo>
                    <a:pt x="75" y="117"/>
                  </a:moveTo>
                  <a:lnTo>
                    <a:pt x="75" y="118"/>
                  </a:lnTo>
                  <a:lnTo>
                    <a:pt x="75" y="117"/>
                  </a:lnTo>
                  <a:close/>
                  <a:moveTo>
                    <a:pt x="76" y="117"/>
                  </a:moveTo>
                  <a:lnTo>
                    <a:pt x="77" y="117"/>
                  </a:lnTo>
                  <a:lnTo>
                    <a:pt x="77" y="117"/>
                  </a:lnTo>
                  <a:lnTo>
                    <a:pt x="77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5" y="118"/>
                  </a:lnTo>
                  <a:lnTo>
                    <a:pt x="76" y="118"/>
                  </a:lnTo>
                  <a:lnTo>
                    <a:pt x="76" y="117"/>
                  </a:lnTo>
                  <a:close/>
                  <a:moveTo>
                    <a:pt x="76" y="115"/>
                  </a:moveTo>
                  <a:lnTo>
                    <a:pt x="75" y="115"/>
                  </a:lnTo>
                  <a:lnTo>
                    <a:pt x="76" y="115"/>
                  </a:lnTo>
                  <a:close/>
                  <a:moveTo>
                    <a:pt x="76" y="113"/>
                  </a:moveTo>
                  <a:lnTo>
                    <a:pt x="75" y="113"/>
                  </a:lnTo>
                  <a:lnTo>
                    <a:pt x="76" y="113"/>
                  </a:lnTo>
                  <a:close/>
                  <a:moveTo>
                    <a:pt x="78" y="113"/>
                  </a:moveTo>
                  <a:lnTo>
                    <a:pt x="77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3"/>
                  </a:lnTo>
                  <a:close/>
                  <a:moveTo>
                    <a:pt x="27" y="112"/>
                  </a:moveTo>
                  <a:lnTo>
                    <a:pt x="27" y="112"/>
                  </a:lnTo>
                  <a:lnTo>
                    <a:pt x="27" y="112"/>
                  </a:lnTo>
                  <a:close/>
                  <a:moveTo>
                    <a:pt x="82" y="109"/>
                  </a:moveTo>
                  <a:lnTo>
                    <a:pt x="82" y="109"/>
                  </a:lnTo>
                  <a:lnTo>
                    <a:pt x="82" y="109"/>
                  </a:lnTo>
                  <a:close/>
                  <a:moveTo>
                    <a:pt x="32" y="101"/>
                  </a:moveTo>
                  <a:lnTo>
                    <a:pt x="32" y="101"/>
                  </a:lnTo>
                  <a:lnTo>
                    <a:pt x="32" y="101"/>
                  </a:lnTo>
                  <a:close/>
                  <a:moveTo>
                    <a:pt x="33" y="94"/>
                  </a:moveTo>
                  <a:lnTo>
                    <a:pt x="33" y="94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close/>
                  <a:moveTo>
                    <a:pt x="64" y="90"/>
                  </a:moveTo>
                  <a:lnTo>
                    <a:pt x="64" y="89"/>
                  </a:lnTo>
                  <a:lnTo>
                    <a:pt x="64" y="90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25" y="81"/>
                  </a:move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25" y="81"/>
                  </a:moveTo>
                  <a:lnTo>
                    <a:pt x="25" y="80"/>
                  </a:lnTo>
                  <a:lnTo>
                    <a:pt x="25" y="81"/>
                  </a:lnTo>
                  <a:close/>
                  <a:moveTo>
                    <a:pt x="26" y="78"/>
                  </a:moveTo>
                  <a:lnTo>
                    <a:pt x="25" y="78"/>
                  </a:lnTo>
                  <a:lnTo>
                    <a:pt x="26" y="78"/>
                  </a:lnTo>
                  <a:close/>
                  <a:moveTo>
                    <a:pt x="25" y="70"/>
                  </a:moveTo>
                  <a:lnTo>
                    <a:pt x="25" y="71"/>
                  </a:lnTo>
                  <a:lnTo>
                    <a:pt x="25" y="70"/>
                  </a:lnTo>
                  <a:close/>
                  <a:moveTo>
                    <a:pt x="20" y="70"/>
                  </a:moveTo>
                  <a:lnTo>
                    <a:pt x="21" y="70"/>
                  </a:lnTo>
                  <a:lnTo>
                    <a:pt x="20" y="70"/>
                  </a:lnTo>
                  <a:lnTo>
                    <a:pt x="21" y="71"/>
                  </a:lnTo>
                  <a:lnTo>
                    <a:pt x="20" y="71"/>
                  </a:lnTo>
                  <a:lnTo>
                    <a:pt x="20" y="70"/>
                  </a:lnTo>
                  <a:lnTo>
                    <a:pt x="19" y="70"/>
                  </a:lnTo>
                  <a:lnTo>
                    <a:pt x="20" y="70"/>
                  </a:lnTo>
                  <a:close/>
                  <a:moveTo>
                    <a:pt x="23" y="66"/>
                  </a:moveTo>
                  <a:lnTo>
                    <a:pt x="24" y="66"/>
                  </a:lnTo>
                  <a:lnTo>
                    <a:pt x="23" y="66"/>
                  </a:lnTo>
                  <a:close/>
                  <a:moveTo>
                    <a:pt x="55" y="65"/>
                  </a:moveTo>
                  <a:lnTo>
                    <a:pt x="56" y="65"/>
                  </a:lnTo>
                  <a:lnTo>
                    <a:pt x="55" y="65"/>
                  </a:lnTo>
                  <a:close/>
                  <a:moveTo>
                    <a:pt x="24" y="65"/>
                  </a:moveTo>
                  <a:lnTo>
                    <a:pt x="24" y="65"/>
                  </a:lnTo>
                  <a:lnTo>
                    <a:pt x="23" y="65"/>
                  </a:lnTo>
                  <a:lnTo>
                    <a:pt x="23" y="66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3" y="65"/>
                  </a:lnTo>
                  <a:lnTo>
                    <a:pt x="24" y="65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30" y="64"/>
                  </a:moveTo>
                  <a:lnTo>
                    <a:pt x="30" y="64"/>
                  </a:lnTo>
                  <a:lnTo>
                    <a:pt x="30" y="64"/>
                  </a:lnTo>
                  <a:close/>
                  <a:moveTo>
                    <a:pt x="29" y="64"/>
                  </a:moveTo>
                  <a:lnTo>
                    <a:pt x="29" y="64"/>
                  </a:lnTo>
                  <a:lnTo>
                    <a:pt x="29" y="64"/>
                  </a:lnTo>
                  <a:close/>
                  <a:moveTo>
                    <a:pt x="28" y="63"/>
                  </a:move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0" y="65"/>
                  </a:lnTo>
                  <a:lnTo>
                    <a:pt x="29" y="65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3"/>
                  </a:lnTo>
                  <a:lnTo>
                    <a:pt x="28" y="63"/>
                  </a:lnTo>
                  <a:lnTo>
                    <a:pt x="28" y="63"/>
                  </a:lnTo>
                  <a:close/>
                  <a:moveTo>
                    <a:pt x="20" y="61"/>
                  </a:moveTo>
                  <a:lnTo>
                    <a:pt x="2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20" y="61"/>
                  </a:lnTo>
                  <a:close/>
                  <a:moveTo>
                    <a:pt x="21" y="60"/>
                  </a:moveTo>
                  <a:lnTo>
                    <a:pt x="21" y="60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0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0" y="60"/>
                  </a:lnTo>
                  <a:lnTo>
                    <a:pt x="21" y="60"/>
                  </a:lnTo>
                  <a:close/>
                  <a:moveTo>
                    <a:pt x="25" y="60"/>
                  </a:moveTo>
                  <a:lnTo>
                    <a:pt x="25" y="59"/>
                  </a:lnTo>
                  <a:lnTo>
                    <a:pt x="26" y="59"/>
                  </a:lnTo>
                  <a:lnTo>
                    <a:pt x="25" y="60"/>
                  </a:lnTo>
                  <a:close/>
                  <a:moveTo>
                    <a:pt x="25" y="59"/>
                  </a:moveTo>
                  <a:lnTo>
                    <a:pt x="26" y="59"/>
                  </a:lnTo>
                  <a:lnTo>
                    <a:pt x="25" y="59"/>
                  </a:lnTo>
                  <a:close/>
                  <a:moveTo>
                    <a:pt x="24" y="59"/>
                  </a:moveTo>
                  <a:lnTo>
                    <a:pt x="25" y="59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3" y="59"/>
                  </a:lnTo>
                  <a:lnTo>
                    <a:pt x="24" y="59"/>
                  </a:lnTo>
                  <a:close/>
                  <a:moveTo>
                    <a:pt x="25" y="59"/>
                  </a:move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close/>
                  <a:moveTo>
                    <a:pt x="24" y="59"/>
                  </a:moveTo>
                  <a:lnTo>
                    <a:pt x="24" y="59"/>
                  </a:lnTo>
                  <a:lnTo>
                    <a:pt x="24" y="59"/>
                  </a:lnTo>
                  <a:close/>
                  <a:moveTo>
                    <a:pt x="24" y="59"/>
                  </a:moveTo>
                  <a:lnTo>
                    <a:pt x="23" y="59"/>
                  </a:lnTo>
                  <a:lnTo>
                    <a:pt x="24" y="59"/>
                  </a:lnTo>
                  <a:close/>
                  <a:moveTo>
                    <a:pt x="25" y="58"/>
                  </a:moveTo>
                  <a:lnTo>
                    <a:pt x="25" y="59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8"/>
                  </a:lnTo>
                  <a:close/>
                  <a:moveTo>
                    <a:pt x="19" y="57"/>
                  </a:move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9" y="57"/>
                  </a:lnTo>
                  <a:close/>
                  <a:moveTo>
                    <a:pt x="26" y="56"/>
                  </a:moveTo>
                  <a:lnTo>
                    <a:pt x="26" y="57"/>
                  </a:lnTo>
                  <a:lnTo>
                    <a:pt x="25" y="57"/>
                  </a:lnTo>
                  <a:lnTo>
                    <a:pt x="25" y="56"/>
                  </a:lnTo>
                  <a:lnTo>
                    <a:pt x="26" y="56"/>
                  </a:lnTo>
                  <a:close/>
                  <a:moveTo>
                    <a:pt x="19" y="56"/>
                  </a:moveTo>
                  <a:lnTo>
                    <a:pt x="19" y="56"/>
                  </a:lnTo>
                  <a:lnTo>
                    <a:pt x="19" y="56"/>
                  </a:lnTo>
                  <a:close/>
                  <a:moveTo>
                    <a:pt x="21" y="56"/>
                  </a:moveTo>
                  <a:lnTo>
                    <a:pt x="21" y="56"/>
                  </a:lnTo>
                  <a:lnTo>
                    <a:pt x="21" y="56"/>
                  </a:lnTo>
                  <a:close/>
                  <a:moveTo>
                    <a:pt x="20" y="56"/>
                  </a:moveTo>
                  <a:lnTo>
                    <a:pt x="19" y="56"/>
                  </a:lnTo>
                  <a:lnTo>
                    <a:pt x="20" y="56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9" y="55"/>
                  </a:moveTo>
                  <a:lnTo>
                    <a:pt x="18" y="55"/>
                  </a:lnTo>
                  <a:lnTo>
                    <a:pt x="19" y="55"/>
                  </a:lnTo>
                  <a:close/>
                  <a:moveTo>
                    <a:pt x="15" y="55"/>
                  </a:moveTo>
                  <a:lnTo>
                    <a:pt x="16" y="55"/>
                  </a:lnTo>
                  <a:lnTo>
                    <a:pt x="15" y="55"/>
                  </a:lnTo>
                  <a:close/>
                  <a:moveTo>
                    <a:pt x="26" y="54"/>
                  </a:moveTo>
                  <a:lnTo>
                    <a:pt x="26" y="55"/>
                  </a:lnTo>
                  <a:lnTo>
                    <a:pt x="26" y="54"/>
                  </a:lnTo>
                  <a:close/>
                  <a:moveTo>
                    <a:pt x="16" y="54"/>
                  </a:moveTo>
                  <a:lnTo>
                    <a:pt x="16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6" y="54"/>
                  </a:lnTo>
                  <a:close/>
                  <a:moveTo>
                    <a:pt x="26" y="54"/>
                  </a:moveTo>
                  <a:lnTo>
                    <a:pt x="26" y="54"/>
                  </a:lnTo>
                  <a:lnTo>
                    <a:pt x="26" y="55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6" y="54"/>
                  </a:lnTo>
                  <a:close/>
                  <a:moveTo>
                    <a:pt x="26" y="54"/>
                  </a:moveTo>
                  <a:lnTo>
                    <a:pt x="27" y="54"/>
                  </a:lnTo>
                  <a:lnTo>
                    <a:pt x="26" y="54"/>
                  </a:lnTo>
                  <a:close/>
                  <a:moveTo>
                    <a:pt x="21" y="54"/>
                  </a:move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8" y="53"/>
                  </a:lnTo>
                  <a:lnTo>
                    <a:pt x="18" y="54"/>
                  </a:lnTo>
                  <a:lnTo>
                    <a:pt x="18" y="53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7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8" y="53"/>
                  </a:lnTo>
                  <a:close/>
                  <a:moveTo>
                    <a:pt x="8" y="52"/>
                  </a:move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23" y="52"/>
                  </a:moveTo>
                  <a:lnTo>
                    <a:pt x="23" y="51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1"/>
                  </a:lnTo>
                  <a:lnTo>
                    <a:pt x="23" y="52"/>
                  </a:lnTo>
                  <a:close/>
                  <a:moveTo>
                    <a:pt x="9" y="51"/>
                  </a:moveTo>
                  <a:lnTo>
                    <a:pt x="8" y="51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9" y="51"/>
                  </a:lnTo>
                  <a:close/>
                  <a:moveTo>
                    <a:pt x="19" y="51"/>
                  </a:moveTo>
                  <a:lnTo>
                    <a:pt x="20" y="51"/>
                  </a:lnTo>
                  <a:lnTo>
                    <a:pt x="19" y="51"/>
                  </a:lnTo>
                  <a:close/>
                  <a:moveTo>
                    <a:pt x="9" y="50"/>
                  </a:moveTo>
                  <a:lnTo>
                    <a:pt x="10" y="51"/>
                  </a:lnTo>
                  <a:lnTo>
                    <a:pt x="9" y="51"/>
                  </a:lnTo>
                  <a:lnTo>
                    <a:pt x="9" y="50"/>
                  </a:lnTo>
                  <a:close/>
                  <a:moveTo>
                    <a:pt x="9" y="50"/>
                  </a:moveTo>
                  <a:lnTo>
                    <a:pt x="9" y="50"/>
                  </a:lnTo>
                  <a:lnTo>
                    <a:pt x="9" y="50"/>
                  </a:lnTo>
                  <a:close/>
                  <a:moveTo>
                    <a:pt x="10" y="50"/>
                  </a:move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  <a:moveTo>
                    <a:pt x="23" y="50"/>
                  </a:moveTo>
                  <a:lnTo>
                    <a:pt x="22" y="50"/>
                  </a:lnTo>
                  <a:lnTo>
                    <a:pt x="23" y="50"/>
                  </a:lnTo>
                  <a:close/>
                  <a:moveTo>
                    <a:pt x="21" y="50"/>
                  </a:moveTo>
                  <a:lnTo>
                    <a:pt x="21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1" y="50"/>
                  </a:lnTo>
                  <a:close/>
                  <a:moveTo>
                    <a:pt x="9" y="49"/>
                  </a:moveTo>
                  <a:lnTo>
                    <a:pt x="10" y="50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9" y="50"/>
                  </a:lnTo>
                  <a:lnTo>
                    <a:pt x="9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1" y="49"/>
                  </a:moveTo>
                  <a:lnTo>
                    <a:pt x="11" y="49"/>
                  </a:lnTo>
                  <a:lnTo>
                    <a:pt x="11" y="49"/>
                  </a:lnTo>
                  <a:close/>
                  <a:moveTo>
                    <a:pt x="11" y="49"/>
                  </a:move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close/>
                  <a:moveTo>
                    <a:pt x="10" y="48"/>
                  </a:moveTo>
                  <a:lnTo>
                    <a:pt x="10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8"/>
                  </a:lnTo>
                  <a:close/>
                  <a:moveTo>
                    <a:pt x="19" y="48"/>
                  </a:moveTo>
                  <a:lnTo>
                    <a:pt x="19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19" y="48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8" y="48"/>
                  </a:lnTo>
                  <a:close/>
                  <a:moveTo>
                    <a:pt x="11" y="48"/>
                  </a:moveTo>
                  <a:lnTo>
                    <a:pt x="11" y="48"/>
                  </a:lnTo>
                  <a:lnTo>
                    <a:pt x="11" y="48"/>
                  </a:lnTo>
                  <a:close/>
                  <a:moveTo>
                    <a:pt x="20" y="47"/>
                  </a:moveTo>
                  <a:lnTo>
                    <a:pt x="21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20" y="47"/>
                  </a:lnTo>
                  <a:close/>
                  <a:moveTo>
                    <a:pt x="23" y="45"/>
                  </a:move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22" y="45"/>
                  </a:move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close/>
                  <a:moveTo>
                    <a:pt x="18" y="45"/>
                  </a:moveTo>
                  <a:lnTo>
                    <a:pt x="18" y="45"/>
                  </a:lnTo>
                  <a:lnTo>
                    <a:pt x="18" y="45"/>
                  </a:lnTo>
                  <a:close/>
                  <a:moveTo>
                    <a:pt x="23" y="45"/>
                  </a:move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18" y="44"/>
                  </a:moveTo>
                  <a:lnTo>
                    <a:pt x="18" y="45"/>
                  </a:lnTo>
                  <a:lnTo>
                    <a:pt x="18" y="44"/>
                  </a:lnTo>
                  <a:close/>
                  <a:moveTo>
                    <a:pt x="12" y="43"/>
                  </a:moveTo>
                  <a:lnTo>
                    <a:pt x="12" y="44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3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1" y="45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4"/>
                  </a:lnTo>
                  <a:close/>
                  <a:moveTo>
                    <a:pt x="12" y="43"/>
                  </a:moveTo>
                  <a:lnTo>
                    <a:pt x="12" y="43"/>
                  </a:lnTo>
                  <a:lnTo>
                    <a:pt x="12" y="43"/>
                  </a:lnTo>
                  <a:close/>
                  <a:moveTo>
                    <a:pt x="11" y="43"/>
                  </a:move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close/>
                  <a:moveTo>
                    <a:pt x="11" y="43"/>
                  </a:moveTo>
                  <a:lnTo>
                    <a:pt x="11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1" y="43"/>
                  </a:lnTo>
                  <a:close/>
                  <a:moveTo>
                    <a:pt x="12" y="42"/>
                  </a:move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2"/>
                  </a:lnTo>
                  <a:close/>
                  <a:moveTo>
                    <a:pt x="12" y="42"/>
                  </a:moveTo>
                  <a:lnTo>
                    <a:pt x="12" y="43"/>
                  </a:lnTo>
                  <a:lnTo>
                    <a:pt x="12" y="42"/>
                  </a:lnTo>
                  <a:close/>
                  <a:moveTo>
                    <a:pt x="11" y="42"/>
                  </a:moveTo>
                  <a:lnTo>
                    <a:pt x="12" y="42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2" y="42"/>
                  </a:lnTo>
                  <a:lnTo>
                    <a:pt x="11" y="42"/>
                  </a:lnTo>
                  <a:close/>
                  <a:moveTo>
                    <a:pt x="22" y="43"/>
                  </a:moveTo>
                  <a:lnTo>
                    <a:pt x="22" y="43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2" y="43"/>
                  </a:lnTo>
                  <a:close/>
                  <a:moveTo>
                    <a:pt x="9" y="42"/>
                  </a:moveTo>
                  <a:lnTo>
                    <a:pt x="8" y="42"/>
                  </a:lnTo>
                  <a:lnTo>
                    <a:pt x="9" y="42"/>
                  </a:lnTo>
                  <a:close/>
                  <a:moveTo>
                    <a:pt x="11" y="42"/>
                  </a:move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1" y="42"/>
                  </a:lnTo>
                  <a:close/>
                  <a:moveTo>
                    <a:pt x="10" y="42"/>
                  </a:moveTo>
                  <a:lnTo>
                    <a:pt x="11" y="42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0" y="42"/>
                  </a:lnTo>
                  <a:close/>
                  <a:moveTo>
                    <a:pt x="22" y="42"/>
                  </a:move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1" y="41"/>
                  </a:moveTo>
                  <a:lnTo>
                    <a:pt x="10" y="41"/>
                  </a:lnTo>
                  <a:lnTo>
                    <a:pt x="11" y="41"/>
                  </a:lnTo>
                  <a:close/>
                  <a:moveTo>
                    <a:pt x="12" y="40"/>
                  </a:moveTo>
                  <a:lnTo>
                    <a:pt x="11" y="40"/>
                  </a:lnTo>
                  <a:lnTo>
                    <a:pt x="12" y="40"/>
                  </a:lnTo>
                  <a:close/>
                  <a:moveTo>
                    <a:pt x="12" y="40"/>
                  </a:moveTo>
                  <a:lnTo>
                    <a:pt x="12" y="40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  <a:moveTo>
                    <a:pt x="19" y="40"/>
                  </a:moveTo>
                  <a:lnTo>
                    <a:pt x="19" y="39"/>
                  </a:lnTo>
                  <a:lnTo>
                    <a:pt x="19" y="40"/>
                  </a:lnTo>
                  <a:close/>
                  <a:moveTo>
                    <a:pt x="23" y="39"/>
                  </a:moveTo>
                  <a:lnTo>
                    <a:pt x="23" y="39"/>
                  </a:lnTo>
                  <a:lnTo>
                    <a:pt x="23" y="39"/>
                  </a:lnTo>
                  <a:close/>
                  <a:moveTo>
                    <a:pt x="12" y="39"/>
                  </a:moveTo>
                  <a:lnTo>
                    <a:pt x="12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39"/>
                  </a:lnTo>
                  <a:close/>
                  <a:moveTo>
                    <a:pt x="13" y="39"/>
                  </a:moveTo>
                  <a:lnTo>
                    <a:pt x="13" y="39"/>
                  </a:lnTo>
                  <a:lnTo>
                    <a:pt x="13" y="39"/>
                  </a:lnTo>
                  <a:close/>
                  <a:moveTo>
                    <a:pt x="12" y="39"/>
                  </a:moveTo>
                  <a:lnTo>
                    <a:pt x="12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9"/>
                  </a:lnTo>
                  <a:close/>
                  <a:moveTo>
                    <a:pt x="12" y="39"/>
                  </a:moveTo>
                  <a:lnTo>
                    <a:pt x="11" y="39"/>
                  </a:lnTo>
                  <a:lnTo>
                    <a:pt x="12" y="39"/>
                  </a:lnTo>
                  <a:close/>
                  <a:moveTo>
                    <a:pt x="1" y="38"/>
                  </a:moveTo>
                  <a:lnTo>
                    <a:pt x="2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1" y="39"/>
                  </a:lnTo>
                  <a:lnTo>
                    <a:pt x="1" y="38"/>
                  </a:lnTo>
                  <a:close/>
                  <a:moveTo>
                    <a:pt x="0" y="38"/>
                  </a:moveTo>
                  <a:lnTo>
                    <a:pt x="1" y="38"/>
                  </a:lnTo>
                  <a:lnTo>
                    <a:pt x="0" y="38"/>
                  </a:lnTo>
                  <a:close/>
                  <a:moveTo>
                    <a:pt x="25" y="38"/>
                  </a:moveTo>
                  <a:lnTo>
                    <a:pt x="25" y="38"/>
                  </a:lnTo>
                  <a:lnTo>
                    <a:pt x="25" y="38"/>
                  </a:lnTo>
                  <a:close/>
                  <a:moveTo>
                    <a:pt x="2" y="38"/>
                  </a:move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close/>
                  <a:moveTo>
                    <a:pt x="16" y="38"/>
                  </a:moveTo>
                  <a:lnTo>
                    <a:pt x="17" y="38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close/>
                  <a:moveTo>
                    <a:pt x="19" y="38"/>
                  </a:moveTo>
                  <a:lnTo>
                    <a:pt x="19" y="38"/>
                  </a:lnTo>
                  <a:lnTo>
                    <a:pt x="19" y="38"/>
                  </a:lnTo>
                  <a:close/>
                  <a:moveTo>
                    <a:pt x="14" y="37"/>
                  </a:moveTo>
                  <a:lnTo>
                    <a:pt x="14" y="38"/>
                  </a:lnTo>
                  <a:lnTo>
                    <a:pt x="13" y="38"/>
                  </a:lnTo>
                  <a:lnTo>
                    <a:pt x="14" y="37"/>
                  </a:lnTo>
                  <a:close/>
                  <a:moveTo>
                    <a:pt x="14" y="37"/>
                  </a:moveTo>
                  <a:lnTo>
                    <a:pt x="14" y="37"/>
                  </a:lnTo>
                  <a:lnTo>
                    <a:pt x="14" y="37"/>
                  </a:lnTo>
                  <a:close/>
                  <a:moveTo>
                    <a:pt x="18" y="36"/>
                  </a:moveTo>
                  <a:lnTo>
                    <a:pt x="18" y="37"/>
                  </a:lnTo>
                  <a:lnTo>
                    <a:pt x="18" y="36"/>
                  </a:lnTo>
                  <a:close/>
                  <a:moveTo>
                    <a:pt x="16" y="37"/>
                  </a:moveTo>
                  <a:lnTo>
                    <a:pt x="16" y="36"/>
                  </a:lnTo>
                  <a:lnTo>
                    <a:pt x="16" y="37"/>
                  </a:lnTo>
                  <a:close/>
                  <a:moveTo>
                    <a:pt x="26" y="36"/>
                  </a:moveTo>
                  <a:lnTo>
                    <a:pt x="27" y="36"/>
                  </a:lnTo>
                  <a:lnTo>
                    <a:pt x="26" y="36"/>
                  </a:lnTo>
                  <a:close/>
                  <a:moveTo>
                    <a:pt x="12" y="36"/>
                  </a:moveTo>
                  <a:lnTo>
                    <a:pt x="13" y="36"/>
                  </a:lnTo>
                  <a:lnTo>
                    <a:pt x="12" y="36"/>
                  </a:lnTo>
                  <a:close/>
                  <a:moveTo>
                    <a:pt x="26" y="35"/>
                  </a:moveTo>
                  <a:lnTo>
                    <a:pt x="26" y="36"/>
                  </a:lnTo>
                  <a:lnTo>
                    <a:pt x="26" y="35"/>
                  </a:lnTo>
                  <a:close/>
                  <a:moveTo>
                    <a:pt x="26" y="36"/>
                  </a:move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6"/>
                  </a:lnTo>
                  <a:close/>
                  <a:moveTo>
                    <a:pt x="27" y="34"/>
                  </a:moveTo>
                  <a:lnTo>
                    <a:pt x="28" y="34"/>
                  </a:lnTo>
                  <a:lnTo>
                    <a:pt x="27" y="34"/>
                  </a:lnTo>
                  <a:close/>
                  <a:moveTo>
                    <a:pt x="15" y="34"/>
                  </a:moveTo>
                  <a:lnTo>
                    <a:pt x="14" y="34"/>
                  </a:lnTo>
                  <a:lnTo>
                    <a:pt x="15" y="34"/>
                  </a:lnTo>
                  <a:close/>
                  <a:moveTo>
                    <a:pt x="14" y="33"/>
                  </a:moveTo>
                  <a:lnTo>
                    <a:pt x="14" y="34"/>
                  </a:lnTo>
                  <a:lnTo>
                    <a:pt x="14" y="33"/>
                  </a:lnTo>
                  <a:close/>
                  <a:moveTo>
                    <a:pt x="15" y="33"/>
                  </a:moveTo>
                  <a:lnTo>
                    <a:pt x="15" y="33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3"/>
                  </a:lnTo>
                  <a:close/>
                  <a:moveTo>
                    <a:pt x="29" y="32"/>
                  </a:moveTo>
                  <a:lnTo>
                    <a:pt x="28" y="32"/>
                  </a:lnTo>
                  <a:lnTo>
                    <a:pt x="29" y="32"/>
                  </a:lnTo>
                  <a:close/>
                  <a:moveTo>
                    <a:pt x="29" y="31"/>
                  </a:moveTo>
                  <a:lnTo>
                    <a:pt x="28" y="31"/>
                  </a:lnTo>
                  <a:lnTo>
                    <a:pt x="29" y="31"/>
                  </a:lnTo>
                  <a:close/>
                  <a:moveTo>
                    <a:pt x="36" y="29"/>
                  </a:moveTo>
                  <a:lnTo>
                    <a:pt x="36" y="30"/>
                  </a:lnTo>
                  <a:lnTo>
                    <a:pt x="36" y="29"/>
                  </a:lnTo>
                  <a:close/>
                  <a:moveTo>
                    <a:pt x="32" y="29"/>
                  </a:moveTo>
                  <a:lnTo>
                    <a:pt x="33" y="29"/>
                  </a:lnTo>
                  <a:lnTo>
                    <a:pt x="32" y="29"/>
                  </a:lnTo>
                  <a:close/>
                  <a:moveTo>
                    <a:pt x="45" y="28"/>
                  </a:moveTo>
                  <a:lnTo>
                    <a:pt x="45" y="27"/>
                  </a:lnTo>
                  <a:lnTo>
                    <a:pt x="45" y="28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close/>
                  <a:moveTo>
                    <a:pt x="44" y="26"/>
                  </a:moveTo>
                  <a:lnTo>
                    <a:pt x="45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4" y="26"/>
                  </a:lnTo>
                  <a:close/>
                  <a:moveTo>
                    <a:pt x="44" y="26"/>
                  </a:moveTo>
                  <a:lnTo>
                    <a:pt x="44" y="25"/>
                  </a:lnTo>
                  <a:lnTo>
                    <a:pt x="44" y="26"/>
                  </a:lnTo>
                  <a:close/>
                  <a:moveTo>
                    <a:pt x="44" y="25"/>
                  </a:moveTo>
                  <a:lnTo>
                    <a:pt x="45" y="25"/>
                  </a:lnTo>
                  <a:lnTo>
                    <a:pt x="44" y="25"/>
                  </a:lnTo>
                  <a:close/>
                  <a:moveTo>
                    <a:pt x="43" y="24"/>
                  </a:moveTo>
                  <a:lnTo>
                    <a:pt x="44" y="25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4"/>
                  </a:lnTo>
                  <a:close/>
                  <a:moveTo>
                    <a:pt x="44" y="24"/>
                  </a:moveTo>
                  <a:lnTo>
                    <a:pt x="43" y="24"/>
                  </a:lnTo>
                  <a:lnTo>
                    <a:pt x="44" y="24"/>
                  </a:lnTo>
                  <a:close/>
                  <a:moveTo>
                    <a:pt x="47" y="23"/>
                  </a:move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47" y="23"/>
                  </a:lnTo>
                  <a:close/>
                  <a:moveTo>
                    <a:pt x="34" y="23"/>
                  </a:moveTo>
                  <a:lnTo>
                    <a:pt x="34" y="22"/>
                  </a:lnTo>
                  <a:lnTo>
                    <a:pt x="34" y="23"/>
                  </a:lnTo>
                  <a:close/>
                  <a:moveTo>
                    <a:pt x="46" y="23"/>
                  </a:moveTo>
                  <a:lnTo>
                    <a:pt x="46" y="22"/>
                  </a:lnTo>
                  <a:lnTo>
                    <a:pt x="46" y="23"/>
                  </a:lnTo>
                  <a:close/>
                  <a:moveTo>
                    <a:pt x="47" y="22"/>
                  </a:moveTo>
                  <a:lnTo>
                    <a:pt x="47" y="22"/>
                  </a:lnTo>
                  <a:lnTo>
                    <a:pt x="47" y="22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close/>
                  <a:moveTo>
                    <a:pt x="48" y="22"/>
                  </a:moveTo>
                  <a:lnTo>
                    <a:pt x="48" y="22"/>
                  </a:lnTo>
                  <a:lnTo>
                    <a:pt x="48" y="22"/>
                  </a:lnTo>
                  <a:close/>
                  <a:moveTo>
                    <a:pt x="49" y="22"/>
                  </a:move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49" y="22"/>
                  </a:move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9" y="22"/>
                  </a:lnTo>
                  <a:close/>
                  <a:moveTo>
                    <a:pt x="47" y="22"/>
                  </a:moveTo>
                  <a:lnTo>
                    <a:pt x="47" y="22"/>
                  </a:lnTo>
                  <a:lnTo>
                    <a:pt x="47" y="22"/>
                  </a:lnTo>
                  <a:close/>
                  <a:moveTo>
                    <a:pt x="45" y="21"/>
                  </a:moveTo>
                  <a:lnTo>
                    <a:pt x="45" y="22"/>
                  </a:lnTo>
                  <a:lnTo>
                    <a:pt x="46" y="22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1"/>
                  </a:lnTo>
                  <a:close/>
                  <a:moveTo>
                    <a:pt x="47" y="21"/>
                  </a:moveTo>
                  <a:lnTo>
                    <a:pt x="47" y="20"/>
                  </a:lnTo>
                  <a:lnTo>
                    <a:pt x="47" y="21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20"/>
                  </a:lnTo>
                  <a:close/>
                  <a:moveTo>
                    <a:pt x="48" y="20"/>
                  </a:moveTo>
                  <a:lnTo>
                    <a:pt x="48" y="21"/>
                  </a:lnTo>
                  <a:lnTo>
                    <a:pt x="48" y="22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8" y="21"/>
                  </a:lnTo>
                  <a:lnTo>
                    <a:pt x="48" y="20"/>
                  </a:lnTo>
                  <a:close/>
                  <a:moveTo>
                    <a:pt x="51" y="20"/>
                  </a:moveTo>
                  <a:lnTo>
                    <a:pt x="50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19"/>
                  </a:lnTo>
                  <a:lnTo>
                    <a:pt x="51" y="20"/>
                  </a:lnTo>
                  <a:close/>
                  <a:moveTo>
                    <a:pt x="47" y="19"/>
                  </a:moveTo>
                  <a:lnTo>
                    <a:pt x="47" y="19"/>
                  </a:lnTo>
                  <a:lnTo>
                    <a:pt x="47" y="19"/>
                  </a:lnTo>
                  <a:close/>
                  <a:moveTo>
                    <a:pt x="46" y="19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6" y="19"/>
                  </a:lnTo>
                  <a:close/>
                  <a:moveTo>
                    <a:pt x="47" y="19"/>
                  </a:move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close/>
                  <a:moveTo>
                    <a:pt x="51" y="19"/>
                  </a:moveTo>
                  <a:lnTo>
                    <a:pt x="51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1" y="19"/>
                  </a:lnTo>
                  <a:close/>
                  <a:moveTo>
                    <a:pt x="57" y="16"/>
                  </a:moveTo>
                  <a:lnTo>
                    <a:pt x="57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7" y="16"/>
                  </a:lnTo>
                  <a:close/>
                  <a:moveTo>
                    <a:pt x="59" y="11"/>
                  </a:moveTo>
                  <a:lnTo>
                    <a:pt x="59" y="11"/>
                  </a:lnTo>
                  <a:lnTo>
                    <a:pt x="59" y="11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9" y="11"/>
                  </a:lnTo>
                  <a:lnTo>
                    <a:pt x="59" y="10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60" y="9"/>
                  </a:moveTo>
                  <a:lnTo>
                    <a:pt x="60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60" y="9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62" y="9"/>
                  </a:moveTo>
                  <a:lnTo>
                    <a:pt x="62" y="9"/>
                  </a:lnTo>
                  <a:lnTo>
                    <a:pt x="62" y="9"/>
                  </a:lnTo>
                  <a:close/>
                  <a:moveTo>
                    <a:pt x="54" y="9"/>
                  </a:moveTo>
                  <a:lnTo>
                    <a:pt x="54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9"/>
                  </a:lnTo>
                  <a:close/>
                  <a:moveTo>
                    <a:pt x="62" y="8"/>
                  </a:moveTo>
                  <a:lnTo>
                    <a:pt x="61" y="8"/>
                  </a:lnTo>
                  <a:lnTo>
                    <a:pt x="62" y="8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1" y="8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2" y="8"/>
                  </a:lnTo>
                  <a:close/>
                  <a:moveTo>
                    <a:pt x="58" y="8"/>
                  </a:moveTo>
                  <a:lnTo>
                    <a:pt x="58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8"/>
                  </a:lnTo>
                  <a:close/>
                  <a:moveTo>
                    <a:pt x="59" y="6"/>
                  </a:moveTo>
                  <a:lnTo>
                    <a:pt x="59" y="6"/>
                  </a:lnTo>
                  <a:lnTo>
                    <a:pt x="59" y="6"/>
                  </a:lnTo>
                  <a:close/>
                  <a:moveTo>
                    <a:pt x="56" y="6"/>
                  </a:move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close/>
                  <a:moveTo>
                    <a:pt x="59" y="6"/>
                  </a:moveTo>
                  <a:lnTo>
                    <a:pt x="59" y="6"/>
                  </a:lnTo>
                  <a:lnTo>
                    <a:pt x="59" y="6"/>
                  </a:lnTo>
                  <a:close/>
                  <a:moveTo>
                    <a:pt x="63" y="6"/>
                  </a:move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3" y="6"/>
                  </a:lnTo>
                  <a:close/>
                  <a:moveTo>
                    <a:pt x="59" y="5"/>
                  </a:moveTo>
                  <a:lnTo>
                    <a:pt x="59" y="6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close/>
                  <a:moveTo>
                    <a:pt x="64" y="5"/>
                  </a:moveTo>
                  <a:lnTo>
                    <a:pt x="64" y="5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5"/>
                  </a:lnTo>
                  <a:close/>
                  <a:moveTo>
                    <a:pt x="61" y="5"/>
                  </a:moveTo>
                  <a:lnTo>
                    <a:pt x="60" y="5"/>
                  </a:lnTo>
                  <a:lnTo>
                    <a:pt x="61" y="5"/>
                  </a:lnTo>
                  <a:close/>
                  <a:moveTo>
                    <a:pt x="60" y="4"/>
                  </a:moveTo>
                  <a:lnTo>
                    <a:pt x="59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close/>
                  <a:moveTo>
                    <a:pt x="62" y="2"/>
                  </a:move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2"/>
                  </a:lnTo>
                  <a:close/>
                  <a:moveTo>
                    <a:pt x="63" y="2"/>
                  </a:moveTo>
                  <a:lnTo>
                    <a:pt x="63" y="3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1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2" y="1"/>
                  </a:lnTo>
                  <a:close/>
                  <a:moveTo>
                    <a:pt x="63" y="1"/>
                  </a:moveTo>
                  <a:lnTo>
                    <a:pt x="64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63" y="0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17"/>
            <p:cNvSpPr>
              <a:spLocks noEditPoints="1"/>
            </p:cNvSpPr>
            <p:nvPr/>
          </p:nvSpPr>
          <p:spPr bwMode="auto">
            <a:xfrm>
              <a:off x="5678237" y="3473751"/>
              <a:ext cx="91373" cy="186007"/>
            </a:xfrm>
            <a:custGeom>
              <a:avLst/>
              <a:gdLst>
                <a:gd name="T0" fmla="*/ 11 w 70"/>
                <a:gd name="T1" fmla="*/ 134 h 135"/>
                <a:gd name="T2" fmla="*/ 46 w 70"/>
                <a:gd name="T3" fmla="*/ 126 h 135"/>
                <a:gd name="T4" fmla="*/ 50 w 70"/>
                <a:gd name="T5" fmla="*/ 126 h 135"/>
                <a:gd name="T6" fmla="*/ 67 w 70"/>
                <a:gd name="T7" fmla="*/ 117 h 135"/>
                <a:gd name="T8" fmla="*/ 66 w 70"/>
                <a:gd name="T9" fmla="*/ 116 h 135"/>
                <a:gd name="T10" fmla="*/ 20 w 70"/>
                <a:gd name="T11" fmla="*/ 113 h 135"/>
                <a:gd name="T12" fmla="*/ 43 w 70"/>
                <a:gd name="T13" fmla="*/ 112 h 135"/>
                <a:gd name="T14" fmla="*/ 18 w 70"/>
                <a:gd name="T15" fmla="*/ 112 h 135"/>
                <a:gd name="T16" fmla="*/ 30 w 70"/>
                <a:gd name="T17" fmla="*/ 94 h 135"/>
                <a:gd name="T18" fmla="*/ 16 w 70"/>
                <a:gd name="T19" fmla="*/ 82 h 135"/>
                <a:gd name="T20" fmla="*/ 17 w 70"/>
                <a:gd name="T21" fmla="*/ 81 h 135"/>
                <a:gd name="T22" fmla="*/ 17 w 70"/>
                <a:gd name="T23" fmla="*/ 79 h 135"/>
                <a:gd name="T24" fmla="*/ 24 w 70"/>
                <a:gd name="T25" fmla="*/ 78 h 135"/>
                <a:gd name="T26" fmla="*/ 28 w 70"/>
                <a:gd name="T27" fmla="*/ 76 h 135"/>
                <a:gd name="T28" fmla="*/ 48 w 70"/>
                <a:gd name="T29" fmla="*/ 66 h 135"/>
                <a:gd name="T30" fmla="*/ 16 w 70"/>
                <a:gd name="T31" fmla="*/ 65 h 135"/>
                <a:gd name="T32" fmla="*/ 14 w 70"/>
                <a:gd name="T33" fmla="*/ 64 h 135"/>
                <a:gd name="T34" fmla="*/ 18 w 70"/>
                <a:gd name="T35" fmla="*/ 63 h 135"/>
                <a:gd name="T36" fmla="*/ 19 w 70"/>
                <a:gd name="T37" fmla="*/ 63 h 135"/>
                <a:gd name="T38" fmla="*/ 21 w 70"/>
                <a:gd name="T39" fmla="*/ 63 h 135"/>
                <a:gd name="T40" fmla="*/ 25 w 70"/>
                <a:gd name="T41" fmla="*/ 62 h 135"/>
                <a:gd name="T42" fmla="*/ 36 w 70"/>
                <a:gd name="T43" fmla="*/ 61 h 135"/>
                <a:gd name="T44" fmla="*/ 17 w 70"/>
                <a:gd name="T45" fmla="*/ 60 h 135"/>
                <a:gd name="T46" fmla="*/ 17 w 70"/>
                <a:gd name="T47" fmla="*/ 60 h 135"/>
                <a:gd name="T48" fmla="*/ 17 w 70"/>
                <a:gd name="T49" fmla="*/ 59 h 135"/>
                <a:gd name="T50" fmla="*/ 11 w 70"/>
                <a:gd name="T51" fmla="*/ 58 h 135"/>
                <a:gd name="T52" fmla="*/ 12 w 70"/>
                <a:gd name="T53" fmla="*/ 57 h 135"/>
                <a:gd name="T54" fmla="*/ 17 w 70"/>
                <a:gd name="T55" fmla="*/ 56 h 135"/>
                <a:gd name="T56" fmla="*/ 18 w 70"/>
                <a:gd name="T57" fmla="*/ 55 h 135"/>
                <a:gd name="T58" fmla="*/ 10 w 70"/>
                <a:gd name="T59" fmla="*/ 53 h 135"/>
                <a:gd name="T60" fmla="*/ 11 w 70"/>
                <a:gd name="T61" fmla="*/ 51 h 135"/>
                <a:gd name="T62" fmla="*/ 14 w 70"/>
                <a:gd name="T63" fmla="*/ 50 h 135"/>
                <a:gd name="T64" fmla="*/ 4 w 70"/>
                <a:gd name="T65" fmla="*/ 47 h 135"/>
                <a:gd name="T66" fmla="*/ 17 w 70"/>
                <a:gd name="T67" fmla="*/ 45 h 135"/>
                <a:gd name="T68" fmla="*/ 4 w 70"/>
                <a:gd name="T69" fmla="*/ 44 h 135"/>
                <a:gd name="T70" fmla="*/ 9 w 70"/>
                <a:gd name="T71" fmla="*/ 43 h 135"/>
                <a:gd name="T72" fmla="*/ 0 w 70"/>
                <a:gd name="T73" fmla="*/ 42 h 135"/>
                <a:gd name="T74" fmla="*/ 10 w 70"/>
                <a:gd name="T75" fmla="*/ 41 h 135"/>
                <a:gd name="T76" fmla="*/ 5 w 70"/>
                <a:gd name="T77" fmla="*/ 41 h 135"/>
                <a:gd name="T78" fmla="*/ 0 w 70"/>
                <a:gd name="T79" fmla="*/ 40 h 135"/>
                <a:gd name="T80" fmla="*/ 5 w 70"/>
                <a:gd name="T81" fmla="*/ 39 h 135"/>
                <a:gd name="T82" fmla="*/ 4 w 70"/>
                <a:gd name="T83" fmla="*/ 39 h 135"/>
                <a:gd name="T84" fmla="*/ 7 w 70"/>
                <a:gd name="T85" fmla="*/ 38 h 135"/>
                <a:gd name="T86" fmla="*/ 8 w 70"/>
                <a:gd name="T87" fmla="*/ 38 h 135"/>
                <a:gd name="T88" fmla="*/ 18 w 70"/>
                <a:gd name="T89" fmla="*/ 37 h 135"/>
                <a:gd name="T90" fmla="*/ 5 w 70"/>
                <a:gd name="T91" fmla="*/ 34 h 135"/>
                <a:gd name="T92" fmla="*/ 1 w 70"/>
                <a:gd name="T93" fmla="*/ 33 h 135"/>
                <a:gd name="T94" fmla="*/ 21 w 70"/>
                <a:gd name="T95" fmla="*/ 32 h 135"/>
                <a:gd name="T96" fmla="*/ 37 w 70"/>
                <a:gd name="T97" fmla="*/ 23 h 135"/>
                <a:gd name="T98" fmla="*/ 39 w 70"/>
                <a:gd name="T99" fmla="*/ 22 h 135"/>
                <a:gd name="T100" fmla="*/ 48 w 70"/>
                <a:gd name="T101" fmla="*/ 17 h 135"/>
                <a:gd name="T102" fmla="*/ 51 w 70"/>
                <a:gd name="T103" fmla="*/ 13 h 135"/>
                <a:gd name="T104" fmla="*/ 51 w 70"/>
                <a:gd name="T105" fmla="*/ 8 h 135"/>
                <a:gd name="T106" fmla="*/ 55 w 70"/>
                <a:gd name="T107" fmla="*/ 6 h 135"/>
                <a:gd name="T108" fmla="*/ 55 w 70"/>
                <a:gd name="T109" fmla="*/ 6 h 135"/>
                <a:gd name="T110" fmla="*/ 53 w 70"/>
                <a:gd name="T111" fmla="*/ 4 h 135"/>
                <a:gd name="T112" fmla="*/ 56 w 70"/>
                <a:gd name="T1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135">
                  <a:moveTo>
                    <a:pt x="11" y="135"/>
                  </a:moveTo>
                  <a:lnTo>
                    <a:pt x="11" y="135"/>
                  </a:lnTo>
                  <a:lnTo>
                    <a:pt x="11" y="135"/>
                  </a:lnTo>
                  <a:close/>
                  <a:moveTo>
                    <a:pt x="11" y="134"/>
                  </a:moveTo>
                  <a:lnTo>
                    <a:pt x="11" y="134"/>
                  </a:lnTo>
                  <a:lnTo>
                    <a:pt x="11" y="134"/>
                  </a:lnTo>
                  <a:close/>
                  <a:moveTo>
                    <a:pt x="11" y="134"/>
                  </a:moveTo>
                  <a:lnTo>
                    <a:pt x="11" y="134"/>
                  </a:lnTo>
                  <a:lnTo>
                    <a:pt x="11" y="134"/>
                  </a:lnTo>
                  <a:close/>
                  <a:moveTo>
                    <a:pt x="46" y="126"/>
                  </a:moveTo>
                  <a:lnTo>
                    <a:pt x="46" y="126"/>
                  </a:lnTo>
                  <a:lnTo>
                    <a:pt x="46" y="126"/>
                  </a:lnTo>
                  <a:close/>
                  <a:moveTo>
                    <a:pt x="50" y="126"/>
                  </a:moveTo>
                  <a:lnTo>
                    <a:pt x="50" y="125"/>
                  </a:lnTo>
                  <a:lnTo>
                    <a:pt x="50" y="126"/>
                  </a:lnTo>
                  <a:close/>
                  <a:moveTo>
                    <a:pt x="50" y="126"/>
                  </a:moveTo>
                  <a:lnTo>
                    <a:pt x="50" y="125"/>
                  </a:lnTo>
                  <a:lnTo>
                    <a:pt x="50" y="126"/>
                  </a:lnTo>
                  <a:close/>
                  <a:moveTo>
                    <a:pt x="38" y="120"/>
                  </a:moveTo>
                  <a:lnTo>
                    <a:pt x="37" y="120"/>
                  </a:lnTo>
                  <a:lnTo>
                    <a:pt x="37" y="119"/>
                  </a:lnTo>
                  <a:lnTo>
                    <a:pt x="38" y="120"/>
                  </a:lnTo>
                  <a:close/>
                  <a:moveTo>
                    <a:pt x="67" y="118"/>
                  </a:moveTo>
                  <a:lnTo>
                    <a:pt x="67" y="117"/>
                  </a:lnTo>
                  <a:lnTo>
                    <a:pt x="67" y="118"/>
                  </a:lnTo>
                  <a:close/>
                  <a:moveTo>
                    <a:pt x="66" y="116"/>
                  </a:moveTo>
                  <a:lnTo>
                    <a:pt x="66" y="116"/>
                  </a:lnTo>
                  <a:lnTo>
                    <a:pt x="66" y="116"/>
                  </a:lnTo>
                  <a:close/>
                  <a:moveTo>
                    <a:pt x="66" y="116"/>
                  </a:moveTo>
                  <a:lnTo>
                    <a:pt x="66" y="116"/>
                  </a:lnTo>
                  <a:lnTo>
                    <a:pt x="66" y="116"/>
                  </a:lnTo>
                  <a:close/>
                  <a:moveTo>
                    <a:pt x="27" y="115"/>
                  </a:moveTo>
                  <a:lnTo>
                    <a:pt x="27" y="116"/>
                  </a:lnTo>
                  <a:lnTo>
                    <a:pt x="27" y="115"/>
                  </a:lnTo>
                  <a:close/>
                  <a:moveTo>
                    <a:pt x="21" y="113"/>
                  </a:moveTo>
                  <a:lnTo>
                    <a:pt x="20" y="113"/>
                  </a:lnTo>
                  <a:lnTo>
                    <a:pt x="21" y="113"/>
                  </a:lnTo>
                  <a:close/>
                  <a:moveTo>
                    <a:pt x="70" y="113"/>
                  </a:moveTo>
                  <a:lnTo>
                    <a:pt x="70" y="112"/>
                  </a:lnTo>
                  <a:lnTo>
                    <a:pt x="70" y="113"/>
                  </a:lnTo>
                  <a:close/>
                  <a:moveTo>
                    <a:pt x="43" y="113"/>
                  </a:moveTo>
                  <a:lnTo>
                    <a:pt x="43" y="112"/>
                  </a:lnTo>
                  <a:lnTo>
                    <a:pt x="43" y="113"/>
                  </a:lnTo>
                  <a:close/>
                  <a:moveTo>
                    <a:pt x="19" y="112"/>
                  </a:moveTo>
                  <a:lnTo>
                    <a:pt x="18" y="112"/>
                  </a:lnTo>
                  <a:lnTo>
                    <a:pt x="19" y="112"/>
                  </a:lnTo>
                  <a:close/>
                  <a:moveTo>
                    <a:pt x="19" y="112"/>
                  </a:moveTo>
                  <a:lnTo>
                    <a:pt x="18" y="112"/>
                  </a:lnTo>
                  <a:lnTo>
                    <a:pt x="19" y="112"/>
                  </a:lnTo>
                  <a:close/>
                  <a:moveTo>
                    <a:pt x="29" y="99"/>
                  </a:moveTo>
                  <a:lnTo>
                    <a:pt x="29" y="100"/>
                  </a:lnTo>
                  <a:lnTo>
                    <a:pt x="29" y="99"/>
                  </a:lnTo>
                  <a:close/>
                  <a:moveTo>
                    <a:pt x="29" y="94"/>
                  </a:moveTo>
                  <a:lnTo>
                    <a:pt x="30" y="94"/>
                  </a:lnTo>
                  <a:lnTo>
                    <a:pt x="29" y="94"/>
                  </a:lnTo>
                  <a:close/>
                  <a:moveTo>
                    <a:pt x="13" y="85"/>
                  </a:moveTo>
                  <a:lnTo>
                    <a:pt x="13" y="86"/>
                  </a:lnTo>
                  <a:lnTo>
                    <a:pt x="13" y="85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7" y="81"/>
                  </a:moveTo>
                  <a:lnTo>
                    <a:pt x="17" y="81"/>
                  </a:lnTo>
                  <a:lnTo>
                    <a:pt x="17" y="81"/>
                  </a:lnTo>
                  <a:close/>
                  <a:moveTo>
                    <a:pt x="17" y="82"/>
                  </a:moveTo>
                  <a:lnTo>
                    <a:pt x="17" y="81"/>
                  </a:lnTo>
                  <a:lnTo>
                    <a:pt x="17" y="82"/>
                  </a:lnTo>
                  <a:close/>
                  <a:moveTo>
                    <a:pt x="17" y="80"/>
                  </a:moveTo>
                  <a:lnTo>
                    <a:pt x="17" y="81"/>
                  </a:lnTo>
                  <a:lnTo>
                    <a:pt x="17" y="80"/>
                  </a:lnTo>
                  <a:close/>
                  <a:moveTo>
                    <a:pt x="17" y="80"/>
                  </a:moveTo>
                  <a:lnTo>
                    <a:pt x="17" y="79"/>
                  </a:lnTo>
                  <a:lnTo>
                    <a:pt x="17" y="80"/>
                  </a:lnTo>
                  <a:close/>
                  <a:moveTo>
                    <a:pt x="17" y="79"/>
                  </a:moveTo>
                  <a:lnTo>
                    <a:pt x="17" y="80"/>
                  </a:lnTo>
                  <a:lnTo>
                    <a:pt x="17" y="79"/>
                  </a:lnTo>
                  <a:close/>
                  <a:moveTo>
                    <a:pt x="24" y="78"/>
                  </a:moveTo>
                  <a:lnTo>
                    <a:pt x="24" y="78"/>
                  </a:lnTo>
                  <a:lnTo>
                    <a:pt x="24" y="78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49" y="66"/>
                  </a:moveTo>
                  <a:lnTo>
                    <a:pt x="48" y="66"/>
                  </a:lnTo>
                  <a:lnTo>
                    <a:pt x="49" y="66"/>
                  </a:lnTo>
                  <a:close/>
                  <a:moveTo>
                    <a:pt x="49" y="66"/>
                  </a:moveTo>
                  <a:lnTo>
                    <a:pt x="48" y="66"/>
                  </a:lnTo>
                  <a:lnTo>
                    <a:pt x="49" y="66"/>
                  </a:lnTo>
                  <a:close/>
                  <a:moveTo>
                    <a:pt x="23" y="66"/>
                  </a:moveTo>
                  <a:lnTo>
                    <a:pt x="23" y="65"/>
                  </a:lnTo>
                  <a:lnTo>
                    <a:pt x="23" y="66"/>
                  </a:lnTo>
                  <a:close/>
                  <a:moveTo>
                    <a:pt x="16" y="66"/>
                  </a:moveTo>
                  <a:lnTo>
                    <a:pt x="16" y="65"/>
                  </a:lnTo>
                  <a:lnTo>
                    <a:pt x="16" y="66"/>
                  </a:lnTo>
                  <a:close/>
                  <a:moveTo>
                    <a:pt x="10" y="65"/>
                  </a:moveTo>
                  <a:lnTo>
                    <a:pt x="10" y="65"/>
                  </a:lnTo>
                  <a:lnTo>
                    <a:pt x="10" y="65"/>
                  </a:lnTo>
                  <a:close/>
                  <a:moveTo>
                    <a:pt x="14" y="64"/>
                  </a:moveTo>
                  <a:lnTo>
                    <a:pt x="14" y="64"/>
                  </a:lnTo>
                  <a:lnTo>
                    <a:pt x="14" y="64"/>
                  </a:lnTo>
                  <a:close/>
                  <a:moveTo>
                    <a:pt x="14" y="64"/>
                  </a:moveTo>
                  <a:lnTo>
                    <a:pt x="13" y="64"/>
                  </a:lnTo>
                  <a:lnTo>
                    <a:pt x="14" y="64"/>
                  </a:lnTo>
                  <a:close/>
                  <a:moveTo>
                    <a:pt x="18" y="63"/>
                  </a:moveTo>
                  <a:lnTo>
                    <a:pt x="18" y="63"/>
                  </a:lnTo>
                  <a:lnTo>
                    <a:pt x="18" y="63"/>
                  </a:lnTo>
                  <a:close/>
                  <a:moveTo>
                    <a:pt x="14" y="64"/>
                  </a:moveTo>
                  <a:lnTo>
                    <a:pt x="14" y="63"/>
                  </a:lnTo>
                  <a:lnTo>
                    <a:pt x="14" y="64"/>
                  </a:lnTo>
                  <a:close/>
                  <a:moveTo>
                    <a:pt x="19" y="63"/>
                  </a:moveTo>
                  <a:lnTo>
                    <a:pt x="19" y="63"/>
                  </a:lnTo>
                  <a:lnTo>
                    <a:pt x="19" y="63"/>
                  </a:lnTo>
                  <a:close/>
                  <a:moveTo>
                    <a:pt x="21" y="63"/>
                  </a:moveTo>
                  <a:lnTo>
                    <a:pt x="20" y="63"/>
                  </a:lnTo>
                  <a:lnTo>
                    <a:pt x="20" y="62"/>
                  </a:lnTo>
                  <a:lnTo>
                    <a:pt x="21" y="62"/>
                  </a:lnTo>
                  <a:lnTo>
                    <a:pt x="21" y="63"/>
                  </a:lnTo>
                  <a:close/>
                  <a:moveTo>
                    <a:pt x="20" y="62"/>
                  </a:moveTo>
                  <a:lnTo>
                    <a:pt x="20" y="63"/>
                  </a:lnTo>
                  <a:lnTo>
                    <a:pt x="20" y="62"/>
                  </a:lnTo>
                  <a:close/>
                  <a:moveTo>
                    <a:pt x="25" y="62"/>
                  </a:moveTo>
                  <a:lnTo>
                    <a:pt x="24" y="62"/>
                  </a:lnTo>
                  <a:lnTo>
                    <a:pt x="25" y="62"/>
                  </a:lnTo>
                  <a:close/>
                  <a:moveTo>
                    <a:pt x="17" y="61"/>
                  </a:move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close/>
                  <a:moveTo>
                    <a:pt x="36" y="61"/>
                  </a:moveTo>
                  <a:lnTo>
                    <a:pt x="35" y="61"/>
                  </a:lnTo>
                  <a:lnTo>
                    <a:pt x="36" y="61"/>
                  </a:lnTo>
                  <a:close/>
                  <a:moveTo>
                    <a:pt x="17" y="60"/>
                  </a:moveTo>
                  <a:lnTo>
                    <a:pt x="17" y="60"/>
                  </a:lnTo>
                  <a:lnTo>
                    <a:pt x="17" y="60"/>
                  </a:lnTo>
                  <a:close/>
                  <a:moveTo>
                    <a:pt x="17" y="60"/>
                  </a:moveTo>
                  <a:lnTo>
                    <a:pt x="17" y="60"/>
                  </a:lnTo>
                  <a:lnTo>
                    <a:pt x="17" y="59"/>
                  </a:lnTo>
                  <a:lnTo>
                    <a:pt x="17" y="60"/>
                  </a:lnTo>
                  <a:close/>
                  <a:moveTo>
                    <a:pt x="17" y="60"/>
                  </a:moveTo>
                  <a:lnTo>
                    <a:pt x="17" y="59"/>
                  </a:lnTo>
                  <a:lnTo>
                    <a:pt x="17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7" y="59"/>
                  </a:lnTo>
                  <a:lnTo>
                    <a:pt x="17" y="59"/>
                  </a:lnTo>
                  <a:close/>
                  <a:moveTo>
                    <a:pt x="16" y="59"/>
                  </a:moveTo>
                  <a:lnTo>
                    <a:pt x="16" y="58"/>
                  </a:lnTo>
                  <a:lnTo>
                    <a:pt x="16" y="59"/>
                  </a:lnTo>
                  <a:close/>
                  <a:moveTo>
                    <a:pt x="11" y="58"/>
                  </a:moveTo>
                  <a:lnTo>
                    <a:pt x="11" y="57"/>
                  </a:lnTo>
                  <a:lnTo>
                    <a:pt x="11" y="58"/>
                  </a:lnTo>
                  <a:close/>
                  <a:moveTo>
                    <a:pt x="14" y="57"/>
                  </a:moveTo>
                  <a:lnTo>
                    <a:pt x="14" y="57"/>
                  </a:lnTo>
                  <a:lnTo>
                    <a:pt x="14" y="57"/>
                  </a:lnTo>
                  <a:close/>
                  <a:moveTo>
                    <a:pt x="12" y="57"/>
                  </a:moveTo>
                  <a:lnTo>
                    <a:pt x="11" y="57"/>
                  </a:lnTo>
                  <a:lnTo>
                    <a:pt x="12" y="57"/>
                  </a:lnTo>
                  <a:close/>
                  <a:moveTo>
                    <a:pt x="10" y="57"/>
                  </a:moveTo>
                  <a:lnTo>
                    <a:pt x="10" y="57"/>
                  </a:lnTo>
                  <a:lnTo>
                    <a:pt x="10" y="57"/>
                  </a:lnTo>
                  <a:close/>
                  <a:moveTo>
                    <a:pt x="17" y="56"/>
                  </a:move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8" y="55"/>
                  </a:moveTo>
                  <a:lnTo>
                    <a:pt x="18" y="55"/>
                  </a:lnTo>
                  <a:lnTo>
                    <a:pt x="18" y="55"/>
                  </a:lnTo>
                  <a:close/>
                  <a:moveTo>
                    <a:pt x="10" y="53"/>
                  </a:moveTo>
                  <a:lnTo>
                    <a:pt x="9" y="53"/>
                  </a:lnTo>
                  <a:lnTo>
                    <a:pt x="10" y="53"/>
                  </a:lnTo>
                  <a:close/>
                  <a:moveTo>
                    <a:pt x="1" y="51"/>
                  </a:moveTo>
                  <a:lnTo>
                    <a:pt x="0" y="51"/>
                  </a:lnTo>
                  <a:lnTo>
                    <a:pt x="1" y="51"/>
                  </a:lnTo>
                  <a:close/>
                  <a:moveTo>
                    <a:pt x="11" y="51"/>
                  </a:moveTo>
                  <a:lnTo>
                    <a:pt x="11" y="50"/>
                  </a:lnTo>
                  <a:lnTo>
                    <a:pt x="11" y="51"/>
                  </a:lnTo>
                  <a:close/>
                  <a:moveTo>
                    <a:pt x="2" y="50"/>
                  </a:moveTo>
                  <a:lnTo>
                    <a:pt x="1" y="50"/>
                  </a:lnTo>
                  <a:lnTo>
                    <a:pt x="2" y="50"/>
                  </a:lnTo>
                  <a:close/>
                  <a:moveTo>
                    <a:pt x="14" y="50"/>
                  </a:moveTo>
                  <a:lnTo>
                    <a:pt x="14" y="50"/>
                  </a:lnTo>
                  <a:lnTo>
                    <a:pt x="14" y="50"/>
                  </a:lnTo>
                  <a:close/>
                  <a:moveTo>
                    <a:pt x="4" y="48"/>
                  </a:moveTo>
                  <a:lnTo>
                    <a:pt x="4" y="48"/>
                  </a:lnTo>
                  <a:lnTo>
                    <a:pt x="4" y="48"/>
                  </a:lnTo>
                  <a:close/>
                  <a:moveTo>
                    <a:pt x="4" y="47"/>
                  </a:moveTo>
                  <a:lnTo>
                    <a:pt x="3" y="47"/>
                  </a:lnTo>
                  <a:lnTo>
                    <a:pt x="4" y="47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10" y="45"/>
                  </a:moveTo>
                  <a:lnTo>
                    <a:pt x="10" y="44"/>
                  </a:lnTo>
                  <a:lnTo>
                    <a:pt x="10" y="45"/>
                  </a:lnTo>
                  <a:close/>
                  <a:moveTo>
                    <a:pt x="4" y="44"/>
                  </a:moveTo>
                  <a:lnTo>
                    <a:pt x="3" y="44"/>
                  </a:lnTo>
                  <a:lnTo>
                    <a:pt x="4" y="44"/>
                  </a:lnTo>
                  <a:close/>
                  <a:moveTo>
                    <a:pt x="4" y="43"/>
                  </a:moveTo>
                  <a:lnTo>
                    <a:pt x="4" y="43"/>
                  </a:lnTo>
                  <a:lnTo>
                    <a:pt x="4" y="43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0" y="42"/>
                  </a:moveTo>
                  <a:lnTo>
                    <a:pt x="0" y="4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41"/>
                  </a:lnTo>
                  <a:lnTo>
                    <a:pt x="10" y="42"/>
                  </a:lnTo>
                  <a:close/>
                  <a:moveTo>
                    <a:pt x="10" y="41"/>
                  </a:moveTo>
                  <a:lnTo>
                    <a:pt x="9" y="41"/>
                  </a:lnTo>
                  <a:lnTo>
                    <a:pt x="10" y="41"/>
                  </a:lnTo>
                  <a:close/>
                  <a:moveTo>
                    <a:pt x="3" y="41"/>
                  </a:moveTo>
                  <a:lnTo>
                    <a:pt x="2" y="41"/>
                  </a:lnTo>
                  <a:lnTo>
                    <a:pt x="3" y="41"/>
                  </a:lnTo>
                  <a:close/>
                  <a:moveTo>
                    <a:pt x="5" y="41"/>
                  </a:moveTo>
                  <a:lnTo>
                    <a:pt x="4" y="41"/>
                  </a:lnTo>
                  <a:lnTo>
                    <a:pt x="5" y="41"/>
                  </a:lnTo>
                  <a:close/>
                  <a:moveTo>
                    <a:pt x="5" y="40"/>
                  </a:moveTo>
                  <a:lnTo>
                    <a:pt x="5" y="41"/>
                  </a:lnTo>
                  <a:lnTo>
                    <a:pt x="5" y="40"/>
                  </a:lnTo>
                  <a:close/>
                  <a:moveTo>
                    <a:pt x="0" y="40"/>
                  </a:move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5" y="39"/>
                  </a:moveTo>
                  <a:lnTo>
                    <a:pt x="5" y="40"/>
                  </a:lnTo>
                  <a:lnTo>
                    <a:pt x="5" y="39"/>
                  </a:lnTo>
                  <a:close/>
                  <a:moveTo>
                    <a:pt x="5" y="39"/>
                  </a:moveTo>
                  <a:lnTo>
                    <a:pt x="5" y="39"/>
                  </a:lnTo>
                  <a:lnTo>
                    <a:pt x="5" y="39"/>
                  </a:lnTo>
                  <a:close/>
                  <a:moveTo>
                    <a:pt x="5" y="39"/>
                  </a:moveTo>
                  <a:lnTo>
                    <a:pt x="5" y="39"/>
                  </a:lnTo>
                  <a:lnTo>
                    <a:pt x="5" y="39"/>
                  </a:lnTo>
                  <a:close/>
                  <a:moveTo>
                    <a:pt x="4" y="39"/>
                  </a:moveTo>
                  <a:lnTo>
                    <a:pt x="3" y="39"/>
                  </a:lnTo>
                  <a:lnTo>
                    <a:pt x="4" y="39"/>
                  </a:lnTo>
                  <a:close/>
                  <a:moveTo>
                    <a:pt x="17" y="39"/>
                  </a:moveTo>
                  <a:lnTo>
                    <a:pt x="17" y="38"/>
                  </a:lnTo>
                  <a:lnTo>
                    <a:pt x="17" y="39"/>
                  </a:lnTo>
                  <a:close/>
                  <a:moveTo>
                    <a:pt x="7" y="38"/>
                  </a:moveTo>
                  <a:lnTo>
                    <a:pt x="7" y="39"/>
                  </a:lnTo>
                  <a:lnTo>
                    <a:pt x="7" y="38"/>
                  </a:lnTo>
                  <a:close/>
                  <a:moveTo>
                    <a:pt x="30" y="38"/>
                  </a:moveTo>
                  <a:lnTo>
                    <a:pt x="30" y="38"/>
                  </a:lnTo>
                  <a:lnTo>
                    <a:pt x="30" y="38"/>
                  </a:lnTo>
                  <a:close/>
                  <a:moveTo>
                    <a:pt x="8" y="38"/>
                  </a:moveTo>
                  <a:lnTo>
                    <a:pt x="8" y="38"/>
                  </a:lnTo>
                  <a:lnTo>
                    <a:pt x="8" y="38"/>
                  </a:lnTo>
                  <a:close/>
                  <a:moveTo>
                    <a:pt x="9" y="38"/>
                  </a:moveTo>
                  <a:lnTo>
                    <a:pt x="9" y="37"/>
                  </a:lnTo>
                  <a:lnTo>
                    <a:pt x="9" y="38"/>
                  </a:lnTo>
                  <a:close/>
                  <a:moveTo>
                    <a:pt x="18" y="37"/>
                  </a:moveTo>
                  <a:lnTo>
                    <a:pt x="18" y="37"/>
                  </a:lnTo>
                  <a:lnTo>
                    <a:pt x="18" y="37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" y="34"/>
                  </a:moveTo>
                  <a:lnTo>
                    <a:pt x="4" y="34"/>
                  </a:lnTo>
                  <a:lnTo>
                    <a:pt x="5" y="34"/>
                  </a:lnTo>
                  <a:close/>
                  <a:moveTo>
                    <a:pt x="7" y="33"/>
                  </a:moveTo>
                  <a:lnTo>
                    <a:pt x="7" y="32"/>
                  </a:lnTo>
                  <a:lnTo>
                    <a:pt x="7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1" y="33"/>
                  </a:lnTo>
                  <a:close/>
                  <a:moveTo>
                    <a:pt x="7" y="33"/>
                  </a:moveTo>
                  <a:lnTo>
                    <a:pt x="7" y="32"/>
                  </a:lnTo>
                  <a:lnTo>
                    <a:pt x="7" y="33"/>
                  </a:lnTo>
                  <a:close/>
                  <a:moveTo>
                    <a:pt x="21" y="32"/>
                  </a:moveTo>
                  <a:lnTo>
                    <a:pt x="20" y="32"/>
                  </a:lnTo>
                  <a:lnTo>
                    <a:pt x="21" y="32"/>
                  </a:lnTo>
                  <a:close/>
                  <a:moveTo>
                    <a:pt x="21" y="31"/>
                  </a:moveTo>
                  <a:lnTo>
                    <a:pt x="21" y="31"/>
                  </a:lnTo>
                  <a:lnTo>
                    <a:pt x="21" y="31"/>
                  </a:lnTo>
                  <a:close/>
                  <a:moveTo>
                    <a:pt x="37" y="23"/>
                  </a:moveTo>
                  <a:lnTo>
                    <a:pt x="37" y="23"/>
                  </a:lnTo>
                  <a:lnTo>
                    <a:pt x="37" y="23"/>
                  </a:lnTo>
                  <a:close/>
                  <a:moveTo>
                    <a:pt x="38" y="23"/>
                  </a:moveTo>
                  <a:lnTo>
                    <a:pt x="38" y="22"/>
                  </a:lnTo>
                  <a:lnTo>
                    <a:pt x="38" y="23"/>
                  </a:lnTo>
                  <a:close/>
                  <a:moveTo>
                    <a:pt x="39" y="22"/>
                  </a:moveTo>
                  <a:lnTo>
                    <a:pt x="39" y="21"/>
                  </a:lnTo>
                  <a:lnTo>
                    <a:pt x="39" y="22"/>
                  </a:lnTo>
                  <a:close/>
                  <a:moveTo>
                    <a:pt x="40" y="22"/>
                  </a:moveTo>
                  <a:lnTo>
                    <a:pt x="40" y="21"/>
                  </a:lnTo>
                  <a:lnTo>
                    <a:pt x="40" y="22"/>
                  </a:lnTo>
                  <a:close/>
                  <a:moveTo>
                    <a:pt x="48" y="17"/>
                  </a:moveTo>
                  <a:lnTo>
                    <a:pt x="49" y="17"/>
                  </a:lnTo>
                  <a:lnTo>
                    <a:pt x="48" y="17"/>
                  </a:lnTo>
                  <a:close/>
                  <a:moveTo>
                    <a:pt x="49" y="17"/>
                  </a:moveTo>
                  <a:lnTo>
                    <a:pt x="48" y="17"/>
                  </a:lnTo>
                  <a:lnTo>
                    <a:pt x="49" y="17"/>
                  </a:lnTo>
                  <a:close/>
                  <a:moveTo>
                    <a:pt x="51" y="13"/>
                  </a:moveTo>
                  <a:lnTo>
                    <a:pt x="51" y="12"/>
                  </a:lnTo>
                  <a:lnTo>
                    <a:pt x="51" y="13"/>
                  </a:lnTo>
                  <a:close/>
                  <a:moveTo>
                    <a:pt x="51" y="11"/>
                  </a:moveTo>
                  <a:lnTo>
                    <a:pt x="51" y="11"/>
                  </a:lnTo>
                  <a:lnTo>
                    <a:pt x="51" y="11"/>
                  </a:lnTo>
                  <a:close/>
                  <a:moveTo>
                    <a:pt x="51" y="8"/>
                  </a:moveTo>
                  <a:lnTo>
                    <a:pt x="51" y="9"/>
                  </a:lnTo>
                  <a:lnTo>
                    <a:pt x="51" y="8"/>
                  </a:lnTo>
                  <a:close/>
                  <a:moveTo>
                    <a:pt x="52" y="8"/>
                  </a:moveTo>
                  <a:lnTo>
                    <a:pt x="53" y="8"/>
                  </a:lnTo>
                  <a:lnTo>
                    <a:pt x="52" y="8"/>
                  </a:lnTo>
                  <a:close/>
                  <a:moveTo>
                    <a:pt x="55" y="6"/>
                  </a:moveTo>
                  <a:lnTo>
                    <a:pt x="55" y="6"/>
                  </a:lnTo>
                  <a:lnTo>
                    <a:pt x="55" y="6"/>
                  </a:lnTo>
                  <a:close/>
                  <a:moveTo>
                    <a:pt x="55" y="6"/>
                  </a:moveTo>
                  <a:lnTo>
                    <a:pt x="55" y="6"/>
                  </a:lnTo>
                  <a:lnTo>
                    <a:pt x="55" y="6"/>
                  </a:lnTo>
                  <a:close/>
                  <a:moveTo>
                    <a:pt x="55" y="6"/>
                  </a:moveTo>
                  <a:lnTo>
                    <a:pt x="55" y="5"/>
                  </a:lnTo>
                  <a:lnTo>
                    <a:pt x="55" y="6"/>
                  </a:lnTo>
                  <a:close/>
                  <a:moveTo>
                    <a:pt x="52" y="5"/>
                  </a:moveTo>
                  <a:lnTo>
                    <a:pt x="53" y="5"/>
                  </a:lnTo>
                  <a:lnTo>
                    <a:pt x="52" y="5"/>
                  </a:lnTo>
                  <a:close/>
                  <a:moveTo>
                    <a:pt x="53" y="4"/>
                  </a:moveTo>
                  <a:lnTo>
                    <a:pt x="52" y="4"/>
                  </a:lnTo>
                  <a:lnTo>
                    <a:pt x="53" y="4"/>
                  </a:lnTo>
                  <a:close/>
                  <a:moveTo>
                    <a:pt x="51" y="2"/>
                  </a:moveTo>
                  <a:lnTo>
                    <a:pt x="51" y="2"/>
                  </a:lnTo>
                  <a:lnTo>
                    <a:pt x="51" y="2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18"/>
            <p:cNvSpPr>
              <a:spLocks noEditPoints="1"/>
            </p:cNvSpPr>
            <p:nvPr/>
          </p:nvSpPr>
          <p:spPr bwMode="auto">
            <a:xfrm>
              <a:off x="5569894" y="3973903"/>
              <a:ext cx="48297" cy="20668"/>
            </a:xfrm>
            <a:custGeom>
              <a:avLst/>
              <a:gdLst>
                <a:gd name="T0" fmla="*/ 21 w 37"/>
                <a:gd name="T1" fmla="*/ 11 h 15"/>
                <a:gd name="T2" fmla="*/ 22 w 37"/>
                <a:gd name="T3" fmla="*/ 13 h 15"/>
                <a:gd name="T4" fmla="*/ 21 w 37"/>
                <a:gd name="T5" fmla="*/ 14 h 15"/>
                <a:gd name="T6" fmla="*/ 20 w 37"/>
                <a:gd name="T7" fmla="*/ 15 h 15"/>
                <a:gd name="T8" fmla="*/ 19 w 37"/>
                <a:gd name="T9" fmla="*/ 15 h 15"/>
                <a:gd name="T10" fmla="*/ 18 w 37"/>
                <a:gd name="T11" fmla="*/ 14 h 15"/>
                <a:gd name="T12" fmla="*/ 18 w 37"/>
                <a:gd name="T13" fmla="*/ 13 h 15"/>
                <a:gd name="T14" fmla="*/ 19 w 37"/>
                <a:gd name="T15" fmla="*/ 11 h 15"/>
                <a:gd name="T16" fmla="*/ 20 w 37"/>
                <a:gd name="T17" fmla="*/ 11 h 15"/>
                <a:gd name="T18" fmla="*/ 15 w 37"/>
                <a:gd name="T19" fmla="*/ 6 h 15"/>
                <a:gd name="T20" fmla="*/ 15 w 37"/>
                <a:gd name="T21" fmla="*/ 8 h 15"/>
                <a:gd name="T22" fmla="*/ 14 w 37"/>
                <a:gd name="T23" fmla="*/ 9 h 15"/>
                <a:gd name="T24" fmla="*/ 13 w 37"/>
                <a:gd name="T25" fmla="*/ 10 h 15"/>
                <a:gd name="T26" fmla="*/ 12 w 37"/>
                <a:gd name="T27" fmla="*/ 11 h 15"/>
                <a:gd name="T28" fmla="*/ 11 w 37"/>
                <a:gd name="T29" fmla="*/ 13 h 15"/>
                <a:gd name="T30" fmla="*/ 10 w 37"/>
                <a:gd name="T31" fmla="*/ 11 h 15"/>
                <a:gd name="T32" fmla="*/ 10 w 37"/>
                <a:gd name="T33" fmla="*/ 9 h 15"/>
                <a:gd name="T34" fmla="*/ 10 w 37"/>
                <a:gd name="T35" fmla="*/ 9 h 15"/>
                <a:gd name="T36" fmla="*/ 12 w 37"/>
                <a:gd name="T37" fmla="*/ 8 h 15"/>
                <a:gd name="T38" fmla="*/ 13 w 37"/>
                <a:gd name="T39" fmla="*/ 7 h 15"/>
                <a:gd name="T40" fmla="*/ 15 w 37"/>
                <a:gd name="T41" fmla="*/ 7 h 15"/>
                <a:gd name="T42" fmla="*/ 34 w 37"/>
                <a:gd name="T43" fmla="*/ 5 h 15"/>
                <a:gd name="T44" fmla="*/ 34 w 37"/>
                <a:gd name="T45" fmla="*/ 7 h 15"/>
                <a:gd name="T46" fmla="*/ 33 w 37"/>
                <a:gd name="T47" fmla="*/ 9 h 15"/>
                <a:gd name="T48" fmla="*/ 33 w 37"/>
                <a:gd name="T49" fmla="*/ 10 h 15"/>
                <a:gd name="T50" fmla="*/ 31 w 37"/>
                <a:gd name="T51" fmla="*/ 11 h 15"/>
                <a:gd name="T52" fmla="*/ 30 w 37"/>
                <a:gd name="T53" fmla="*/ 11 h 15"/>
                <a:gd name="T54" fmla="*/ 29 w 37"/>
                <a:gd name="T55" fmla="*/ 12 h 15"/>
                <a:gd name="T56" fmla="*/ 30 w 37"/>
                <a:gd name="T57" fmla="*/ 11 h 15"/>
                <a:gd name="T58" fmla="*/ 31 w 37"/>
                <a:gd name="T59" fmla="*/ 10 h 15"/>
                <a:gd name="T60" fmla="*/ 31 w 37"/>
                <a:gd name="T61" fmla="*/ 8 h 15"/>
                <a:gd name="T62" fmla="*/ 32 w 37"/>
                <a:gd name="T63" fmla="*/ 6 h 15"/>
                <a:gd name="T64" fmla="*/ 33 w 37"/>
                <a:gd name="T65" fmla="*/ 5 h 15"/>
                <a:gd name="T66" fmla="*/ 1 w 37"/>
                <a:gd name="T67" fmla="*/ 4 h 15"/>
                <a:gd name="T68" fmla="*/ 3 w 37"/>
                <a:gd name="T69" fmla="*/ 5 h 15"/>
                <a:gd name="T70" fmla="*/ 3 w 37"/>
                <a:gd name="T71" fmla="*/ 6 h 15"/>
                <a:gd name="T72" fmla="*/ 2 w 37"/>
                <a:gd name="T73" fmla="*/ 8 h 15"/>
                <a:gd name="T74" fmla="*/ 1 w 37"/>
                <a:gd name="T75" fmla="*/ 7 h 15"/>
                <a:gd name="T76" fmla="*/ 0 w 37"/>
                <a:gd name="T77" fmla="*/ 5 h 15"/>
                <a:gd name="T78" fmla="*/ 1 w 37"/>
                <a:gd name="T79" fmla="*/ 4 h 15"/>
                <a:gd name="T80" fmla="*/ 1 w 37"/>
                <a:gd name="T81" fmla="*/ 4 h 15"/>
                <a:gd name="T82" fmla="*/ 37 w 37"/>
                <a:gd name="T83" fmla="*/ 0 h 15"/>
                <a:gd name="T84" fmla="*/ 36 w 37"/>
                <a:gd name="T85" fmla="*/ 2 h 15"/>
                <a:gd name="T86" fmla="*/ 35 w 37"/>
                <a:gd name="T87" fmla="*/ 3 h 15"/>
                <a:gd name="T88" fmla="*/ 35 w 37"/>
                <a:gd name="T89" fmla="*/ 3 h 15"/>
                <a:gd name="T90" fmla="*/ 34 w 37"/>
                <a:gd name="T91" fmla="*/ 3 h 15"/>
                <a:gd name="T92" fmla="*/ 34 w 37"/>
                <a:gd name="T93" fmla="*/ 2 h 15"/>
                <a:gd name="T94" fmla="*/ 35 w 37"/>
                <a:gd name="T95" fmla="*/ 1 h 15"/>
                <a:gd name="T96" fmla="*/ 35 w 37"/>
                <a:gd name="T97" fmla="*/ 1 h 15"/>
                <a:gd name="T98" fmla="*/ 37 w 37"/>
                <a:gd name="T9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" h="15">
                  <a:moveTo>
                    <a:pt x="21" y="11"/>
                  </a:move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1"/>
                  </a:lnTo>
                  <a:close/>
                  <a:moveTo>
                    <a:pt x="15" y="6"/>
                  </a:move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close/>
                  <a:moveTo>
                    <a:pt x="33" y="4"/>
                  </a:move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4"/>
                  </a:lnTo>
                  <a:close/>
                  <a:moveTo>
                    <a:pt x="1" y="4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19"/>
            <p:cNvSpPr>
              <a:spLocks noEditPoints="1"/>
            </p:cNvSpPr>
            <p:nvPr/>
          </p:nvSpPr>
          <p:spPr bwMode="auto">
            <a:xfrm>
              <a:off x="5568589" y="3971147"/>
              <a:ext cx="49602" cy="24801"/>
            </a:xfrm>
            <a:custGeom>
              <a:avLst/>
              <a:gdLst>
                <a:gd name="T0" fmla="*/ 2 w 38"/>
                <a:gd name="T1" fmla="*/ 16 h 18"/>
                <a:gd name="T2" fmla="*/ 2 w 38"/>
                <a:gd name="T3" fmla="*/ 16 h 18"/>
                <a:gd name="T4" fmla="*/ 2 w 38"/>
                <a:gd name="T5" fmla="*/ 17 h 18"/>
                <a:gd name="T6" fmla="*/ 2 w 38"/>
                <a:gd name="T7" fmla="*/ 17 h 18"/>
                <a:gd name="T8" fmla="*/ 2 w 38"/>
                <a:gd name="T9" fmla="*/ 17 h 18"/>
                <a:gd name="T10" fmla="*/ 2 w 38"/>
                <a:gd name="T11" fmla="*/ 17 h 18"/>
                <a:gd name="T12" fmla="*/ 2 w 38"/>
                <a:gd name="T13" fmla="*/ 18 h 18"/>
                <a:gd name="T14" fmla="*/ 1 w 38"/>
                <a:gd name="T15" fmla="*/ 18 h 18"/>
                <a:gd name="T16" fmla="*/ 1 w 38"/>
                <a:gd name="T17" fmla="*/ 18 h 18"/>
                <a:gd name="T18" fmla="*/ 1 w 38"/>
                <a:gd name="T19" fmla="*/ 17 h 18"/>
                <a:gd name="T20" fmla="*/ 1 w 38"/>
                <a:gd name="T21" fmla="*/ 17 h 18"/>
                <a:gd name="T22" fmla="*/ 0 w 38"/>
                <a:gd name="T23" fmla="*/ 17 h 18"/>
                <a:gd name="T24" fmla="*/ 0 w 38"/>
                <a:gd name="T25" fmla="*/ 17 h 18"/>
                <a:gd name="T26" fmla="*/ 0 w 38"/>
                <a:gd name="T27" fmla="*/ 17 h 18"/>
                <a:gd name="T28" fmla="*/ 1 w 38"/>
                <a:gd name="T29" fmla="*/ 17 h 18"/>
                <a:gd name="T30" fmla="*/ 1 w 38"/>
                <a:gd name="T31" fmla="*/ 17 h 18"/>
                <a:gd name="T32" fmla="*/ 1 w 38"/>
                <a:gd name="T33" fmla="*/ 17 h 18"/>
                <a:gd name="T34" fmla="*/ 1 w 38"/>
                <a:gd name="T35" fmla="*/ 16 h 18"/>
                <a:gd name="T36" fmla="*/ 1 w 38"/>
                <a:gd name="T37" fmla="*/ 16 h 18"/>
                <a:gd name="T38" fmla="*/ 2 w 38"/>
                <a:gd name="T39" fmla="*/ 16 h 18"/>
                <a:gd name="T40" fmla="*/ 2 w 38"/>
                <a:gd name="T41" fmla="*/ 16 h 18"/>
                <a:gd name="T42" fmla="*/ 8 w 38"/>
                <a:gd name="T43" fmla="*/ 12 h 18"/>
                <a:gd name="T44" fmla="*/ 8 w 38"/>
                <a:gd name="T45" fmla="*/ 12 h 18"/>
                <a:gd name="T46" fmla="*/ 8 w 38"/>
                <a:gd name="T47" fmla="*/ 12 h 18"/>
                <a:gd name="T48" fmla="*/ 8 w 38"/>
                <a:gd name="T49" fmla="*/ 13 h 18"/>
                <a:gd name="T50" fmla="*/ 8 w 38"/>
                <a:gd name="T51" fmla="*/ 13 h 18"/>
                <a:gd name="T52" fmla="*/ 8 w 38"/>
                <a:gd name="T53" fmla="*/ 13 h 18"/>
                <a:gd name="T54" fmla="*/ 9 w 38"/>
                <a:gd name="T55" fmla="*/ 13 h 18"/>
                <a:gd name="T56" fmla="*/ 9 w 38"/>
                <a:gd name="T57" fmla="*/ 13 h 18"/>
                <a:gd name="T58" fmla="*/ 9 w 38"/>
                <a:gd name="T59" fmla="*/ 13 h 18"/>
                <a:gd name="T60" fmla="*/ 8 w 38"/>
                <a:gd name="T61" fmla="*/ 14 h 18"/>
                <a:gd name="T62" fmla="*/ 8 w 38"/>
                <a:gd name="T63" fmla="*/ 14 h 18"/>
                <a:gd name="T64" fmla="*/ 8 w 38"/>
                <a:gd name="T65" fmla="*/ 14 h 18"/>
                <a:gd name="T66" fmla="*/ 8 w 38"/>
                <a:gd name="T67" fmla="*/ 14 h 18"/>
                <a:gd name="T68" fmla="*/ 8 w 38"/>
                <a:gd name="T69" fmla="*/ 14 h 18"/>
                <a:gd name="T70" fmla="*/ 8 w 38"/>
                <a:gd name="T71" fmla="*/ 14 h 18"/>
                <a:gd name="T72" fmla="*/ 7 w 38"/>
                <a:gd name="T73" fmla="*/ 14 h 18"/>
                <a:gd name="T74" fmla="*/ 7 w 38"/>
                <a:gd name="T75" fmla="*/ 14 h 18"/>
                <a:gd name="T76" fmla="*/ 7 w 38"/>
                <a:gd name="T77" fmla="*/ 14 h 18"/>
                <a:gd name="T78" fmla="*/ 6 w 38"/>
                <a:gd name="T79" fmla="*/ 13 h 18"/>
                <a:gd name="T80" fmla="*/ 6 w 38"/>
                <a:gd name="T81" fmla="*/ 13 h 18"/>
                <a:gd name="T82" fmla="*/ 7 w 38"/>
                <a:gd name="T83" fmla="*/ 13 h 18"/>
                <a:gd name="T84" fmla="*/ 7 w 38"/>
                <a:gd name="T85" fmla="*/ 12 h 18"/>
                <a:gd name="T86" fmla="*/ 7 w 38"/>
                <a:gd name="T87" fmla="*/ 12 h 18"/>
                <a:gd name="T88" fmla="*/ 35 w 38"/>
                <a:gd name="T89" fmla="*/ 6 h 18"/>
                <a:gd name="T90" fmla="*/ 35 w 38"/>
                <a:gd name="T91" fmla="*/ 7 h 18"/>
                <a:gd name="T92" fmla="*/ 35 w 38"/>
                <a:gd name="T93" fmla="*/ 6 h 18"/>
                <a:gd name="T94" fmla="*/ 38 w 38"/>
                <a:gd name="T95" fmla="*/ 1 h 18"/>
                <a:gd name="T96" fmla="*/ 38 w 38"/>
                <a:gd name="T97" fmla="*/ 1 h 18"/>
                <a:gd name="T98" fmla="*/ 38 w 38"/>
                <a:gd name="T99" fmla="*/ 2 h 18"/>
                <a:gd name="T100" fmla="*/ 37 w 38"/>
                <a:gd name="T101" fmla="*/ 2 h 18"/>
                <a:gd name="T102" fmla="*/ 37 w 38"/>
                <a:gd name="T103" fmla="*/ 2 h 18"/>
                <a:gd name="T104" fmla="*/ 37 w 38"/>
                <a:gd name="T105" fmla="*/ 2 h 18"/>
                <a:gd name="T106" fmla="*/ 38 w 38"/>
                <a:gd name="T107" fmla="*/ 1 h 18"/>
                <a:gd name="T108" fmla="*/ 38 w 38"/>
                <a:gd name="T109" fmla="*/ 1 h 18"/>
                <a:gd name="T110" fmla="*/ 37 w 38"/>
                <a:gd name="T111" fmla="*/ 1 h 18"/>
                <a:gd name="T112" fmla="*/ 37 w 38"/>
                <a:gd name="T113" fmla="*/ 1 h 18"/>
                <a:gd name="T114" fmla="*/ 38 w 38"/>
                <a:gd name="T115" fmla="*/ 0 h 18"/>
                <a:gd name="T116" fmla="*/ 37 w 38"/>
                <a:gd name="T117" fmla="*/ 0 h 18"/>
                <a:gd name="T118" fmla="*/ 37 w 38"/>
                <a:gd name="T119" fmla="*/ 0 h 18"/>
                <a:gd name="T120" fmla="*/ 38 w 38"/>
                <a:gd name="T1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18"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7" y="12"/>
                  </a:move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  <a:moveTo>
                    <a:pt x="35" y="6"/>
                  </a:moveTo>
                  <a:lnTo>
                    <a:pt x="35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close/>
                  <a:moveTo>
                    <a:pt x="38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37" y="1"/>
                  </a:move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20"/>
            <p:cNvSpPr>
              <a:spLocks noEditPoints="1"/>
            </p:cNvSpPr>
            <p:nvPr/>
          </p:nvSpPr>
          <p:spPr bwMode="auto">
            <a:xfrm>
              <a:off x="5589474" y="3972525"/>
              <a:ext cx="27411" cy="19290"/>
            </a:xfrm>
            <a:custGeom>
              <a:avLst/>
              <a:gdLst>
                <a:gd name="T0" fmla="*/ 7 w 21"/>
                <a:gd name="T1" fmla="*/ 14 h 14"/>
                <a:gd name="T2" fmla="*/ 7 w 21"/>
                <a:gd name="T3" fmla="*/ 14 h 14"/>
                <a:gd name="T4" fmla="*/ 7 w 21"/>
                <a:gd name="T5" fmla="*/ 14 h 14"/>
                <a:gd name="T6" fmla="*/ 7 w 21"/>
                <a:gd name="T7" fmla="*/ 14 h 14"/>
                <a:gd name="T8" fmla="*/ 7 w 21"/>
                <a:gd name="T9" fmla="*/ 14 h 14"/>
                <a:gd name="T10" fmla="*/ 14 w 21"/>
                <a:gd name="T11" fmla="*/ 13 h 14"/>
                <a:gd name="T12" fmla="*/ 14 w 21"/>
                <a:gd name="T13" fmla="*/ 13 h 14"/>
                <a:gd name="T14" fmla="*/ 14 w 21"/>
                <a:gd name="T15" fmla="*/ 13 h 14"/>
                <a:gd name="T16" fmla="*/ 14 w 21"/>
                <a:gd name="T17" fmla="*/ 13 h 14"/>
                <a:gd name="T18" fmla="*/ 14 w 21"/>
                <a:gd name="T19" fmla="*/ 13 h 14"/>
                <a:gd name="T20" fmla="*/ 6 w 21"/>
                <a:gd name="T21" fmla="*/ 12 h 14"/>
                <a:gd name="T22" fmla="*/ 6 w 21"/>
                <a:gd name="T23" fmla="*/ 12 h 14"/>
                <a:gd name="T24" fmla="*/ 6 w 21"/>
                <a:gd name="T25" fmla="*/ 12 h 14"/>
                <a:gd name="T26" fmla="*/ 6 w 21"/>
                <a:gd name="T27" fmla="*/ 12 h 14"/>
                <a:gd name="T28" fmla="*/ 6 w 21"/>
                <a:gd name="T29" fmla="*/ 12 h 14"/>
                <a:gd name="T30" fmla="*/ 6 w 21"/>
                <a:gd name="T31" fmla="*/ 12 h 14"/>
                <a:gd name="T32" fmla="*/ 6 w 21"/>
                <a:gd name="T33" fmla="*/ 12 h 14"/>
                <a:gd name="T34" fmla="*/ 6 w 21"/>
                <a:gd name="T35" fmla="*/ 12 h 14"/>
                <a:gd name="T36" fmla="*/ 6 w 21"/>
                <a:gd name="T37" fmla="*/ 12 h 14"/>
                <a:gd name="T38" fmla="*/ 6 w 21"/>
                <a:gd name="T39" fmla="*/ 12 h 14"/>
                <a:gd name="T40" fmla="*/ 6 w 21"/>
                <a:gd name="T41" fmla="*/ 12 h 14"/>
                <a:gd name="T42" fmla="*/ 0 w 21"/>
                <a:gd name="T43" fmla="*/ 9 h 14"/>
                <a:gd name="T44" fmla="*/ 0 w 21"/>
                <a:gd name="T45" fmla="*/ 9 h 14"/>
                <a:gd name="T46" fmla="*/ 0 w 21"/>
                <a:gd name="T47" fmla="*/ 9 h 14"/>
                <a:gd name="T48" fmla="*/ 0 w 21"/>
                <a:gd name="T49" fmla="*/ 9 h 14"/>
                <a:gd name="T50" fmla="*/ 0 w 21"/>
                <a:gd name="T51" fmla="*/ 9 h 14"/>
                <a:gd name="T52" fmla="*/ 0 w 21"/>
                <a:gd name="T53" fmla="*/ 8 h 14"/>
                <a:gd name="T54" fmla="*/ 0 w 21"/>
                <a:gd name="T55" fmla="*/ 8 h 14"/>
                <a:gd name="T56" fmla="*/ 0 w 21"/>
                <a:gd name="T57" fmla="*/ 8 h 14"/>
                <a:gd name="T58" fmla="*/ 0 w 21"/>
                <a:gd name="T59" fmla="*/ 8 h 14"/>
                <a:gd name="T60" fmla="*/ 0 w 21"/>
                <a:gd name="T61" fmla="*/ 8 h 14"/>
                <a:gd name="T62" fmla="*/ 0 w 21"/>
                <a:gd name="T63" fmla="*/ 8 h 14"/>
                <a:gd name="T64" fmla="*/ 0 w 21"/>
                <a:gd name="T65" fmla="*/ 7 h 14"/>
                <a:gd name="T66" fmla="*/ 0 w 21"/>
                <a:gd name="T67" fmla="*/ 7 h 14"/>
                <a:gd name="T68" fmla="*/ 0 w 21"/>
                <a:gd name="T69" fmla="*/ 7 h 14"/>
                <a:gd name="T70" fmla="*/ 0 w 21"/>
                <a:gd name="T71" fmla="*/ 7 h 14"/>
                <a:gd name="T72" fmla="*/ 0 w 21"/>
                <a:gd name="T73" fmla="*/ 7 h 14"/>
                <a:gd name="T74" fmla="*/ 21 w 21"/>
                <a:gd name="T75" fmla="*/ 0 h 14"/>
                <a:gd name="T76" fmla="*/ 21 w 21"/>
                <a:gd name="T77" fmla="*/ 0 h 14"/>
                <a:gd name="T78" fmla="*/ 21 w 21"/>
                <a:gd name="T79" fmla="*/ 0 h 14"/>
                <a:gd name="T80" fmla="*/ 21 w 21"/>
                <a:gd name="T81" fmla="*/ 0 h 14"/>
                <a:gd name="T82" fmla="*/ 21 w 21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" h="14">
                  <a:moveTo>
                    <a:pt x="7" y="14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close/>
                  <a:moveTo>
                    <a:pt x="14" y="13"/>
                  </a:move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close/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close/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21"/>
            <p:cNvSpPr>
              <a:spLocks noEditPoints="1"/>
            </p:cNvSpPr>
            <p:nvPr/>
          </p:nvSpPr>
          <p:spPr bwMode="auto">
            <a:xfrm>
              <a:off x="5733060" y="3887100"/>
              <a:ext cx="130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  <a:gd name="T18" fmla="*/ 1 w 1"/>
                <a:gd name="T19" fmla="*/ 1 w 1"/>
                <a:gd name="T20" fmla="*/ 1 w 1"/>
                <a:gd name="T21" fmla="*/ 1 w 1"/>
                <a:gd name="T22" fmla="*/ 1 w 1"/>
                <a:gd name="T2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22"/>
            <p:cNvSpPr>
              <a:spLocks noEditPoints="1"/>
            </p:cNvSpPr>
            <p:nvPr/>
          </p:nvSpPr>
          <p:spPr bwMode="auto">
            <a:xfrm>
              <a:off x="5703037" y="3876077"/>
              <a:ext cx="26107" cy="9645"/>
            </a:xfrm>
            <a:custGeom>
              <a:avLst/>
              <a:gdLst>
                <a:gd name="T0" fmla="*/ 20 w 20"/>
                <a:gd name="T1" fmla="*/ 7 h 7"/>
                <a:gd name="T2" fmla="*/ 20 w 20"/>
                <a:gd name="T3" fmla="*/ 7 h 7"/>
                <a:gd name="T4" fmla="*/ 20 w 20"/>
                <a:gd name="T5" fmla="*/ 7 h 7"/>
                <a:gd name="T6" fmla="*/ 20 w 20"/>
                <a:gd name="T7" fmla="*/ 7 h 7"/>
                <a:gd name="T8" fmla="*/ 20 w 20"/>
                <a:gd name="T9" fmla="*/ 7 h 7"/>
                <a:gd name="T10" fmla="*/ 19 w 20"/>
                <a:gd name="T11" fmla="*/ 7 h 7"/>
                <a:gd name="T12" fmla="*/ 19 w 20"/>
                <a:gd name="T13" fmla="*/ 7 h 7"/>
                <a:gd name="T14" fmla="*/ 19 w 20"/>
                <a:gd name="T15" fmla="*/ 7 h 7"/>
                <a:gd name="T16" fmla="*/ 19 w 20"/>
                <a:gd name="T17" fmla="*/ 7 h 7"/>
                <a:gd name="T18" fmla="*/ 19 w 20"/>
                <a:gd name="T19" fmla="*/ 7 h 7"/>
                <a:gd name="T20" fmla="*/ 19 w 20"/>
                <a:gd name="T21" fmla="*/ 7 h 7"/>
                <a:gd name="T22" fmla="*/ 19 w 20"/>
                <a:gd name="T23" fmla="*/ 7 h 7"/>
                <a:gd name="T24" fmla="*/ 19 w 20"/>
                <a:gd name="T25" fmla="*/ 7 h 7"/>
                <a:gd name="T26" fmla="*/ 19 w 20"/>
                <a:gd name="T27" fmla="*/ 7 h 7"/>
                <a:gd name="T28" fmla="*/ 20 w 20"/>
                <a:gd name="T29" fmla="*/ 7 h 7"/>
                <a:gd name="T30" fmla="*/ 20 w 20"/>
                <a:gd name="T31" fmla="*/ 7 h 7"/>
                <a:gd name="T32" fmla="*/ 0 w 20"/>
                <a:gd name="T33" fmla="*/ 0 h 7"/>
                <a:gd name="T34" fmla="*/ 0 w 20"/>
                <a:gd name="T35" fmla="*/ 0 h 7"/>
                <a:gd name="T36" fmla="*/ 0 w 20"/>
                <a:gd name="T37" fmla="*/ 0 h 7"/>
                <a:gd name="T38" fmla="*/ 0 w 20"/>
                <a:gd name="T39" fmla="*/ 1 h 7"/>
                <a:gd name="T40" fmla="*/ 0 w 20"/>
                <a:gd name="T41" fmla="*/ 0 h 7"/>
                <a:gd name="T42" fmla="*/ 0 w 20"/>
                <a:gd name="T43" fmla="*/ 0 h 7"/>
                <a:gd name="T44" fmla="*/ 1 w 20"/>
                <a:gd name="T45" fmla="*/ 0 h 7"/>
                <a:gd name="T46" fmla="*/ 0 w 20"/>
                <a:gd name="T47" fmla="*/ 0 h 7"/>
                <a:gd name="T48" fmla="*/ 0 w 20"/>
                <a:gd name="T49" fmla="*/ 1 h 7"/>
                <a:gd name="T50" fmla="*/ 1 w 20"/>
                <a:gd name="T51" fmla="*/ 1 h 7"/>
                <a:gd name="T52" fmla="*/ 1 w 20"/>
                <a:gd name="T53" fmla="*/ 1 h 7"/>
                <a:gd name="T54" fmla="*/ 1 w 20"/>
                <a:gd name="T55" fmla="*/ 1 h 7"/>
                <a:gd name="T56" fmla="*/ 1 w 20"/>
                <a:gd name="T57" fmla="*/ 1 h 7"/>
                <a:gd name="T58" fmla="*/ 1 w 20"/>
                <a:gd name="T59" fmla="*/ 0 h 7"/>
                <a:gd name="T60" fmla="*/ 1 w 20"/>
                <a:gd name="T61" fmla="*/ 0 h 7"/>
                <a:gd name="T62" fmla="*/ 1 w 20"/>
                <a:gd name="T63" fmla="*/ 0 h 7"/>
                <a:gd name="T64" fmla="*/ 1 w 20"/>
                <a:gd name="T65" fmla="*/ 0 h 7"/>
                <a:gd name="T66" fmla="*/ 1 w 20"/>
                <a:gd name="T67" fmla="*/ 0 h 7"/>
                <a:gd name="T68" fmla="*/ 1 w 20"/>
                <a:gd name="T69" fmla="*/ 1 h 7"/>
                <a:gd name="T70" fmla="*/ 1 w 20"/>
                <a:gd name="T71" fmla="*/ 1 h 7"/>
                <a:gd name="T72" fmla="*/ 1 w 20"/>
                <a:gd name="T73" fmla="*/ 1 h 7"/>
                <a:gd name="T74" fmla="*/ 1 w 20"/>
                <a:gd name="T75" fmla="*/ 1 h 7"/>
                <a:gd name="T76" fmla="*/ 0 w 20"/>
                <a:gd name="T77" fmla="*/ 1 h 7"/>
                <a:gd name="T78" fmla="*/ 0 w 20"/>
                <a:gd name="T79" fmla="*/ 1 h 7"/>
                <a:gd name="T80" fmla="*/ 0 w 20"/>
                <a:gd name="T81" fmla="*/ 1 h 7"/>
                <a:gd name="T82" fmla="*/ 0 w 20"/>
                <a:gd name="T83" fmla="*/ 1 h 7"/>
                <a:gd name="T84" fmla="*/ 0 w 20"/>
                <a:gd name="T85" fmla="*/ 1 h 7"/>
                <a:gd name="T86" fmla="*/ 0 w 20"/>
                <a:gd name="T87" fmla="*/ 1 h 7"/>
                <a:gd name="T88" fmla="*/ 0 w 20"/>
                <a:gd name="T89" fmla="*/ 1 h 7"/>
                <a:gd name="T90" fmla="*/ 0 w 20"/>
                <a:gd name="T91" fmla="*/ 1 h 7"/>
                <a:gd name="T92" fmla="*/ 0 w 20"/>
                <a:gd name="T93" fmla="*/ 1 h 7"/>
                <a:gd name="T94" fmla="*/ 0 w 20"/>
                <a:gd name="T95" fmla="*/ 1 h 7"/>
                <a:gd name="T96" fmla="*/ 0 w 20"/>
                <a:gd name="T97" fmla="*/ 1 h 7"/>
                <a:gd name="T98" fmla="*/ 0 w 20"/>
                <a:gd name="T99" fmla="*/ 0 h 7"/>
                <a:gd name="T100" fmla="*/ 0 w 20"/>
                <a:gd name="T101" fmla="*/ 0 h 7"/>
                <a:gd name="T102" fmla="*/ 0 w 20"/>
                <a:gd name="T103" fmla="*/ 0 h 7"/>
                <a:gd name="T104" fmla="*/ 0 w 20"/>
                <a:gd name="T10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23"/>
            <p:cNvSpPr>
              <a:spLocks noEditPoints="1"/>
            </p:cNvSpPr>
            <p:nvPr/>
          </p:nvSpPr>
          <p:spPr bwMode="auto">
            <a:xfrm>
              <a:off x="5770914" y="3814074"/>
              <a:ext cx="33939" cy="19290"/>
            </a:xfrm>
            <a:custGeom>
              <a:avLst/>
              <a:gdLst>
                <a:gd name="T0" fmla="*/ 3 w 26"/>
                <a:gd name="T1" fmla="*/ 11 h 14"/>
                <a:gd name="T2" fmla="*/ 3 w 26"/>
                <a:gd name="T3" fmla="*/ 12 h 14"/>
                <a:gd name="T4" fmla="*/ 2 w 26"/>
                <a:gd name="T5" fmla="*/ 13 h 14"/>
                <a:gd name="T6" fmla="*/ 2 w 26"/>
                <a:gd name="T7" fmla="*/ 14 h 14"/>
                <a:gd name="T8" fmla="*/ 1 w 26"/>
                <a:gd name="T9" fmla="*/ 13 h 14"/>
                <a:gd name="T10" fmla="*/ 1 w 26"/>
                <a:gd name="T11" fmla="*/ 12 h 14"/>
                <a:gd name="T12" fmla="*/ 1 w 26"/>
                <a:gd name="T13" fmla="*/ 12 h 14"/>
                <a:gd name="T14" fmla="*/ 2 w 26"/>
                <a:gd name="T15" fmla="*/ 11 h 14"/>
                <a:gd name="T16" fmla="*/ 3 w 26"/>
                <a:gd name="T17" fmla="*/ 11 h 14"/>
                <a:gd name="T18" fmla="*/ 17 w 26"/>
                <a:gd name="T19" fmla="*/ 1 h 14"/>
                <a:gd name="T20" fmla="*/ 16 w 26"/>
                <a:gd name="T21" fmla="*/ 2 h 14"/>
                <a:gd name="T22" fmla="*/ 17 w 26"/>
                <a:gd name="T23" fmla="*/ 2 h 14"/>
                <a:gd name="T24" fmla="*/ 16 w 26"/>
                <a:gd name="T25" fmla="*/ 3 h 14"/>
                <a:gd name="T26" fmla="*/ 17 w 26"/>
                <a:gd name="T27" fmla="*/ 4 h 14"/>
                <a:gd name="T28" fmla="*/ 18 w 26"/>
                <a:gd name="T29" fmla="*/ 4 h 14"/>
                <a:gd name="T30" fmla="*/ 19 w 26"/>
                <a:gd name="T31" fmla="*/ 4 h 14"/>
                <a:gd name="T32" fmla="*/ 18 w 26"/>
                <a:gd name="T33" fmla="*/ 5 h 14"/>
                <a:gd name="T34" fmla="*/ 18 w 26"/>
                <a:gd name="T35" fmla="*/ 6 h 14"/>
                <a:gd name="T36" fmla="*/ 17 w 26"/>
                <a:gd name="T37" fmla="*/ 7 h 14"/>
                <a:gd name="T38" fmla="*/ 17 w 26"/>
                <a:gd name="T39" fmla="*/ 8 h 14"/>
                <a:gd name="T40" fmla="*/ 16 w 26"/>
                <a:gd name="T41" fmla="*/ 9 h 14"/>
                <a:gd name="T42" fmla="*/ 15 w 26"/>
                <a:gd name="T43" fmla="*/ 8 h 14"/>
                <a:gd name="T44" fmla="*/ 13 w 26"/>
                <a:gd name="T45" fmla="*/ 8 h 14"/>
                <a:gd name="T46" fmla="*/ 13 w 26"/>
                <a:gd name="T47" fmla="*/ 8 h 14"/>
                <a:gd name="T48" fmla="*/ 13 w 26"/>
                <a:gd name="T49" fmla="*/ 6 h 14"/>
                <a:gd name="T50" fmla="*/ 11 w 26"/>
                <a:gd name="T51" fmla="*/ 6 h 14"/>
                <a:gd name="T52" fmla="*/ 11 w 26"/>
                <a:gd name="T53" fmla="*/ 7 h 14"/>
                <a:gd name="T54" fmla="*/ 11 w 26"/>
                <a:gd name="T55" fmla="*/ 7 h 14"/>
                <a:gd name="T56" fmla="*/ 10 w 26"/>
                <a:gd name="T57" fmla="*/ 6 h 14"/>
                <a:gd name="T58" fmla="*/ 10 w 26"/>
                <a:gd name="T59" fmla="*/ 6 h 14"/>
                <a:gd name="T60" fmla="*/ 10 w 26"/>
                <a:gd name="T61" fmla="*/ 6 h 14"/>
                <a:gd name="T62" fmla="*/ 11 w 26"/>
                <a:gd name="T63" fmla="*/ 5 h 14"/>
                <a:gd name="T64" fmla="*/ 12 w 26"/>
                <a:gd name="T65" fmla="*/ 4 h 14"/>
                <a:gd name="T66" fmla="*/ 13 w 26"/>
                <a:gd name="T67" fmla="*/ 3 h 14"/>
                <a:gd name="T68" fmla="*/ 14 w 26"/>
                <a:gd name="T69" fmla="*/ 2 h 14"/>
                <a:gd name="T70" fmla="*/ 16 w 26"/>
                <a:gd name="T71" fmla="*/ 2 h 14"/>
                <a:gd name="T72" fmla="*/ 16 w 26"/>
                <a:gd name="T73" fmla="*/ 1 h 14"/>
                <a:gd name="T74" fmla="*/ 24 w 26"/>
                <a:gd name="T75" fmla="*/ 1 h 14"/>
                <a:gd name="T76" fmla="*/ 24 w 26"/>
                <a:gd name="T77" fmla="*/ 1 h 14"/>
                <a:gd name="T78" fmla="*/ 25 w 26"/>
                <a:gd name="T79" fmla="*/ 1 h 14"/>
                <a:gd name="T80" fmla="*/ 25 w 26"/>
                <a:gd name="T81" fmla="*/ 1 h 14"/>
                <a:gd name="T82" fmla="*/ 25 w 26"/>
                <a:gd name="T83" fmla="*/ 2 h 14"/>
                <a:gd name="T84" fmla="*/ 25 w 26"/>
                <a:gd name="T85" fmla="*/ 2 h 14"/>
                <a:gd name="T86" fmla="*/ 25 w 26"/>
                <a:gd name="T87" fmla="*/ 3 h 14"/>
                <a:gd name="T88" fmla="*/ 24 w 26"/>
                <a:gd name="T89" fmla="*/ 2 h 14"/>
                <a:gd name="T90" fmla="*/ 22 w 26"/>
                <a:gd name="T91" fmla="*/ 1 h 14"/>
                <a:gd name="T92" fmla="*/ 21 w 26"/>
                <a:gd name="T93" fmla="*/ 1 h 14"/>
                <a:gd name="T94" fmla="*/ 22 w 26"/>
                <a:gd name="T95" fmla="*/ 0 h 14"/>
                <a:gd name="T96" fmla="*/ 22 w 26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14">
                  <a:moveTo>
                    <a:pt x="3" y="11"/>
                  </a:moveTo>
                  <a:lnTo>
                    <a:pt x="3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17" y="1"/>
                  </a:moveTo>
                  <a:lnTo>
                    <a:pt x="17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24" y="0"/>
                  </a:moveTo>
                  <a:lnTo>
                    <a:pt x="24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24"/>
            <p:cNvSpPr>
              <a:spLocks noEditPoints="1"/>
            </p:cNvSpPr>
            <p:nvPr/>
          </p:nvSpPr>
          <p:spPr bwMode="auto">
            <a:xfrm>
              <a:off x="5661267" y="3757584"/>
              <a:ext cx="133144" cy="118493"/>
            </a:xfrm>
            <a:custGeom>
              <a:avLst/>
              <a:gdLst>
                <a:gd name="T0" fmla="*/ 47 w 102"/>
                <a:gd name="T1" fmla="*/ 4 h 86"/>
                <a:gd name="T2" fmla="*/ 50 w 102"/>
                <a:gd name="T3" fmla="*/ 5 h 86"/>
                <a:gd name="T4" fmla="*/ 53 w 102"/>
                <a:gd name="T5" fmla="*/ 4 h 86"/>
                <a:gd name="T6" fmla="*/ 60 w 102"/>
                <a:gd name="T7" fmla="*/ 5 h 86"/>
                <a:gd name="T8" fmla="*/ 64 w 102"/>
                <a:gd name="T9" fmla="*/ 7 h 86"/>
                <a:gd name="T10" fmla="*/ 69 w 102"/>
                <a:gd name="T11" fmla="*/ 9 h 86"/>
                <a:gd name="T12" fmla="*/ 77 w 102"/>
                <a:gd name="T13" fmla="*/ 12 h 86"/>
                <a:gd name="T14" fmla="*/ 84 w 102"/>
                <a:gd name="T15" fmla="*/ 11 h 86"/>
                <a:gd name="T16" fmla="*/ 89 w 102"/>
                <a:gd name="T17" fmla="*/ 14 h 86"/>
                <a:gd name="T18" fmla="*/ 97 w 102"/>
                <a:gd name="T19" fmla="*/ 16 h 86"/>
                <a:gd name="T20" fmla="*/ 101 w 102"/>
                <a:gd name="T21" fmla="*/ 16 h 86"/>
                <a:gd name="T22" fmla="*/ 100 w 102"/>
                <a:gd name="T23" fmla="*/ 22 h 86"/>
                <a:gd name="T24" fmla="*/ 93 w 102"/>
                <a:gd name="T25" fmla="*/ 27 h 86"/>
                <a:gd name="T26" fmla="*/ 85 w 102"/>
                <a:gd name="T27" fmla="*/ 30 h 86"/>
                <a:gd name="T28" fmla="*/ 81 w 102"/>
                <a:gd name="T29" fmla="*/ 34 h 86"/>
                <a:gd name="T30" fmla="*/ 79 w 102"/>
                <a:gd name="T31" fmla="*/ 33 h 86"/>
                <a:gd name="T32" fmla="*/ 80 w 102"/>
                <a:gd name="T33" fmla="*/ 36 h 86"/>
                <a:gd name="T34" fmla="*/ 76 w 102"/>
                <a:gd name="T35" fmla="*/ 41 h 86"/>
                <a:gd name="T36" fmla="*/ 72 w 102"/>
                <a:gd name="T37" fmla="*/ 48 h 86"/>
                <a:gd name="T38" fmla="*/ 76 w 102"/>
                <a:gd name="T39" fmla="*/ 55 h 86"/>
                <a:gd name="T40" fmla="*/ 72 w 102"/>
                <a:gd name="T41" fmla="*/ 60 h 86"/>
                <a:gd name="T42" fmla="*/ 69 w 102"/>
                <a:gd name="T43" fmla="*/ 66 h 86"/>
                <a:gd name="T44" fmla="*/ 67 w 102"/>
                <a:gd name="T45" fmla="*/ 69 h 86"/>
                <a:gd name="T46" fmla="*/ 63 w 102"/>
                <a:gd name="T47" fmla="*/ 70 h 86"/>
                <a:gd name="T48" fmla="*/ 58 w 102"/>
                <a:gd name="T49" fmla="*/ 77 h 86"/>
                <a:gd name="T50" fmla="*/ 48 w 102"/>
                <a:gd name="T51" fmla="*/ 78 h 86"/>
                <a:gd name="T52" fmla="*/ 39 w 102"/>
                <a:gd name="T53" fmla="*/ 78 h 86"/>
                <a:gd name="T54" fmla="*/ 33 w 102"/>
                <a:gd name="T55" fmla="*/ 82 h 86"/>
                <a:gd name="T56" fmla="*/ 27 w 102"/>
                <a:gd name="T57" fmla="*/ 83 h 86"/>
                <a:gd name="T58" fmla="*/ 24 w 102"/>
                <a:gd name="T59" fmla="*/ 80 h 86"/>
                <a:gd name="T60" fmla="*/ 23 w 102"/>
                <a:gd name="T61" fmla="*/ 75 h 86"/>
                <a:gd name="T62" fmla="*/ 19 w 102"/>
                <a:gd name="T63" fmla="*/ 72 h 86"/>
                <a:gd name="T64" fmla="*/ 18 w 102"/>
                <a:gd name="T65" fmla="*/ 72 h 86"/>
                <a:gd name="T66" fmla="*/ 15 w 102"/>
                <a:gd name="T67" fmla="*/ 69 h 86"/>
                <a:gd name="T68" fmla="*/ 19 w 102"/>
                <a:gd name="T69" fmla="*/ 63 h 86"/>
                <a:gd name="T70" fmla="*/ 17 w 102"/>
                <a:gd name="T71" fmla="*/ 55 h 86"/>
                <a:gd name="T72" fmla="*/ 16 w 102"/>
                <a:gd name="T73" fmla="*/ 47 h 86"/>
                <a:gd name="T74" fmla="*/ 20 w 102"/>
                <a:gd name="T75" fmla="*/ 43 h 86"/>
                <a:gd name="T76" fmla="*/ 20 w 102"/>
                <a:gd name="T77" fmla="*/ 35 h 86"/>
                <a:gd name="T78" fmla="*/ 21 w 102"/>
                <a:gd name="T79" fmla="*/ 30 h 86"/>
                <a:gd name="T80" fmla="*/ 24 w 102"/>
                <a:gd name="T81" fmla="*/ 23 h 86"/>
                <a:gd name="T82" fmla="*/ 18 w 102"/>
                <a:gd name="T83" fmla="*/ 20 h 86"/>
                <a:gd name="T84" fmla="*/ 11 w 102"/>
                <a:gd name="T85" fmla="*/ 22 h 86"/>
                <a:gd name="T86" fmla="*/ 6 w 102"/>
                <a:gd name="T87" fmla="*/ 19 h 86"/>
                <a:gd name="T88" fmla="*/ 6 w 102"/>
                <a:gd name="T89" fmla="*/ 17 h 86"/>
                <a:gd name="T90" fmla="*/ 5 w 102"/>
                <a:gd name="T91" fmla="*/ 16 h 86"/>
                <a:gd name="T92" fmla="*/ 4 w 102"/>
                <a:gd name="T93" fmla="*/ 14 h 86"/>
                <a:gd name="T94" fmla="*/ 4 w 102"/>
                <a:gd name="T95" fmla="*/ 13 h 86"/>
                <a:gd name="T96" fmla="*/ 4 w 102"/>
                <a:gd name="T97" fmla="*/ 10 h 86"/>
                <a:gd name="T98" fmla="*/ 1 w 102"/>
                <a:gd name="T99" fmla="*/ 9 h 86"/>
                <a:gd name="T100" fmla="*/ 2 w 102"/>
                <a:gd name="T101" fmla="*/ 6 h 86"/>
                <a:gd name="T102" fmla="*/ 7 w 102"/>
                <a:gd name="T103" fmla="*/ 4 h 86"/>
                <a:gd name="T104" fmla="*/ 8 w 102"/>
                <a:gd name="T105" fmla="*/ 4 h 86"/>
                <a:gd name="T106" fmla="*/ 10 w 102"/>
                <a:gd name="T107" fmla="*/ 1 h 86"/>
                <a:gd name="T108" fmla="*/ 12 w 102"/>
                <a:gd name="T109" fmla="*/ 1 h 86"/>
                <a:gd name="T110" fmla="*/ 16 w 102"/>
                <a:gd name="T111" fmla="*/ 2 h 86"/>
                <a:gd name="T112" fmla="*/ 21 w 102"/>
                <a:gd name="T113" fmla="*/ 2 h 86"/>
                <a:gd name="T114" fmla="*/ 27 w 102"/>
                <a:gd name="T115" fmla="*/ 2 h 86"/>
                <a:gd name="T116" fmla="*/ 34 w 102"/>
                <a:gd name="T117" fmla="*/ 4 h 86"/>
                <a:gd name="T118" fmla="*/ 42 w 102"/>
                <a:gd name="T119" fmla="*/ 4 h 86"/>
                <a:gd name="T120" fmla="*/ 45 w 102"/>
                <a:gd name="T121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86">
                  <a:moveTo>
                    <a:pt x="91" y="15"/>
                  </a:moveTo>
                  <a:lnTo>
                    <a:pt x="91" y="15"/>
                  </a:lnTo>
                  <a:lnTo>
                    <a:pt x="91" y="15"/>
                  </a:lnTo>
                  <a:close/>
                  <a:moveTo>
                    <a:pt x="46" y="3"/>
                  </a:moveTo>
                  <a:lnTo>
                    <a:pt x="46" y="3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4" y="11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6" y="13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6" y="16"/>
                  </a:lnTo>
                  <a:lnTo>
                    <a:pt x="97" y="16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2" y="16"/>
                  </a:lnTo>
                  <a:lnTo>
                    <a:pt x="101" y="16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0" y="18"/>
                  </a:lnTo>
                  <a:lnTo>
                    <a:pt x="100" y="19"/>
                  </a:lnTo>
                  <a:lnTo>
                    <a:pt x="101" y="19"/>
                  </a:lnTo>
                  <a:lnTo>
                    <a:pt x="100" y="19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101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0" y="23"/>
                  </a:lnTo>
                  <a:lnTo>
                    <a:pt x="99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6" y="24"/>
                  </a:lnTo>
                  <a:lnTo>
                    <a:pt x="95" y="24"/>
                  </a:lnTo>
                  <a:lnTo>
                    <a:pt x="95" y="25"/>
                  </a:lnTo>
                  <a:lnTo>
                    <a:pt x="94" y="25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2" y="27"/>
                  </a:lnTo>
                  <a:lnTo>
                    <a:pt x="93" y="27"/>
                  </a:lnTo>
                  <a:lnTo>
                    <a:pt x="92" y="27"/>
                  </a:lnTo>
                  <a:lnTo>
                    <a:pt x="92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9"/>
                  </a:lnTo>
                  <a:lnTo>
                    <a:pt x="88" y="2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6" y="29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1" y="32"/>
                  </a:lnTo>
                  <a:lnTo>
                    <a:pt x="81" y="33"/>
                  </a:lnTo>
                  <a:lnTo>
                    <a:pt x="80" y="33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1" y="33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1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7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77" y="39"/>
                  </a:lnTo>
                  <a:lnTo>
                    <a:pt x="77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3" y="51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4" y="52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4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76" y="54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6" y="56"/>
                  </a:lnTo>
                  <a:lnTo>
                    <a:pt x="77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3" y="58"/>
                  </a:lnTo>
                  <a:lnTo>
                    <a:pt x="72" y="58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2"/>
                  </a:lnTo>
                  <a:lnTo>
                    <a:pt x="70" y="62"/>
                  </a:lnTo>
                  <a:lnTo>
                    <a:pt x="70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5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8" y="66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8"/>
                  </a:lnTo>
                  <a:lnTo>
                    <a:pt x="69" y="68"/>
                  </a:lnTo>
                  <a:lnTo>
                    <a:pt x="69" y="67"/>
                  </a:lnTo>
                  <a:lnTo>
                    <a:pt x="69" y="67"/>
                  </a:lnTo>
                  <a:lnTo>
                    <a:pt x="69" y="66"/>
                  </a:lnTo>
                  <a:lnTo>
                    <a:pt x="69" y="67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9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6" y="68"/>
                  </a:lnTo>
                  <a:lnTo>
                    <a:pt x="66" y="69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3" y="69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2"/>
                  </a:lnTo>
                  <a:lnTo>
                    <a:pt x="61" y="72"/>
                  </a:lnTo>
                  <a:lnTo>
                    <a:pt x="60" y="72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8" y="78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57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5" y="76"/>
                  </a:lnTo>
                  <a:lnTo>
                    <a:pt x="54" y="76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54" y="78"/>
                  </a:lnTo>
                  <a:lnTo>
                    <a:pt x="53" y="78"/>
                  </a:lnTo>
                  <a:lnTo>
                    <a:pt x="53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1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4" y="78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0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6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84"/>
                  </a:lnTo>
                  <a:lnTo>
                    <a:pt x="32" y="83"/>
                  </a:lnTo>
                  <a:lnTo>
                    <a:pt x="31" y="83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8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6" y="83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79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6" y="80"/>
                  </a:lnTo>
                  <a:lnTo>
                    <a:pt x="25" y="80"/>
                  </a:lnTo>
                  <a:lnTo>
                    <a:pt x="26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5" y="80"/>
                  </a:lnTo>
                  <a:lnTo>
                    <a:pt x="25" y="79"/>
                  </a:lnTo>
                  <a:lnTo>
                    <a:pt x="25" y="80"/>
                  </a:lnTo>
                  <a:lnTo>
                    <a:pt x="25" y="7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4" y="77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5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7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2" y="75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6" y="72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8"/>
                  </a:lnTo>
                  <a:lnTo>
                    <a:pt x="15" y="69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17" y="64"/>
                  </a:lnTo>
                  <a:lnTo>
                    <a:pt x="16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8" y="63"/>
                  </a:lnTo>
                  <a:lnTo>
                    <a:pt x="18" y="64"/>
                  </a:lnTo>
                  <a:lnTo>
                    <a:pt x="19" y="64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2"/>
                  </a:lnTo>
                  <a:lnTo>
                    <a:pt x="18" y="62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25"/>
            <p:cNvSpPr>
              <a:spLocks noEditPoints="1"/>
            </p:cNvSpPr>
            <p:nvPr/>
          </p:nvSpPr>
          <p:spPr bwMode="auto">
            <a:xfrm>
              <a:off x="5665183" y="3764473"/>
              <a:ext cx="125312" cy="95071"/>
            </a:xfrm>
            <a:custGeom>
              <a:avLst/>
              <a:gdLst>
                <a:gd name="T0" fmla="*/ 17 w 96"/>
                <a:gd name="T1" fmla="*/ 68 h 69"/>
                <a:gd name="T2" fmla="*/ 17 w 96"/>
                <a:gd name="T3" fmla="*/ 68 h 69"/>
                <a:gd name="T4" fmla="*/ 16 w 96"/>
                <a:gd name="T5" fmla="*/ 68 h 69"/>
                <a:gd name="T6" fmla="*/ 16 w 96"/>
                <a:gd name="T7" fmla="*/ 67 h 69"/>
                <a:gd name="T8" fmla="*/ 16 w 96"/>
                <a:gd name="T9" fmla="*/ 68 h 69"/>
                <a:gd name="T10" fmla="*/ 16 w 96"/>
                <a:gd name="T11" fmla="*/ 67 h 69"/>
                <a:gd name="T12" fmla="*/ 16 w 96"/>
                <a:gd name="T13" fmla="*/ 67 h 69"/>
                <a:gd name="T14" fmla="*/ 83 w 96"/>
                <a:gd name="T15" fmla="*/ 50 h 69"/>
                <a:gd name="T16" fmla="*/ 84 w 96"/>
                <a:gd name="T17" fmla="*/ 51 h 69"/>
                <a:gd name="T18" fmla="*/ 84 w 96"/>
                <a:gd name="T19" fmla="*/ 52 h 69"/>
                <a:gd name="T20" fmla="*/ 84 w 96"/>
                <a:gd name="T21" fmla="*/ 52 h 69"/>
                <a:gd name="T22" fmla="*/ 84 w 96"/>
                <a:gd name="T23" fmla="*/ 51 h 69"/>
                <a:gd name="T24" fmla="*/ 83 w 96"/>
                <a:gd name="T25" fmla="*/ 52 h 69"/>
                <a:gd name="T26" fmla="*/ 83 w 96"/>
                <a:gd name="T27" fmla="*/ 51 h 69"/>
                <a:gd name="T28" fmla="*/ 83 w 96"/>
                <a:gd name="T29" fmla="*/ 51 h 69"/>
                <a:gd name="T30" fmla="*/ 81 w 96"/>
                <a:gd name="T31" fmla="*/ 48 h 69"/>
                <a:gd name="T32" fmla="*/ 81 w 96"/>
                <a:gd name="T33" fmla="*/ 48 h 69"/>
                <a:gd name="T34" fmla="*/ 96 w 96"/>
                <a:gd name="T35" fmla="*/ 46 h 69"/>
                <a:gd name="T36" fmla="*/ 95 w 96"/>
                <a:gd name="T37" fmla="*/ 47 h 69"/>
                <a:gd name="T38" fmla="*/ 95 w 96"/>
                <a:gd name="T39" fmla="*/ 47 h 69"/>
                <a:gd name="T40" fmla="*/ 95 w 96"/>
                <a:gd name="T41" fmla="*/ 47 h 69"/>
                <a:gd name="T42" fmla="*/ 95 w 96"/>
                <a:gd name="T43" fmla="*/ 47 h 69"/>
                <a:gd name="T44" fmla="*/ 96 w 96"/>
                <a:gd name="T45" fmla="*/ 46 h 69"/>
                <a:gd name="T46" fmla="*/ 96 w 96"/>
                <a:gd name="T47" fmla="*/ 46 h 69"/>
                <a:gd name="T48" fmla="*/ 91 w 96"/>
                <a:gd name="T49" fmla="*/ 42 h 69"/>
                <a:gd name="T50" fmla="*/ 90 w 96"/>
                <a:gd name="T51" fmla="*/ 41 h 69"/>
                <a:gd name="T52" fmla="*/ 1 w 96"/>
                <a:gd name="T53" fmla="*/ 12 h 69"/>
                <a:gd name="T54" fmla="*/ 1 w 96"/>
                <a:gd name="T55" fmla="*/ 12 h 69"/>
                <a:gd name="T56" fmla="*/ 1 w 96"/>
                <a:gd name="T57" fmla="*/ 12 h 69"/>
                <a:gd name="T58" fmla="*/ 0 w 96"/>
                <a:gd name="T59" fmla="*/ 12 h 69"/>
                <a:gd name="T60" fmla="*/ 0 w 96"/>
                <a:gd name="T61" fmla="*/ 12 h 69"/>
                <a:gd name="T62" fmla="*/ 1 w 96"/>
                <a:gd name="T63" fmla="*/ 12 h 69"/>
                <a:gd name="T64" fmla="*/ 0 w 96"/>
                <a:gd name="T65" fmla="*/ 10 h 69"/>
                <a:gd name="T66" fmla="*/ 1 w 96"/>
                <a:gd name="T67" fmla="*/ 10 h 69"/>
                <a:gd name="T68" fmla="*/ 1 w 96"/>
                <a:gd name="T69" fmla="*/ 10 h 69"/>
                <a:gd name="T70" fmla="*/ 1 w 96"/>
                <a:gd name="T71" fmla="*/ 10 h 69"/>
                <a:gd name="T72" fmla="*/ 1 w 96"/>
                <a:gd name="T73" fmla="*/ 9 h 69"/>
                <a:gd name="T74" fmla="*/ 1 w 96"/>
                <a:gd name="T75" fmla="*/ 0 h 69"/>
                <a:gd name="T76" fmla="*/ 1 w 96"/>
                <a:gd name="T7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69">
                  <a:moveTo>
                    <a:pt x="16" y="68"/>
                  </a:moveTo>
                  <a:lnTo>
                    <a:pt x="17" y="68"/>
                  </a:lnTo>
                  <a:lnTo>
                    <a:pt x="17" y="69"/>
                  </a:lnTo>
                  <a:lnTo>
                    <a:pt x="17" y="68"/>
                  </a:lnTo>
                  <a:lnTo>
                    <a:pt x="16" y="68"/>
                  </a:lnTo>
                  <a:close/>
                  <a:moveTo>
                    <a:pt x="16" y="68"/>
                  </a:move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8"/>
                  </a:lnTo>
                  <a:close/>
                  <a:moveTo>
                    <a:pt x="16" y="67"/>
                  </a:move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close/>
                  <a:moveTo>
                    <a:pt x="83" y="50"/>
                  </a:moveTo>
                  <a:lnTo>
                    <a:pt x="83" y="51"/>
                  </a:lnTo>
                  <a:lnTo>
                    <a:pt x="84" y="51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1"/>
                  </a:lnTo>
                  <a:lnTo>
                    <a:pt x="83" y="51"/>
                  </a:lnTo>
                  <a:lnTo>
                    <a:pt x="83" y="52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0"/>
                  </a:lnTo>
                  <a:close/>
                  <a:moveTo>
                    <a:pt x="81" y="48"/>
                  </a:moveTo>
                  <a:lnTo>
                    <a:pt x="81" y="48"/>
                  </a:lnTo>
                  <a:lnTo>
                    <a:pt x="81" y="48"/>
                  </a:lnTo>
                  <a:close/>
                  <a:moveTo>
                    <a:pt x="95" y="46"/>
                  </a:moveTo>
                  <a:lnTo>
                    <a:pt x="96" y="46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5" y="46"/>
                  </a:lnTo>
                  <a:close/>
                  <a:moveTo>
                    <a:pt x="96" y="46"/>
                  </a:moveTo>
                  <a:lnTo>
                    <a:pt x="95" y="46"/>
                  </a:lnTo>
                  <a:lnTo>
                    <a:pt x="96" y="46"/>
                  </a:lnTo>
                  <a:close/>
                  <a:moveTo>
                    <a:pt x="91" y="41"/>
                  </a:moveTo>
                  <a:lnTo>
                    <a:pt x="91" y="42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1" y="41"/>
                  </a:lnTo>
                  <a:close/>
                  <a:moveTo>
                    <a:pt x="1" y="12"/>
                  </a:moveTo>
                  <a:lnTo>
                    <a:pt x="1" y="13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2"/>
                  </a:lnTo>
                  <a:close/>
                  <a:moveTo>
                    <a:pt x="1" y="12"/>
                  </a:move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0" y="11"/>
                  </a:moveTo>
                  <a:lnTo>
                    <a:pt x="0" y="10"/>
                  </a:lnTo>
                  <a:lnTo>
                    <a:pt x="0" y="11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8"/>
                  </a:moveTo>
                  <a:lnTo>
                    <a:pt x="1" y="9"/>
                  </a:lnTo>
                  <a:lnTo>
                    <a:pt x="1" y="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26"/>
            <p:cNvSpPr>
              <a:spLocks noEditPoints="1"/>
            </p:cNvSpPr>
            <p:nvPr/>
          </p:nvSpPr>
          <p:spPr bwMode="auto">
            <a:xfrm>
              <a:off x="5662573" y="3758961"/>
              <a:ext cx="127922" cy="111605"/>
            </a:xfrm>
            <a:custGeom>
              <a:avLst/>
              <a:gdLst>
                <a:gd name="T0" fmla="*/ 24 w 98"/>
                <a:gd name="T1" fmla="*/ 80 h 81"/>
                <a:gd name="T2" fmla="*/ 24 w 98"/>
                <a:gd name="T3" fmla="*/ 81 h 81"/>
                <a:gd name="T4" fmla="*/ 24 w 98"/>
                <a:gd name="T5" fmla="*/ 80 h 81"/>
                <a:gd name="T6" fmla="*/ 18 w 98"/>
                <a:gd name="T7" fmla="*/ 71 h 81"/>
                <a:gd name="T8" fmla="*/ 18 w 98"/>
                <a:gd name="T9" fmla="*/ 71 h 81"/>
                <a:gd name="T10" fmla="*/ 18 w 98"/>
                <a:gd name="T11" fmla="*/ 71 h 81"/>
                <a:gd name="T12" fmla="*/ 18 w 98"/>
                <a:gd name="T13" fmla="*/ 71 h 81"/>
                <a:gd name="T14" fmla="*/ 18 w 98"/>
                <a:gd name="T15" fmla="*/ 71 h 81"/>
                <a:gd name="T16" fmla="*/ 18 w 98"/>
                <a:gd name="T17" fmla="*/ 71 h 81"/>
                <a:gd name="T18" fmla="*/ 66 w 98"/>
                <a:gd name="T19" fmla="*/ 67 h 81"/>
                <a:gd name="T20" fmla="*/ 66 w 98"/>
                <a:gd name="T21" fmla="*/ 68 h 81"/>
                <a:gd name="T22" fmla="*/ 66 w 98"/>
                <a:gd name="T23" fmla="*/ 67 h 81"/>
                <a:gd name="T24" fmla="*/ 68 w 98"/>
                <a:gd name="T25" fmla="*/ 66 h 81"/>
                <a:gd name="T26" fmla="*/ 68 w 98"/>
                <a:gd name="T27" fmla="*/ 67 h 81"/>
                <a:gd name="T28" fmla="*/ 68 w 98"/>
                <a:gd name="T29" fmla="*/ 66 h 81"/>
                <a:gd name="T30" fmla="*/ 85 w 98"/>
                <a:gd name="T31" fmla="*/ 53 h 81"/>
                <a:gd name="T32" fmla="*/ 85 w 98"/>
                <a:gd name="T33" fmla="*/ 53 h 81"/>
                <a:gd name="T34" fmla="*/ 85 w 98"/>
                <a:gd name="T35" fmla="*/ 53 h 81"/>
                <a:gd name="T36" fmla="*/ 83 w 98"/>
                <a:gd name="T37" fmla="*/ 52 h 81"/>
                <a:gd name="T38" fmla="*/ 83 w 98"/>
                <a:gd name="T39" fmla="*/ 52 h 81"/>
                <a:gd name="T40" fmla="*/ 83 w 98"/>
                <a:gd name="T41" fmla="*/ 52 h 81"/>
                <a:gd name="T42" fmla="*/ 98 w 98"/>
                <a:gd name="T43" fmla="*/ 50 h 81"/>
                <a:gd name="T44" fmla="*/ 98 w 98"/>
                <a:gd name="T45" fmla="*/ 49 h 81"/>
                <a:gd name="T46" fmla="*/ 98 w 98"/>
                <a:gd name="T47" fmla="*/ 50 h 81"/>
                <a:gd name="T48" fmla="*/ 93 w 98"/>
                <a:gd name="T49" fmla="*/ 46 h 81"/>
                <a:gd name="T50" fmla="*/ 94 w 98"/>
                <a:gd name="T51" fmla="*/ 46 h 81"/>
                <a:gd name="T52" fmla="*/ 93 w 98"/>
                <a:gd name="T53" fmla="*/ 46 h 81"/>
                <a:gd name="T54" fmla="*/ 93 w 98"/>
                <a:gd name="T55" fmla="*/ 46 h 81"/>
                <a:gd name="T56" fmla="*/ 93 w 98"/>
                <a:gd name="T57" fmla="*/ 45 h 81"/>
                <a:gd name="T58" fmla="*/ 93 w 98"/>
                <a:gd name="T59" fmla="*/ 46 h 81"/>
                <a:gd name="T60" fmla="*/ 2 w 98"/>
                <a:gd name="T61" fmla="*/ 15 h 81"/>
                <a:gd name="T62" fmla="*/ 2 w 98"/>
                <a:gd name="T63" fmla="*/ 15 h 81"/>
                <a:gd name="T64" fmla="*/ 2 w 98"/>
                <a:gd name="T65" fmla="*/ 15 h 81"/>
                <a:gd name="T66" fmla="*/ 3 w 98"/>
                <a:gd name="T67" fmla="*/ 13 h 81"/>
                <a:gd name="T68" fmla="*/ 2 w 98"/>
                <a:gd name="T69" fmla="*/ 13 h 81"/>
                <a:gd name="T70" fmla="*/ 3 w 98"/>
                <a:gd name="T71" fmla="*/ 13 h 81"/>
                <a:gd name="T72" fmla="*/ 0 w 98"/>
                <a:gd name="T73" fmla="*/ 10 h 81"/>
                <a:gd name="T74" fmla="*/ 0 w 98"/>
                <a:gd name="T75" fmla="*/ 9 h 81"/>
                <a:gd name="T76" fmla="*/ 0 w 98"/>
                <a:gd name="T77" fmla="*/ 10 h 81"/>
                <a:gd name="T78" fmla="*/ 0 w 98"/>
                <a:gd name="T79" fmla="*/ 9 h 81"/>
                <a:gd name="T80" fmla="*/ 0 w 98"/>
                <a:gd name="T81" fmla="*/ 9 h 81"/>
                <a:gd name="T82" fmla="*/ 0 w 98"/>
                <a:gd name="T83" fmla="*/ 9 h 81"/>
                <a:gd name="T84" fmla="*/ 6 w 98"/>
                <a:gd name="T85" fmla="*/ 4 h 81"/>
                <a:gd name="T86" fmla="*/ 6 w 98"/>
                <a:gd name="T87" fmla="*/ 3 h 81"/>
                <a:gd name="T88" fmla="*/ 6 w 98"/>
                <a:gd name="T89" fmla="*/ 4 h 81"/>
                <a:gd name="T90" fmla="*/ 42 w 98"/>
                <a:gd name="T91" fmla="*/ 3 h 81"/>
                <a:gd name="T92" fmla="*/ 41 w 98"/>
                <a:gd name="T93" fmla="*/ 3 h 81"/>
                <a:gd name="T94" fmla="*/ 42 w 98"/>
                <a:gd name="T95" fmla="*/ 3 h 81"/>
                <a:gd name="T96" fmla="*/ 7 w 98"/>
                <a:gd name="T97" fmla="*/ 2 h 81"/>
                <a:gd name="T98" fmla="*/ 7 w 98"/>
                <a:gd name="T99" fmla="*/ 2 h 81"/>
                <a:gd name="T100" fmla="*/ 7 w 98"/>
                <a:gd name="T101" fmla="*/ 2 h 81"/>
                <a:gd name="T102" fmla="*/ 11 w 98"/>
                <a:gd name="T103" fmla="*/ 0 h 81"/>
                <a:gd name="T104" fmla="*/ 11 w 98"/>
                <a:gd name="T105" fmla="*/ 0 h 81"/>
                <a:gd name="T106" fmla="*/ 11 w 98"/>
                <a:gd name="T10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81">
                  <a:moveTo>
                    <a:pt x="24" y="80"/>
                  </a:moveTo>
                  <a:lnTo>
                    <a:pt x="24" y="81"/>
                  </a:lnTo>
                  <a:lnTo>
                    <a:pt x="24" y="80"/>
                  </a:lnTo>
                  <a:close/>
                  <a:moveTo>
                    <a:pt x="18" y="71"/>
                  </a:moveTo>
                  <a:lnTo>
                    <a:pt x="18" y="71"/>
                  </a:lnTo>
                  <a:lnTo>
                    <a:pt x="18" y="71"/>
                  </a:lnTo>
                  <a:close/>
                  <a:moveTo>
                    <a:pt x="18" y="71"/>
                  </a:moveTo>
                  <a:lnTo>
                    <a:pt x="18" y="71"/>
                  </a:lnTo>
                  <a:lnTo>
                    <a:pt x="18" y="71"/>
                  </a:lnTo>
                  <a:close/>
                  <a:moveTo>
                    <a:pt x="66" y="67"/>
                  </a:moveTo>
                  <a:lnTo>
                    <a:pt x="66" y="68"/>
                  </a:lnTo>
                  <a:lnTo>
                    <a:pt x="66" y="67"/>
                  </a:lnTo>
                  <a:close/>
                  <a:moveTo>
                    <a:pt x="68" y="66"/>
                  </a:moveTo>
                  <a:lnTo>
                    <a:pt x="68" y="67"/>
                  </a:lnTo>
                  <a:lnTo>
                    <a:pt x="68" y="66"/>
                  </a:lnTo>
                  <a:close/>
                  <a:moveTo>
                    <a:pt x="85" y="53"/>
                  </a:moveTo>
                  <a:lnTo>
                    <a:pt x="85" y="53"/>
                  </a:lnTo>
                  <a:lnTo>
                    <a:pt x="85" y="53"/>
                  </a:lnTo>
                  <a:close/>
                  <a:moveTo>
                    <a:pt x="83" y="52"/>
                  </a:moveTo>
                  <a:lnTo>
                    <a:pt x="83" y="52"/>
                  </a:lnTo>
                  <a:lnTo>
                    <a:pt x="83" y="52"/>
                  </a:lnTo>
                  <a:close/>
                  <a:moveTo>
                    <a:pt x="98" y="50"/>
                  </a:moveTo>
                  <a:lnTo>
                    <a:pt x="98" y="49"/>
                  </a:lnTo>
                  <a:lnTo>
                    <a:pt x="98" y="50"/>
                  </a:lnTo>
                  <a:close/>
                  <a:moveTo>
                    <a:pt x="93" y="46"/>
                  </a:moveTo>
                  <a:lnTo>
                    <a:pt x="94" y="46"/>
                  </a:lnTo>
                  <a:lnTo>
                    <a:pt x="93" y="46"/>
                  </a:lnTo>
                  <a:close/>
                  <a:moveTo>
                    <a:pt x="93" y="46"/>
                  </a:moveTo>
                  <a:lnTo>
                    <a:pt x="93" y="45"/>
                  </a:lnTo>
                  <a:lnTo>
                    <a:pt x="93" y="46"/>
                  </a:lnTo>
                  <a:close/>
                  <a:moveTo>
                    <a:pt x="2" y="15"/>
                  </a:moveTo>
                  <a:lnTo>
                    <a:pt x="2" y="15"/>
                  </a:lnTo>
                  <a:lnTo>
                    <a:pt x="2" y="15"/>
                  </a:lnTo>
                  <a:close/>
                  <a:moveTo>
                    <a:pt x="3" y="13"/>
                  </a:moveTo>
                  <a:lnTo>
                    <a:pt x="2" y="13"/>
                  </a:lnTo>
                  <a:lnTo>
                    <a:pt x="3" y="13"/>
                  </a:lnTo>
                  <a:close/>
                  <a:moveTo>
                    <a:pt x="0" y="10"/>
                  </a:moveTo>
                  <a:lnTo>
                    <a:pt x="0" y="9"/>
                  </a:lnTo>
                  <a:lnTo>
                    <a:pt x="0" y="10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6" y="4"/>
                  </a:moveTo>
                  <a:lnTo>
                    <a:pt x="6" y="3"/>
                  </a:lnTo>
                  <a:lnTo>
                    <a:pt x="6" y="4"/>
                  </a:lnTo>
                  <a:close/>
                  <a:moveTo>
                    <a:pt x="42" y="3"/>
                  </a:moveTo>
                  <a:lnTo>
                    <a:pt x="41" y="3"/>
                  </a:lnTo>
                  <a:lnTo>
                    <a:pt x="42" y="3"/>
                  </a:lnTo>
                  <a:close/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27"/>
            <p:cNvSpPr>
              <a:spLocks noEditPoints="1"/>
            </p:cNvSpPr>
            <p:nvPr/>
          </p:nvSpPr>
          <p:spPr bwMode="auto">
            <a:xfrm>
              <a:off x="5431529" y="3822341"/>
              <a:ext cx="67877" cy="38579"/>
            </a:xfrm>
            <a:custGeom>
              <a:avLst/>
              <a:gdLst>
                <a:gd name="T0" fmla="*/ 49 w 52"/>
                <a:gd name="T1" fmla="*/ 28 h 28"/>
                <a:gd name="T2" fmla="*/ 48 w 52"/>
                <a:gd name="T3" fmla="*/ 28 h 28"/>
                <a:gd name="T4" fmla="*/ 49 w 52"/>
                <a:gd name="T5" fmla="*/ 28 h 28"/>
                <a:gd name="T6" fmla="*/ 50 w 52"/>
                <a:gd name="T7" fmla="*/ 28 h 28"/>
                <a:gd name="T8" fmla="*/ 50 w 52"/>
                <a:gd name="T9" fmla="*/ 28 h 28"/>
                <a:gd name="T10" fmla="*/ 52 w 52"/>
                <a:gd name="T11" fmla="*/ 25 h 28"/>
                <a:gd name="T12" fmla="*/ 52 w 52"/>
                <a:gd name="T13" fmla="*/ 25 h 28"/>
                <a:gd name="T14" fmla="*/ 52 w 52"/>
                <a:gd name="T15" fmla="*/ 25 h 28"/>
                <a:gd name="T16" fmla="*/ 47 w 52"/>
                <a:gd name="T17" fmla="*/ 20 h 28"/>
                <a:gd name="T18" fmla="*/ 47 w 52"/>
                <a:gd name="T19" fmla="*/ 20 h 28"/>
                <a:gd name="T20" fmla="*/ 47 w 52"/>
                <a:gd name="T21" fmla="*/ 20 h 28"/>
                <a:gd name="T22" fmla="*/ 22 w 52"/>
                <a:gd name="T23" fmla="*/ 11 h 28"/>
                <a:gd name="T24" fmla="*/ 22 w 52"/>
                <a:gd name="T25" fmla="*/ 11 h 28"/>
                <a:gd name="T26" fmla="*/ 22 w 52"/>
                <a:gd name="T27" fmla="*/ 11 h 28"/>
                <a:gd name="T28" fmla="*/ 28 w 52"/>
                <a:gd name="T29" fmla="*/ 11 h 28"/>
                <a:gd name="T30" fmla="*/ 28 w 52"/>
                <a:gd name="T31" fmla="*/ 11 h 28"/>
                <a:gd name="T32" fmla="*/ 28 w 52"/>
                <a:gd name="T33" fmla="*/ 11 h 28"/>
                <a:gd name="T34" fmla="*/ 28 w 52"/>
                <a:gd name="T35" fmla="*/ 11 h 28"/>
                <a:gd name="T36" fmla="*/ 33 w 52"/>
                <a:gd name="T37" fmla="*/ 10 h 28"/>
                <a:gd name="T38" fmla="*/ 33 w 52"/>
                <a:gd name="T39" fmla="*/ 10 h 28"/>
                <a:gd name="T40" fmla="*/ 33 w 52"/>
                <a:gd name="T41" fmla="*/ 10 h 28"/>
                <a:gd name="T42" fmla="*/ 33 w 52"/>
                <a:gd name="T43" fmla="*/ 10 h 28"/>
                <a:gd name="T44" fmla="*/ 27 w 52"/>
                <a:gd name="T45" fmla="*/ 6 h 28"/>
                <a:gd name="T46" fmla="*/ 27 w 52"/>
                <a:gd name="T47" fmla="*/ 6 h 28"/>
                <a:gd name="T48" fmla="*/ 27 w 52"/>
                <a:gd name="T49" fmla="*/ 6 h 28"/>
                <a:gd name="T50" fmla="*/ 27 w 52"/>
                <a:gd name="T51" fmla="*/ 5 h 28"/>
                <a:gd name="T52" fmla="*/ 27 w 52"/>
                <a:gd name="T53" fmla="*/ 5 h 28"/>
                <a:gd name="T54" fmla="*/ 27 w 52"/>
                <a:gd name="T55" fmla="*/ 5 h 28"/>
                <a:gd name="T56" fmla="*/ 27 w 52"/>
                <a:gd name="T57" fmla="*/ 5 h 28"/>
                <a:gd name="T58" fmla="*/ 27 w 52"/>
                <a:gd name="T59" fmla="*/ 5 h 28"/>
                <a:gd name="T60" fmla="*/ 1 w 52"/>
                <a:gd name="T61" fmla="*/ 0 h 28"/>
                <a:gd name="T62" fmla="*/ 1 w 52"/>
                <a:gd name="T63" fmla="*/ 0 h 28"/>
                <a:gd name="T64" fmla="*/ 0 w 52"/>
                <a:gd name="T65" fmla="*/ 0 h 28"/>
                <a:gd name="T66" fmla="*/ 0 w 52"/>
                <a:gd name="T67" fmla="*/ 0 h 28"/>
                <a:gd name="T68" fmla="*/ 0 w 52"/>
                <a:gd name="T69" fmla="*/ 0 h 28"/>
                <a:gd name="T70" fmla="*/ 0 w 52"/>
                <a:gd name="T7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28">
                  <a:moveTo>
                    <a:pt x="49" y="28"/>
                  </a:moveTo>
                  <a:lnTo>
                    <a:pt x="49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close/>
                  <a:moveTo>
                    <a:pt x="52" y="25"/>
                  </a:move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close/>
                  <a:moveTo>
                    <a:pt x="22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close/>
                  <a:moveTo>
                    <a:pt x="28" y="11"/>
                  </a:move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close/>
                  <a:moveTo>
                    <a:pt x="33" y="10"/>
                  </a:move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close/>
                  <a:moveTo>
                    <a:pt x="27" y="6"/>
                  </a:move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close/>
                  <a:moveTo>
                    <a:pt x="27" y="5"/>
                  </a:move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28"/>
            <p:cNvSpPr>
              <a:spLocks noEditPoints="1"/>
            </p:cNvSpPr>
            <p:nvPr/>
          </p:nvSpPr>
          <p:spPr bwMode="auto">
            <a:xfrm>
              <a:off x="5431529" y="3819586"/>
              <a:ext cx="65266" cy="41335"/>
            </a:xfrm>
            <a:custGeom>
              <a:avLst/>
              <a:gdLst>
                <a:gd name="T0" fmla="*/ 50 w 50"/>
                <a:gd name="T1" fmla="*/ 30 h 30"/>
                <a:gd name="T2" fmla="*/ 50 w 50"/>
                <a:gd name="T3" fmla="*/ 30 h 30"/>
                <a:gd name="T4" fmla="*/ 49 w 50"/>
                <a:gd name="T5" fmla="*/ 30 h 30"/>
                <a:gd name="T6" fmla="*/ 48 w 50"/>
                <a:gd name="T7" fmla="*/ 30 h 30"/>
                <a:gd name="T8" fmla="*/ 50 w 50"/>
                <a:gd name="T9" fmla="*/ 30 h 30"/>
                <a:gd name="T10" fmla="*/ 24 w 50"/>
                <a:gd name="T11" fmla="*/ 13 h 30"/>
                <a:gd name="T12" fmla="*/ 24 w 50"/>
                <a:gd name="T13" fmla="*/ 13 h 30"/>
                <a:gd name="T14" fmla="*/ 25 w 50"/>
                <a:gd name="T15" fmla="*/ 14 h 30"/>
                <a:gd name="T16" fmla="*/ 26 w 50"/>
                <a:gd name="T17" fmla="*/ 15 h 30"/>
                <a:gd name="T18" fmla="*/ 25 w 50"/>
                <a:gd name="T19" fmla="*/ 15 h 30"/>
                <a:gd name="T20" fmla="*/ 24 w 50"/>
                <a:gd name="T21" fmla="*/ 14 h 30"/>
                <a:gd name="T22" fmla="*/ 24 w 50"/>
                <a:gd name="T23" fmla="*/ 14 h 30"/>
                <a:gd name="T24" fmla="*/ 24 w 50"/>
                <a:gd name="T25" fmla="*/ 14 h 30"/>
                <a:gd name="T26" fmla="*/ 23 w 50"/>
                <a:gd name="T27" fmla="*/ 14 h 30"/>
                <a:gd name="T28" fmla="*/ 22 w 50"/>
                <a:gd name="T29" fmla="*/ 13 h 30"/>
                <a:gd name="T30" fmla="*/ 23 w 50"/>
                <a:gd name="T31" fmla="*/ 13 h 30"/>
                <a:gd name="T32" fmla="*/ 20 w 50"/>
                <a:gd name="T33" fmla="*/ 12 h 30"/>
                <a:gd name="T34" fmla="*/ 21 w 50"/>
                <a:gd name="T35" fmla="*/ 12 h 30"/>
                <a:gd name="T36" fmla="*/ 21 w 50"/>
                <a:gd name="T37" fmla="*/ 13 h 30"/>
                <a:gd name="T38" fmla="*/ 21 w 50"/>
                <a:gd name="T39" fmla="*/ 13 h 30"/>
                <a:gd name="T40" fmla="*/ 21 w 50"/>
                <a:gd name="T41" fmla="*/ 13 h 30"/>
                <a:gd name="T42" fmla="*/ 20 w 50"/>
                <a:gd name="T43" fmla="*/ 13 h 30"/>
                <a:gd name="T44" fmla="*/ 20 w 50"/>
                <a:gd name="T45" fmla="*/ 12 h 30"/>
                <a:gd name="T46" fmla="*/ 20 w 50"/>
                <a:gd name="T47" fmla="*/ 12 h 30"/>
                <a:gd name="T48" fmla="*/ 24 w 50"/>
                <a:gd name="T49" fmla="*/ 11 h 30"/>
                <a:gd name="T50" fmla="*/ 25 w 50"/>
                <a:gd name="T51" fmla="*/ 11 h 30"/>
                <a:gd name="T52" fmla="*/ 26 w 50"/>
                <a:gd name="T53" fmla="*/ 11 h 30"/>
                <a:gd name="T54" fmla="*/ 27 w 50"/>
                <a:gd name="T55" fmla="*/ 12 h 30"/>
                <a:gd name="T56" fmla="*/ 27 w 50"/>
                <a:gd name="T57" fmla="*/ 12 h 30"/>
                <a:gd name="T58" fmla="*/ 28 w 50"/>
                <a:gd name="T59" fmla="*/ 13 h 30"/>
                <a:gd name="T60" fmla="*/ 28 w 50"/>
                <a:gd name="T61" fmla="*/ 13 h 30"/>
                <a:gd name="T62" fmla="*/ 27 w 50"/>
                <a:gd name="T63" fmla="*/ 12 h 30"/>
                <a:gd name="T64" fmla="*/ 25 w 50"/>
                <a:gd name="T65" fmla="*/ 12 h 30"/>
                <a:gd name="T66" fmla="*/ 25 w 50"/>
                <a:gd name="T67" fmla="*/ 12 h 30"/>
                <a:gd name="T68" fmla="*/ 24 w 50"/>
                <a:gd name="T69" fmla="*/ 11 h 30"/>
                <a:gd name="T70" fmla="*/ 24 w 50"/>
                <a:gd name="T71" fmla="*/ 11 h 30"/>
                <a:gd name="T72" fmla="*/ 24 w 50"/>
                <a:gd name="T73" fmla="*/ 11 h 30"/>
                <a:gd name="T74" fmla="*/ 33 w 50"/>
                <a:gd name="T75" fmla="*/ 10 h 30"/>
                <a:gd name="T76" fmla="*/ 33 w 50"/>
                <a:gd name="T77" fmla="*/ 10 h 30"/>
                <a:gd name="T78" fmla="*/ 33 w 50"/>
                <a:gd name="T79" fmla="*/ 10 h 30"/>
                <a:gd name="T80" fmla="*/ 34 w 50"/>
                <a:gd name="T81" fmla="*/ 11 h 30"/>
                <a:gd name="T82" fmla="*/ 33 w 50"/>
                <a:gd name="T83" fmla="*/ 11 h 30"/>
                <a:gd name="T84" fmla="*/ 33 w 50"/>
                <a:gd name="T85" fmla="*/ 11 h 30"/>
                <a:gd name="T86" fmla="*/ 33 w 50"/>
                <a:gd name="T87" fmla="*/ 11 h 30"/>
                <a:gd name="T88" fmla="*/ 33 w 50"/>
                <a:gd name="T89" fmla="*/ 11 h 30"/>
                <a:gd name="T90" fmla="*/ 33 w 50"/>
                <a:gd name="T91" fmla="*/ 12 h 30"/>
                <a:gd name="T92" fmla="*/ 32 w 50"/>
                <a:gd name="T93" fmla="*/ 12 h 30"/>
                <a:gd name="T94" fmla="*/ 31 w 50"/>
                <a:gd name="T95" fmla="*/ 11 h 30"/>
                <a:gd name="T96" fmla="*/ 32 w 50"/>
                <a:gd name="T97" fmla="*/ 10 h 30"/>
                <a:gd name="T98" fmla="*/ 26 w 50"/>
                <a:gd name="T99" fmla="*/ 7 h 30"/>
                <a:gd name="T100" fmla="*/ 27 w 50"/>
                <a:gd name="T101" fmla="*/ 8 h 30"/>
                <a:gd name="T102" fmla="*/ 25 w 50"/>
                <a:gd name="T103" fmla="*/ 8 h 30"/>
                <a:gd name="T104" fmla="*/ 26 w 50"/>
                <a:gd name="T105" fmla="*/ 7 h 30"/>
                <a:gd name="T106" fmla="*/ 1 w 50"/>
                <a:gd name="T107" fmla="*/ 2 h 30"/>
                <a:gd name="T108" fmla="*/ 1 w 50"/>
                <a:gd name="T109" fmla="*/ 3 h 30"/>
                <a:gd name="T110" fmla="*/ 1 w 50"/>
                <a:gd name="T111" fmla="*/ 3 h 30"/>
                <a:gd name="T112" fmla="*/ 1 w 50"/>
                <a:gd name="T113" fmla="*/ 4 h 30"/>
                <a:gd name="T114" fmla="*/ 0 w 50"/>
                <a:gd name="T115" fmla="*/ 3 h 30"/>
                <a:gd name="T116" fmla="*/ 1 w 50"/>
                <a:gd name="T117" fmla="*/ 2 h 30"/>
                <a:gd name="T118" fmla="*/ 1 w 50"/>
                <a:gd name="T119" fmla="*/ 0 h 30"/>
                <a:gd name="T120" fmla="*/ 1 w 50"/>
                <a:gd name="T1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" h="30">
                  <a:moveTo>
                    <a:pt x="50" y="30"/>
                  </a:move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50" y="30"/>
                  </a:lnTo>
                  <a:close/>
                  <a:moveTo>
                    <a:pt x="23" y="13"/>
                  </a:move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3"/>
                  </a:lnTo>
                  <a:close/>
                  <a:moveTo>
                    <a:pt x="20" y="12"/>
                  </a:move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close/>
                  <a:moveTo>
                    <a:pt x="24" y="11"/>
                  </a:moveTo>
                  <a:lnTo>
                    <a:pt x="24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close/>
                  <a:moveTo>
                    <a:pt x="32" y="10"/>
                  </a:move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0"/>
                  </a:lnTo>
                  <a:close/>
                  <a:moveTo>
                    <a:pt x="26" y="7"/>
                  </a:moveTo>
                  <a:lnTo>
                    <a:pt x="27" y="7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7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29"/>
            <p:cNvSpPr>
              <a:spLocks noEditPoints="1"/>
            </p:cNvSpPr>
            <p:nvPr/>
          </p:nvSpPr>
          <p:spPr bwMode="auto">
            <a:xfrm>
              <a:off x="5584253" y="3917412"/>
              <a:ext cx="6526" cy="45469"/>
            </a:xfrm>
            <a:custGeom>
              <a:avLst/>
              <a:gdLst>
                <a:gd name="T0" fmla="*/ 5 w 5"/>
                <a:gd name="T1" fmla="*/ 33 h 33"/>
                <a:gd name="T2" fmla="*/ 5 w 5"/>
                <a:gd name="T3" fmla="*/ 32 h 33"/>
                <a:gd name="T4" fmla="*/ 5 w 5"/>
                <a:gd name="T5" fmla="*/ 32 h 33"/>
                <a:gd name="T6" fmla="*/ 5 w 5"/>
                <a:gd name="T7" fmla="*/ 32 h 33"/>
                <a:gd name="T8" fmla="*/ 5 w 5"/>
                <a:gd name="T9" fmla="*/ 33 h 33"/>
                <a:gd name="T10" fmla="*/ 5 w 5"/>
                <a:gd name="T11" fmla="*/ 32 h 33"/>
                <a:gd name="T12" fmla="*/ 5 w 5"/>
                <a:gd name="T13" fmla="*/ 32 h 33"/>
                <a:gd name="T14" fmla="*/ 5 w 5"/>
                <a:gd name="T15" fmla="*/ 32 h 33"/>
                <a:gd name="T16" fmla="*/ 5 w 5"/>
                <a:gd name="T17" fmla="*/ 32 h 33"/>
                <a:gd name="T18" fmla="*/ 5 w 5"/>
                <a:gd name="T19" fmla="*/ 32 h 33"/>
                <a:gd name="T20" fmla="*/ 5 w 5"/>
                <a:gd name="T21" fmla="*/ 32 h 33"/>
                <a:gd name="T22" fmla="*/ 5 w 5"/>
                <a:gd name="T23" fmla="*/ 32 h 33"/>
                <a:gd name="T24" fmla="*/ 5 w 5"/>
                <a:gd name="T25" fmla="*/ 32 h 33"/>
                <a:gd name="T26" fmla="*/ 5 w 5"/>
                <a:gd name="T27" fmla="*/ 32 h 33"/>
                <a:gd name="T28" fmla="*/ 5 w 5"/>
                <a:gd name="T29" fmla="*/ 32 h 33"/>
                <a:gd name="T30" fmla="*/ 5 w 5"/>
                <a:gd name="T31" fmla="*/ 32 h 33"/>
                <a:gd name="T32" fmla="*/ 5 w 5"/>
                <a:gd name="T33" fmla="*/ 32 h 33"/>
                <a:gd name="T34" fmla="*/ 0 w 5"/>
                <a:gd name="T35" fmla="*/ 4 h 33"/>
                <a:gd name="T36" fmla="*/ 0 w 5"/>
                <a:gd name="T37" fmla="*/ 4 h 33"/>
                <a:gd name="T38" fmla="*/ 0 w 5"/>
                <a:gd name="T39" fmla="*/ 4 h 33"/>
                <a:gd name="T40" fmla="*/ 0 w 5"/>
                <a:gd name="T41" fmla="*/ 4 h 33"/>
                <a:gd name="T42" fmla="*/ 2 w 5"/>
                <a:gd name="T43" fmla="*/ 3 h 33"/>
                <a:gd name="T44" fmla="*/ 2 w 5"/>
                <a:gd name="T45" fmla="*/ 3 h 33"/>
                <a:gd name="T46" fmla="*/ 2 w 5"/>
                <a:gd name="T47" fmla="*/ 3 h 33"/>
                <a:gd name="T48" fmla="*/ 3 w 5"/>
                <a:gd name="T49" fmla="*/ 0 h 33"/>
                <a:gd name="T50" fmla="*/ 3 w 5"/>
                <a:gd name="T51" fmla="*/ 0 h 33"/>
                <a:gd name="T52" fmla="*/ 3 w 5"/>
                <a:gd name="T53" fmla="*/ 0 h 33"/>
                <a:gd name="T54" fmla="*/ 3 w 5"/>
                <a:gd name="T55" fmla="*/ 0 h 33"/>
                <a:gd name="T56" fmla="*/ 3 w 5"/>
                <a:gd name="T57" fmla="*/ 0 h 33"/>
                <a:gd name="T58" fmla="*/ 3 w 5"/>
                <a:gd name="T59" fmla="*/ 0 h 33"/>
                <a:gd name="T60" fmla="*/ 3 w 5"/>
                <a:gd name="T61" fmla="*/ 0 h 33"/>
                <a:gd name="T62" fmla="*/ 3 w 5"/>
                <a:gd name="T63" fmla="*/ 0 h 33"/>
                <a:gd name="T64" fmla="*/ 3 w 5"/>
                <a:gd name="T65" fmla="*/ 0 h 33"/>
                <a:gd name="T66" fmla="*/ 3 w 5"/>
                <a:gd name="T67" fmla="*/ 0 h 33"/>
                <a:gd name="T68" fmla="*/ 3 w 5"/>
                <a:gd name="T69" fmla="*/ 0 h 33"/>
                <a:gd name="T70" fmla="*/ 3 w 5"/>
                <a:gd name="T7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33">
                  <a:moveTo>
                    <a:pt x="5" y="33"/>
                  </a:move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3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30"/>
            <p:cNvSpPr>
              <a:spLocks noEditPoints="1"/>
            </p:cNvSpPr>
            <p:nvPr/>
          </p:nvSpPr>
          <p:spPr bwMode="auto">
            <a:xfrm>
              <a:off x="5584253" y="3917412"/>
              <a:ext cx="9137" cy="45469"/>
            </a:xfrm>
            <a:custGeom>
              <a:avLst/>
              <a:gdLst>
                <a:gd name="T0" fmla="*/ 5 w 7"/>
                <a:gd name="T1" fmla="*/ 32 h 33"/>
                <a:gd name="T2" fmla="*/ 5 w 7"/>
                <a:gd name="T3" fmla="*/ 33 h 33"/>
                <a:gd name="T4" fmla="*/ 5 w 7"/>
                <a:gd name="T5" fmla="*/ 32 h 33"/>
                <a:gd name="T6" fmla="*/ 7 w 7"/>
                <a:gd name="T7" fmla="*/ 32 h 33"/>
                <a:gd name="T8" fmla="*/ 7 w 7"/>
                <a:gd name="T9" fmla="*/ 32 h 33"/>
                <a:gd name="T10" fmla="*/ 7 w 7"/>
                <a:gd name="T11" fmla="*/ 32 h 33"/>
                <a:gd name="T12" fmla="*/ 7 w 7"/>
                <a:gd name="T13" fmla="*/ 31 h 33"/>
                <a:gd name="T14" fmla="*/ 7 w 7"/>
                <a:gd name="T15" fmla="*/ 31 h 33"/>
                <a:gd name="T16" fmla="*/ 2 w 7"/>
                <a:gd name="T17" fmla="*/ 8 h 33"/>
                <a:gd name="T18" fmla="*/ 1 w 7"/>
                <a:gd name="T19" fmla="*/ 7 h 33"/>
                <a:gd name="T20" fmla="*/ 1 w 7"/>
                <a:gd name="T21" fmla="*/ 7 h 33"/>
                <a:gd name="T22" fmla="*/ 1 w 7"/>
                <a:gd name="T23" fmla="*/ 7 h 33"/>
                <a:gd name="T24" fmla="*/ 1 w 7"/>
                <a:gd name="T25" fmla="*/ 7 h 33"/>
                <a:gd name="T26" fmla="*/ 2 w 7"/>
                <a:gd name="T27" fmla="*/ 8 h 33"/>
                <a:gd name="T28" fmla="*/ 1 w 7"/>
                <a:gd name="T29" fmla="*/ 6 h 33"/>
                <a:gd name="T30" fmla="*/ 1 w 7"/>
                <a:gd name="T31" fmla="*/ 6 h 33"/>
                <a:gd name="T32" fmla="*/ 1 w 7"/>
                <a:gd name="T33" fmla="*/ 6 h 33"/>
                <a:gd name="T34" fmla="*/ 1 w 7"/>
                <a:gd name="T35" fmla="*/ 7 h 33"/>
                <a:gd name="T36" fmla="*/ 1 w 7"/>
                <a:gd name="T37" fmla="*/ 7 h 33"/>
                <a:gd name="T38" fmla="*/ 1 w 7"/>
                <a:gd name="T39" fmla="*/ 7 h 33"/>
                <a:gd name="T40" fmla="*/ 1 w 7"/>
                <a:gd name="T41" fmla="*/ 7 h 33"/>
                <a:gd name="T42" fmla="*/ 1 w 7"/>
                <a:gd name="T43" fmla="*/ 6 h 33"/>
                <a:gd name="T44" fmla="*/ 1 w 7"/>
                <a:gd name="T45" fmla="*/ 6 h 33"/>
                <a:gd name="T46" fmla="*/ 1 w 7"/>
                <a:gd name="T47" fmla="*/ 6 h 33"/>
                <a:gd name="T48" fmla="*/ 1 w 7"/>
                <a:gd name="T49" fmla="*/ 6 h 33"/>
                <a:gd name="T50" fmla="*/ 1 w 7"/>
                <a:gd name="T51" fmla="*/ 6 h 33"/>
                <a:gd name="T52" fmla="*/ 1 w 7"/>
                <a:gd name="T53" fmla="*/ 6 h 33"/>
                <a:gd name="T54" fmla="*/ 1 w 7"/>
                <a:gd name="T55" fmla="*/ 6 h 33"/>
                <a:gd name="T56" fmla="*/ 1 w 7"/>
                <a:gd name="T57" fmla="*/ 6 h 33"/>
                <a:gd name="T58" fmla="*/ 1 w 7"/>
                <a:gd name="T59" fmla="*/ 6 h 33"/>
                <a:gd name="T60" fmla="*/ 0 w 7"/>
                <a:gd name="T61" fmla="*/ 4 h 33"/>
                <a:gd name="T62" fmla="*/ 0 w 7"/>
                <a:gd name="T63" fmla="*/ 4 h 33"/>
                <a:gd name="T64" fmla="*/ 0 w 7"/>
                <a:gd name="T65" fmla="*/ 4 h 33"/>
                <a:gd name="T66" fmla="*/ 3 w 7"/>
                <a:gd name="T67" fmla="*/ 1 h 33"/>
                <a:gd name="T68" fmla="*/ 3 w 7"/>
                <a:gd name="T69" fmla="*/ 1 h 33"/>
                <a:gd name="T70" fmla="*/ 3 w 7"/>
                <a:gd name="T71" fmla="*/ 1 h 33"/>
                <a:gd name="T72" fmla="*/ 3 w 7"/>
                <a:gd name="T73" fmla="*/ 1 h 33"/>
                <a:gd name="T74" fmla="*/ 2 w 7"/>
                <a:gd name="T75" fmla="*/ 1 h 33"/>
                <a:gd name="T76" fmla="*/ 2 w 7"/>
                <a:gd name="T77" fmla="*/ 1 h 33"/>
                <a:gd name="T78" fmla="*/ 3 w 7"/>
                <a:gd name="T79" fmla="*/ 1 h 33"/>
                <a:gd name="T80" fmla="*/ 3 w 7"/>
                <a:gd name="T81" fmla="*/ 0 h 33"/>
                <a:gd name="T82" fmla="*/ 3 w 7"/>
                <a:gd name="T83" fmla="*/ 0 h 33"/>
                <a:gd name="T84" fmla="*/ 3 w 7"/>
                <a:gd name="T85" fmla="*/ 0 h 33"/>
                <a:gd name="T86" fmla="*/ 3 w 7"/>
                <a:gd name="T87" fmla="*/ 0 h 33"/>
                <a:gd name="T88" fmla="*/ 3 w 7"/>
                <a:gd name="T89" fmla="*/ 1 h 33"/>
                <a:gd name="T90" fmla="*/ 3 w 7"/>
                <a:gd name="T91" fmla="*/ 1 h 33"/>
                <a:gd name="T92" fmla="*/ 3 w 7"/>
                <a:gd name="T93" fmla="*/ 1 h 33"/>
                <a:gd name="T94" fmla="*/ 3 w 7"/>
                <a:gd name="T95" fmla="*/ 1 h 33"/>
                <a:gd name="T96" fmla="*/ 3 w 7"/>
                <a:gd name="T97" fmla="*/ 1 h 33"/>
                <a:gd name="T98" fmla="*/ 3 w 7"/>
                <a:gd name="T99" fmla="*/ 1 h 33"/>
                <a:gd name="T100" fmla="*/ 2 w 7"/>
                <a:gd name="T101" fmla="*/ 1 h 33"/>
                <a:gd name="T102" fmla="*/ 3 w 7"/>
                <a:gd name="T103" fmla="*/ 1 h 33"/>
                <a:gd name="T104" fmla="*/ 3 w 7"/>
                <a:gd name="T105" fmla="*/ 0 h 33"/>
                <a:gd name="T106" fmla="*/ 3 w 7"/>
                <a:gd name="T107" fmla="*/ 0 h 33"/>
                <a:gd name="T108" fmla="*/ 3 w 7"/>
                <a:gd name="T10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" h="33"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7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31"/>
            <p:cNvSpPr>
              <a:spLocks noEditPoints="1"/>
            </p:cNvSpPr>
            <p:nvPr/>
          </p:nvSpPr>
          <p:spPr bwMode="auto">
            <a:xfrm>
              <a:off x="5658656" y="3789273"/>
              <a:ext cx="20885" cy="71647"/>
            </a:xfrm>
            <a:custGeom>
              <a:avLst/>
              <a:gdLst>
                <a:gd name="T0" fmla="*/ 14 w 16"/>
                <a:gd name="T1" fmla="*/ 52 h 52"/>
                <a:gd name="T2" fmla="*/ 13 w 16"/>
                <a:gd name="T3" fmla="*/ 52 h 52"/>
                <a:gd name="T4" fmla="*/ 13 w 16"/>
                <a:gd name="T5" fmla="*/ 52 h 52"/>
                <a:gd name="T6" fmla="*/ 14 w 16"/>
                <a:gd name="T7" fmla="*/ 52 h 52"/>
                <a:gd name="T8" fmla="*/ 14 w 16"/>
                <a:gd name="T9" fmla="*/ 52 h 52"/>
                <a:gd name="T10" fmla="*/ 14 w 16"/>
                <a:gd name="T11" fmla="*/ 52 h 52"/>
                <a:gd name="T12" fmla="*/ 5 w 16"/>
                <a:gd name="T13" fmla="*/ 52 h 52"/>
                <a:gd name="T14" fmla="*/ 16 w 16"/>
                <a:gd name="T15" fmla="*/ 51 h 52"/>
                <a:gd name="T16" fmla="*/ 16 w 16"/>
                <a:gd name="T17" fmla="*/ 51 h 52"/>
                <a:gd name="T18" fmla="*/ 16 w 16"/>
                <a:gd name="T19" fmla="*/ 51 h 52"/>
                <a:gd name="T20" fmla="*/ 16 w 16"/>
                <a:gd name="T21" fmla="*/ 51 h 52"/>
                <a:gd name="T22" fmla="*/ 16 w 16"/>
                <a:gd name="T23" fmla="*/ 50 h 52"/>
                <a:gd name="T24" fmla="*/ 16 w 16"/>
                <a:gd name="T25" fmla="*/ 50 h 52"/>
                <a:gd name="T26" fmla="*/ 16 w 16"/>
                <a:gd name="T27" fmla="*/ 50 h 52"/>
                <a:gd name="T28" fmla="*/ 6 w 16"/>
                <a:gd name="T29" fmla="*/ 42 h 52"/>
                <a:gd name="T30" fmla="*/ 6 w 16"/>
                <a:gd name="T31" fmla="*/ 42 h 52"/>
                <a:gd name="T32" fmla="*/ 7 w 16"/>
                <a:gd name="T33" fmla="*/ 36 h 52"/>
                <a:gd name="T34" fmla="*/ 7 w 16"/>
                <a:gd name="T35" fmla="*/ 36 h 52"/>
                <a:gd name="T36" fmla="*/ 7 w 16"/>
                <a:gd name="T37" fmla="*/ 36 h 52"/>
                <a:gd name="T38" fmla="*/ 7 w 16"/>
                <a:gd name="T39" fmla="*/ 35 h 52"/>
                <a:gd name="T40" fmla="*/ 7 w 16"/>
                <a:gd name="T41" fmla="*/ 35 h 52"/>
                <a:gd name="T42" fmla="*/ 7 w 16"/>
                <a:gd name="T43" fmla="*/ 35 h 52"/>
                <a:gd name="T44" fmla="*/ 7 w 16"/>
                <a:gd name="T45" fmla="*/ 35 h 52"/>
                <a:gd name="T46" fmla="*/ 7 w 16"/>
                <a:gd name="T47" fmla="*/ 35 h 52"/>
                <a:gd name="T48" fmla="*/ 6 w 16"/>
                <a:gd name="T49" fmla="*/ 35 h 52"/>
                <a:gd name="T50" fmla="*/ 6 w 16"/>
                <a:gd name="T51" fmla="*/ 35 h 52"/>
                <a:gd name="T52" fmla="*/ 4 w 16"/>
                <a:gd name="T53" fmla="*/ 34 h 52"/>
                <a:gd name="T54" fmla="*/ 4 w 16"/>
                <a:gd name="T55" fmla="*/ 34 h 52"/>
                <a:gd name="T56" fmla="*/ 2 w 16"/>
                <a:gd name="T57" fmla="*/ 34 h 52"/>
                <a:gd name="T58" fmla="*/ 2 w 16"/>
                <a:gd name="T59" fmla="*/ 34 h 52"/>
                <a:gd name="T60" fmla="*/ 4 w 16"/>
                <a:gd name="T61" fmla="*/ 33 h 52"/>
                <a:gd name="T62" fmla="*/ 4 w 16"/>
                <a:gd name="T63" fmla="*/ 33 h 52"/>
                <a:gd name="T64" fmla="*/ 5 w 16"/>
                <a:gd name="T65" fmla="*/ 32 h 52"/>
                <a:gd name="T66" fmla="*/ 5 w 16"/>
                <a:gd name="T67" fmla="*/ 32 h 52"/>
                <a:gd name="T68" fmla="*/ 5 w 16"/>
                <a:gd name="T69" fmla="*/ 32 h 52"/>
                <a:gd name="T70" fmla="*/ 0 w 16"/>
                <a:gd name="T71" fmla="*/ 24 h 52"/>
                <a:gd name="T72" fmla="*/ 0 w 16"/>
                <a:gd name="T73" fmla="*/ 24 h 52"/>
                <a:gd name="T74" fmla="*/ 0 w 16"/>
                <a:gd name="T75" fmla="*/ 24 h 52"/>
                <a:gd name="T76" fmla="*/ 0 w 16"/>
                <a:gd name="T77" fmla="*/ 24 h 52"/>
                <a:gd name="T78" fmla="*/ 7 w 16"/>
                <a:gd name="T79" fmla="*/ 11 h 52"/>
                <a:gd name="T80" fmla="*/ 7 w 16"/>
                <a:gd name="T81" fmla="*/ 11 h 52"/>
                <a:gd name="T82" fmla="*/ 7 w 16"/>
                <a:gd name="T83" fmla="*/ 11 h 52"/>
                <a:gd name="T84" fmla="*/ 7 w 16"/>
                <a:gd name="T85" fmla="*/ 11 h 52"/>
                <a:gd name="T86" fmla="*/ 7 w 16"/>
                <a:gd name="T87" fmla="*/ 11 h 52"/>
                <a:gd name="T88" fmla="*/ 7 w 16"/>
                <a:gd name="T89" fmla="*/ 11 h 52"/>
                <a:gd name="T90" fmla="*/ 7 w 16"/>
                <a:gd name="T91" fmla="*/ 11 h 52"/>
                <a:gd name="T92" fmla="*/ 7 w 16"/>
                <a:gd name="T93" fmla="*/ 11 h 52"/>
                <a:gd name="T94" fmla="*/ 7 w 16"/>
                <a:gd name="T95" fmla="*/ 11 h 52"/>
                <a:gd name="T96" fmla="*/ 7 w 16"/>
                <a:gd name="T97" fmla="*/ 11 h 52"/>
                <a:gd name="T98" fmla="*/ 7 w 16"/>
                <a:gd name="T99" fmla="*/ 11 h 52"/>
                <a:gd name="T100" fmla="*/ 6 w 16"/>
                <a:gd name="T101" fmla="*/ 0 h 52"/>
                <a:gd name="T102" fmla="*/ 7 w 16"/>
                <a:gd name="T10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52"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3" y="52"/>
                  </a:move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5" y="52"/>
                  </a:move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1"/>
                  </a:lnTo>
                  <a:close/>
                  <a:moveTo>
                    <a:pt x="16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close/>
                  <a:moveTo>
                    <a:pt x="16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close/>
                  <a:moveTo>
                    <a:pt x="6" y="42"/>
                  </a:move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close/>
                  <a:moveTo>
                    <a:pt x="7" y="36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close/>
                  <a:moveTo>
                    <a:pt x="7" y="36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2" y="34"/>
                  </a:move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close/>
                  <a:moveTo>
                    <a:pt x="5" y="32"/>
                  </a:move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32"/>
            <p:cNvSpPr>
              <a:spLocks noEditPoints="1"/>
            </p:cNvSpPr>
            <p:nvPr/>
          </p:nvSpPr>
          <p:spPr bwMode="auto">
            <a:xfrm>
              <a:off x="5658656" y="3786518"/>
              <a:ext cx="18275" cy="74403"/>
            </a:xfrm>
            <a:custGeom>
              <a:avLst/>
              <a:gdLst>
                <a:gd name="T0" fmla="*/ 14 w 14"/>
                <a:gd name="T1" fmla="*/ 54 h 54"/>
                <a:gd name="T2" fmla="*/ 14 w 14"/>
                <a:gd name="T3" fmla="*/ 54 h 54"/>
                <a:gd name="T4" fmla="*/ 14 w 14"/>
                <a:gd name="T5" fmla="*/ 54 h 54"/>
                <a:gd name="T6" fmla="*/ 14 w 14"/>
                <a:gd name="T7" fmla="*/ 54 h 54"/>
                <a:gd name="T8" fmla="*/ 14 w 14"/>
                <a:gd name="T9" fmla="*/ 54 h 54"/>
                <a:gd name="T10" fmla="*/ 14 w 14"/>
                <a:gd name="T11" fmla="*/ 54 h 54"/>
                <a:gd name="T12" fmla="*/ 14 w 14"/>
                <a:gd name="T13" fmla="*/ 54 h 54"/>
                <a:gd name="T14" fmla="*/ 14 w 14"/>
                <a:gd name="T15" fmla="*/ 54 h 54"/>
                <a:gd name="T16" fmla="*/ 13 w 14"/>
                <a:gd name="T17" fmla="*/ 54 h 54"/>
                <a:gd name="T18" fmla="*/ 13 w 14"/>
                <a:gd name="T19" fmla="*/ 54 h 54"/>
                <a:gd name="T20" fmla="*/ 13 w 14"/>
                <a:gd name="T21" fmla="*/ 54 h 54"/>
                <a:gd name="T22" fmla="*/ 14 w 14"/>
                <a:gd name="T23" fmla="*/ 54 h 54"/>
                <a:gd name="T24" fmla="*/ 14 w 14"/>
                <a:gd name="T25" fmla="*/ 54 h 54"/>
                <a:gd name="T26" fmla="*/ 14 w 14"/>
                <a:gd name="T27" fmla="*/ 54 h 54"/>
                <a:gd name="T28" fmla="*/ 14 w 14"/>
                <a:gd name="T29" fmla="*/ 54 h 54"/>
                <a:gd name="T30" fmla="*/ 14 w 14"/>
                <a:gd name="T31" fmla="*/ 54 h 54"/>
                <a:gd name="T32" fmla="*/ 13 w 14"/>
                <a:gd name="T33" fmla="*/ 54 h 54"/>
                <a:gd name="T34" fmla="*/ 13 w 14"/>
                <a:gd name="T35" fmla="*/ 54 h 54"/>
                <a:gd name="T36" fmla="*/ 13 w 14"/>
                <a:gd name="T37" fmla="*/ 54 h 54"/>
                <a:gd name="T38" fmla="*/ 13 w 14"/>
                <a:gd name="T39" fmla="*/ 54 h 54"/>
                <a:gd name="T40" fmla="*/ 13 w 14"/>
                <a:gd name="T41" fmla="*/ 54 h 54"/>
                <a:gd name="T42" fmla="*/ 13 w 14"/>
                <a:gd name="T43" fmla="*/ 54 h 54"/>
                <a:gd name="T44" fmla="*/ 14 w 14"/>
                <a:gd name="T45" fmla="*/ 54 h 54"/>
                <a:gd name="T46" fmla="*/ 14 w 14"/>
                <a:gd name="T47" fmla="*/ 54 h 54"/>
                <a:gd name="T48" fmla="*/ 14 w 14"/>
                <a:gd name="T49" fmla="*/ 53 h 54"/>
                <a:gd name="T50" fmla="*/ 7 w 14"/>
                <a:gd name="T51" fmla="*/ 38 h 54"/>
                <a:gd name="T52" fmla="*/ 7 w 14"/>
                <a:gd name="T53" fmla="*/ 38 h 54"/>
                <a:gd name="T54" fmla="*/ 7 w 14"/>
                <a:gd name="T55" fmla="*/ 38 h 54"/>
                <a:gd name="T56" fmla="*/ 7 w 14"/>
                <a:gd name="T57" fmla="*/ 38 h 54"/>
                <a:gd name="T58" fmla="*/ 7 w 14"/>
                <a:gd name="T59" fmla="*/ 38 h 54"/>
                <a:gd name="T60" fmla="*/ 7 w 14"/>
                <a:gd name="T61" fmla="*/ 38 h 54"/>
                <a:gd name="T62" fmla="*/ 7 w 14"/>
                <a:gd name="T63" fmla="*/ 38 h 54"/>
                <a:gd name="T64" fmla="*/ 6 w 14"/>
                <a:gd name="T65" fmla="*/ 37 h 54"/>
                <a:gd name="T66" fmla="*/ 7 w 14"/>
                <a:gd name="T67" fmla="*/ 37 h 54"/>
                <a:gd name="T68" fmla="*/ 4 w 14"/>
                <a:gd name="T69" fmla="*/ 34 h 54"/>
                <a:gd name="T70" fmla="*/ 4 w 14"/>
                <a:gd name="T71" fmla="*/ 33 h 54"/>
                <a:gd name="T72" fmla="*/ 4 w 14"/>
                <a:gd name="T73" fmla="*/ 33 h 54"/>
                <a:gd name="T74" fmla="*/ 4 w 14"/>
                <a:gd name="T75" fmla="*/ 33 h 54"/>
                <a:gd name="T76" fmla="*/ 4 w 14"/>
                <a:gd name="T77" fmla="*/ 33 h 54"/>
                <a:gd name="T78" fmla="*/ 4 w 14"/>
                <a:gd name="T79" fmla="*/ 33 h 54"/>
                <a:gd name="T80" fmla="*/ 5 w 14"/>
                <a:gd name="T81" fmla="*/ 33 h 54"/>
                <a:gd name="T82" fmla="*/ 5 w 14"/>
                <a:gd name="T83" fmla="*/ 33 h 54"/>
                <a:gd name="T84" fmla="*/ 4 w 14"/>
                <a:gd name="T85" fmla="*/ 33 h 54"/>
                <a:gd name="T86" fmla="*/ 4 w 14"/>
                <a:gd name="T87" fmla="*/ 33 h 54"/>
                <a:gd name="T88" fmla="*/ 4 w 14"/>
                <a:gd name="T89" fmla="*/ 33 h 54"/>
                <a:gd name="T90" fmla="*/ 0 w 14"/>
                <a:gd name="T91" fmla="*/ 28 h 54"/>
                <a:gd name="T92" fmla="*/ 0 w 14"/>
                <a:gd name="T93" fmla="*/ 27 h 54"/>
                <a:gd name="T94" fmla="*/ 0 w 14"/>
                <a:gd name="T95" fmla="*/ 28 h 54"/>
                <a:gd name="T96" fmla="*/ 7 w 14"/>
                <a:gd name="T97" fmla="*/ 13 h 54"/>
                <a:gd name="T98" fmla="*/ 7 w 14"/>
                <a:gd name="T99" fmla="*/ 13 h 54"/>
                <a:gd name="T100" fmla="*/ 7 w 14"/>
                <a:gd name="T101" fmla="*/ 14 h 54"/>
                <a:gd name="T102" fmla="*/ 7 w 14"/>
                <a:gd name="T103" fmla="*/ 13 h 54"/>
                <a:gd name="T104" fmla="*/ 7 w 14"/>
                <a:gd name="T105" fmla="*/ 13 h 54"/>
                <a:gd name="T106" fmla="*/ 7 w 14"/>
                <a:gd name="T107" fmla="*/ 13 h 54"/>
                <a:gd name="T108" fmla="*/ 7 w 14"/>
                <a:gd name="T109" fmla="*/ 0 h 54"/>
                <a:gd name="T110" fmla="*/ 7 w 14"/>
                <a:gd name="T1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" h="54"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13" y="54"/>
                  </a:move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close/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7" y="38"/>
                  </a:move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close/>
                  <a:moveTo>
                    <a:pt x="7" y="37"/>
                  </a:move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4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close/>
                  <a:moveTo>
                    <a:pt x="7" y="13"/>
                  </a:move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33"/>
            <p:cNvSpPr>
              <a:spLocks/>
            </p:cNvSpPr>
            <p:nvPr/>
          </p:nvSpPr>
          <p:spPr bwMode="auto">
            <a:xfrm>
              <a:off x="5847929" y="3769984"/>
              <a:ext cx="11748" cy="24801"/>
            </a:xfrm>
            <a:custGeom>
              <a:avLst/>
              <a:gdLst>
                <a:gd name="T0" fmla="*/ 8 w 9"/>
                <a:gd name="T1" fmla="*/ 0 h 18"/>
                <a:gd name="T2" fmla="*/ 8 w 9"/>
                <a:gd name="T3" fmla="*/ 2 h 18"/>
                <a:gd name="T4" fmla="*/ 8 w 9"/>
                <a:gd name="T5" fmla="*/ 4 h 18"/>
                <a:gd name="T6" fmla="*/ 9 w 9"/>
                <a:gd name="T7" fmla="*/ 5 h 18"/>
                <a:gd name="T8" fmla="*/ 9 w 9"/>
                <a:gd name="T9" fmla="*/ 7 h 18"/>
                <a:gd name="T10" fmla="*/ 9 w 9"/>
                <a:gd name="T11" fmla="*/ 8 h 18"/>
                <a:gd name="T12" fmla="*/ 9 w 9"/>
                <a:gd name="T13" fmla="*/ 10 h 18"/>
                <a:gd name="T14" fmla="*/ 7 w 9"/>
                <a:gd name="T15" fmla="*/ 11 h 18"/>
                <a:gd name="T16" fmla="*/ 7 w 9"/>
                <a:gd name="T17" fmla="*/ 13 h 18"/>
                <a:gd name="T18" fmla="*/ 7 w 9"/>
                <a:gd name="T19" fmla="*/ 15 h 18"/>
                <a:gd name="T20" fmla="*/ 7 w 9"/>
                <a:gd name="T21" fmla="*/ 15 h 18"/>
                <a:gd name="T22" fmla="*/ 7 w 9"/>
                <a:gd name="T23" fmla="*/ 15 h 18"/>
                <a:gd name="T24" fmla="*/ 7 w 9"/>
                <a:gd name="T25" fmla="*/ 15 h 18"/>
                <a:gd name="T26" fmla="*/ 7 w 9"/>
                <a:gd name="T27" fmla="*/ 15 h 18"/>
                <a:gd name="T28" fmla="*/ 6 w 9"/>
                <a:gd name="T29" fmla="*/ 15 h 18"/>
                <a:gd name="T30" fmla="*/ 7 w 9"/>
                <a:gd name="T31" fmla="*/ 15 h 18"/>
                <a:gd name="T32" fmla="*/ 6 w 9"/>
                <a:gd name="T33" fmla="*/ 17 h 18"/>
                <a:gd name="T34" fmla="*/ 7 w 9"/>
                <a:gd name="T35" fmla="*/ 17 h 18"/>
                <a:gd name="T36" fmla="*/ 6 w 9"/>
                <a:gd name="T37" fmla="*/ 17 h 18"/>
                <a:gd name="T38" fmla="*/ 6 w 9"/>
                <a:gd name="T39" fmla="*/ 17 h 18"/>
                <a:gd name="T40" fmla="*/ 6 w 9"/>
                <a:gd name="T41" fmla="*/ 18 h 18"/>
                <a:gd name="T42" fmla="*/ 5 w 9"/>
                <a:gd name="T43" fmla="*/ 17 h 18"/>
                <a:gd name="T44" fmla="*/ 4 w 9"/>
                <a:gd name="T45" fmla="*/ 17 h 18"/>
                <a:gd name="T46" fmla="*/ 4 w 9"/>
                <a:gd name="T47" fmla="*/ 17 h 18"/>
                <a:gd name="T48" fmla="*/ 4 w 9"/>
                <a:gd name="T49" fmla="*/ 17 h 18"/>
                <a:gd name="T50" fmla="*/ 3 w 9"/>
                <a:gd name="T51" fmla="*/ 16 h 18"/>
                <a:gd name="T52" fmla="*/ 3 w 9"/>
                <a:gd name="T53" fmla="*/ 16 h 18"/>
                <a:gd name="T54" fmla="*/ 3 w 9"/>
                <a:gd name="T55" fmla="*/ 15 h 18"/>
                <a:gd name="T56" fmla="*/ 3 w 9"/>
                <a:gd name="T57" fmla="*/ 14 h 18"/>
                <a:gd name="T58" fmla="*/ 3 w 9"/>
                <a:gd name="T59" fmla="*/ 14 h 18"/>
                <a:gd name="T60" fmla="*/ 3 w 9"/>
                <a:gd name="T61" fmla="*/ 14 h 18"/>
                <a:gd name="T62" fmla="*/ 2 w 9"/>
                <a:gd name="T63" fmla="*/ 14 h 18"/>
                <a:gd name="T64" fmla="*/ 2 w 9"/>
                <a:gd name="T65" fmla="*/ 13 h 18"/>
                <a:gd name="T66" fmla="*/ 3 w 9"/>
                <a:gd name="T67" fmla="*/ 12 h 18"/>
                <a:gd name="T68" fmla="*/ 2 w 9"/>
                <a:gd name="T69" fmla="*/ 12 h 18"/>
                <a:gd name="T70" fmla="*/ 2 w 9"/>
                <a:gd name="T71" fmla="*/ 12 h 18"/>
                <a:gd name="T72" fmla="*/ 2 w 9"/>
                <a:gd name="T73" fmla="*/ 11 h 18"/>
                <a:gd name="T74" fmla="*/ 1 w 9"/>
                <a:gd name="T75" fmla="*/ 12 h 18"/>
                <a:gd name="T76" fmla="*/ 2 w 9"/>
                <a:gd name="T77" fmla="*/ 11 h 18"/>
                <a:gd name="T78" fmla="*/ 2 w 9"/>
                <a:gd name="T79" fmla="*/ 10 h 18"/>
                <a:gd name="T80" fmla="*/ 1 w 9"/>
                <a:gd name="T81" fmla="*/ 9 h 18"/>
                <a:gd name="T82" fmla="*/ 0 w 9"/>
                <a:gd name="T83" fmla="*/ 9 h 18"/>
                <a:gd name="T84" fmla="*/ 0 w 9"/>
                <a:gd name="T85" fmla="*/ 8 h 18"/>
                <a:gd name="T86" fmla="*/ 1 w 9"/>
                <a:gd name="T87" fmla="*/ 8 h 18"/>
                <a:gd name="T88" fmla="*/ 1 w 9"/>
                <a:gd name="T89" fmla="*/ 8 h 18"/>
                <a:gd name="T90" fmla="*/ 1 w 9"/>
                <a:gd name="T91" fmla="*/ 7 h 18"/>
                <a:gd name="T92" fmla="*/ 1 w 9"/>
                <a:gd name="T93" fmla="*/ 7 h 18"/>
                <a:gd name="T94" fmla="*/ 0 w 9"/>
                <a:gd name="T95" fmla="*/ 7 h 18"/>
                <a:gd name="T96" fmla="*/ 2 w 9"/>
                <a:gd name="T97" fmla="*/ 6 h 18"/>
                <a:gd name="T98" fmla="*/ 2 w 9"/>
                <a:gd name="T99" fmla="*/ 5 h 18"/>
                <a:gd name="T100" fmla="*/ 2 w 9"/>
                <a:gd name="T101" fmla="*/ 4 h 18"/>
                <a:gd name="T102" fmla="*/ 2 w 9"/>
                <a:gd name="T103" fmla="*/ 4 h 18"/>
                <a:gd name="T104" fmla="*/ 3 w 9"/>
                <a:gd name="T105" fmla="*/ 4 h 18"/>
                <a:gd name="T106" fmla="*/ 3 w 9"/>
                <a:gd name="T107" fmla="*/ 4 h 18"/>
                <a:gd name="T108" fmla="*/ 4 w 9"/>
                <a:gd name="T109" fmla="*/ 3 h 18"/>
                <a:gd name="T110" fmla="*/ 6 w 9"/>
                <a:gd name="T111" fmla="*/ 3 h 18"/>
                <a:gd name="T112" fmla="*/ 7 w 9"/>
                <a:gd name="T113" fmla="*/ 3 h 18"/>
                <a:gd name="T114" fmla="*/ 7 w 9"/>
                <a:gd name="T115" fmla="*/ 1 h 18"/>
                <a:gd name="T116" fmla="*/ 7 w 9"/>
                <a:gd name="T117" fmla="*/ 0 h 18"/>
                <a:gd name="T118" fmla="*/ 7 w 9"/>
                <a:gd name="T1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" h="18">
                  <a:moveTo>
                    <a:pt x="7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34"/>
            <p:cNvSpPr>
              <a:spLocks noEditPoints="1"/>
            </p:cNvSpPr>
            <p:nvPr/>
          </p:nvSpPr>
          <p:spPr bwMode="auto">
            <a:xfrm>
              <a:off x="5709564" y="3640468"/>
              <a:ext cx="135754" cy="139161"/>
            </a:xfrm>
            <a:custGeom>
              <a:avLst/>
              <a:gdLst>
                <a:gd name="T0" fmla="*/ 80 w 104"/>
                <a:gd name="T1" fmla="*/ 91 h 101"/>
                <a:gd name="T2" fmla="*/ 63 w 104"/>
                <a:gd name="T3" fmla="*/ 93 h 101"/>
                <a:gd name="T4" fmla="*/ 62 w 104"/>
                <a:gd name="T5" fmla="*/ 95 h 101"/>
                <a:gd name="T6" fmla="*/ 59 w 104"/>
                <a:gd name="T7" fmla="*/ 101 h 101"/>
                <a:gd name="T8" fmla="*/ 50 w 104"/>
                <a:gd name="T9" fmla="*/ 98 h 101"/>
                <a:gd name="T10" fmla="*/ 41 w 104"/>
                <a:gd name="T11" fmla="*/ 97 h 101"/>
                <a:gd name="T12" fmla="*/ 30 w 104"/>
                <a:gd name="T13" fmla="*/ 94 h 101"/>
                <a:gd name="T14" fmla="*/ 24 w 104"/>
                <a:gd name="T15" fmla="*/ 89 h 101"/>
                <a:gd name="T16" fmla="*/ 27 w 104"/>
                <a:gd name="T17" fmla="*/ 80 h 101"/>
                <a:gd name="T18" fmla="*/ 28 w 104"/>
                <a:gd name="T19" fmla="*/ 66 h 101"/>
                <a:gd name="T20" fmla="*/ 35 w 104"/>
                <a:gd name="T21" fmla="*/ 75 h 101"/>
                <a:gd name="T22" fmla="*/ 36 w 104"/>
                <a:gd name="T23" fmla="*/ 73 h 101"/>
                <a:gd name="T24" fmla="*/ 28 w 104"/>
                <a:gd name="T25" fmla="*/ 64 h 101"/>
                <a:gd name="T26" fmla="*/ 30 w 104"/>
                <a:gd name="T27" fmla="*/ 60 h 101"/>
                <a:gd name="T28" fmla="*/ 24 w 104"/>
                <a:gd name="T29" fmla="*/ 54 h 101"/>
                <a:gd name="T30" fmla="*/ 22 w 104"/>
                <a:gd name="T31" fmla="*/ 45 h 101"/>
                <a:gd name="T32" fmla="*/ 23 w 104"/>
                <a:gd name="T33" fmla="*/ 46 h 101"/>
                <a:gd name="T34" fmla="*/ 19 w 104"/>
                <a:gd name="T35" fmla="*/ 45 h 101"/>
                <a:gd name="T36" fmla="*/ 16 w 104"/>
                <a:gd name="T37" fmla="*/ 42 h 101"/>
                <a:gd name="T38" fmla="*/ 16 w 104"/>
                <a:gd name="T39" fmla="*/ 41 h 101"/>
                <a:gd name="T40" fmla="*/ 13 w 104"/>
                <a:gd name="T41" fmla="*/ 43 h 101"/>
                <a:gd name="T42" fmla="*/ 12 w 104"/>
                <a:gd name="T43" fmla="*/ 40 h 101"/>
                <a:gd name="T44" fmla="*/ 8 w 104"/>
                <a:gd name="T45" fmla="*/ 39 h 101"/>
                <a:gd name="T46" fmla="*/ 3 w 104"/>
                <a:gd name="T47" fmla="*/ 39 h 101"/>
                <a:gd name="T48" fmla="*/ 2 w 104"/>
                <a:gd name="T49" fmla="*/ 34 h 101"/>
                <a:gd name="T50" fmla="*/ 4 w 104"/>
                <a:gd name="T51" fmla="*/ 34 h 101"/>
                <a:gd name="T52" fmla="*/ 2 w 104"/>
                <a:gd name="T53" fmla="*/ 32 h 101"/>
                <a:gd name="T54" fmla="*/ 1 w 104"/>
                <a:gd name="T55" fmla="*/ 30 h 101"/>
                <a:gd name="T56" fmla="*/ 6 w 104"/>
                <a:gd name="T57" fmla="*/ 29 h 101"/>
                <a:gd name="T58" fmla="*/ 9 w 104"/>
                <a:gd name="T59" fmla="*/ 27 h 101"/>
                <a:gd name="T60" fmla="*/ 13 w 104"/>
                <a:gd name="T61" fmla="*/ 27 h 101"/>
                <a:gd name="T62" fmla="*/ 18 w 104"/>
                <a:gd name="T63" fmla="*/ 30 h 101"/>
                <a:gd name="T64" fmla="*/ 22 w 104"/>
                <a:gd name="T65" fmla="*/ 30 h 101"/>
                <a:gd name="T66" fmla="*/ 26 w 104"/>
                <a:gd name="T67" fmla="*/ 27 h 101"/>
                <a:gd name="T68" fmla="*/ 23 w 104"/>
                <a:gd name="T69" fmla="*/ 19 h 101"/>
                <a:gd name="T70" fmla="*/ 28 w 104"/>
                <a:gd name="T71" fmla="*/ 19 h 101"/>
                <a:gd name="T72" fmla="*/ 40 w 104"/>
                <a:gd name="T73" fmla="*/ 20 h 101"/>
                <a:gd name="T74" fmla="*/ 40 w 104"/>
                <a:gd name="T75" fmla="*/ 20 h 101"/>
                <a:gd name="T76" fmla="*/ 44 w 104"/>
                <a:gd name="T77" fmla="*/ 14 h 101"/>
                <a:gd name="T78" fmla="*/ 50 w 104"/>
                <a:gd name="T79" fmla="*/ 9 h 101"/>
                <a:gd name="T80" fmla="*/ 55 w 104"/>
                <a:gd name="T81" fmla="*/ 1 h 101"/>
                <a:gd name="T82" fmla="*/ 61 w 104"/>
                <a:gd name="T83" fmla="*/ 5 h 101"/>
                <a:gd name="T84" fmla="*/ 68 w 104"/>
                <a:gd name="T85" fmla="*/ 9 h 101"/>
                <a:gd name="T86" fmla="*/ 75 w 104"/>
                <a:gd name="T87" fmla="*/ 13 h 101"/>
                <a:gd name="T88" fmla="*/ 80 w 104"/>
                <a:gd name="T89" fmla="*/ 17 h 101"/>
                <a:gd name="T90" fmla="*/ 90 w 104"/>
                <a:gd name="T91" fmla="*/ 20 h 101"/>
                <a:gd name="T92" fmla="*/ 97 w 104"/>
                <a:gd name="T93" fmla="*/ 23 h 101"/>
                <a:gd name="T94" fmla="*/ 101 w 104"/>
                <a:gd name="T95" fmla="*/ 29 h 101"/>
                <a:gd name="T96" fmla="*/ 98 w 104"/>
                <a:gd name="T97" fmla="*/ 43 h 101"/>
                <a:gd name="T98" fmla="*/ 93 w 104"/>
                <a:gd name="T99" fmla="*/ 46 h 101"/>
                <a:gd name="T100" fmla="*/ 87 w 104"/>
                <a:gd name="T101" fmla="*/ 56 h 101"/>
                <a:gd name="T102" fmla="*/ 93 w 104"/>
                <a:gd name="T103" fmla="*/ 56 h 101"/>
                <a:gd name="T104" fmla="*/ 94 w 104"/>
                <a:gd name="T105" fmla="*/ 65 h 101"/>
                <a:gd name="T106" fmla="*/ 94 w 104"/>
                <a:gd name="T107" fmla="*/ 73 h 101"/>
                <a:gd name="T108" fmla="*/ 99 w 104"/>
                <a:gd name="T109" fmla="*/ 81 h 101"/>
                <a:gd name="T110" fmla="*/ 95 w 104"/>
                <a:gd name="T111" fmla="*/ 86 h 101"/>
                <a:gd name="T112" fmla="*/ 91 w 104"/>
                <a:gd name="T113" fmla="*/ 90 h 101"/>
                <a:gd name="T114" fmla="*/ 85 w 104"/>
                <a:gd name="T115" fmla="*/ 93 h 101"/>
                <a:gd name="T116" fmla="*/ 80 w 104"/>
                <a:gd name="T117" fmla="*/ 90 h 101"/>
                <a:gd name="T118" fmla="*/ 78 w 104"/>
                <a:gd name="T119" fmla="*/ 89 h 101"/>
                <a:gd name="T120" fmla="*/ 75 w 104"/>
                <a:gd name="T121" fmla="*/ 85 h 101"/>
                <a:gd name="T122" fmla="*/ 75 w 104"/>
                <a:gd name="T123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101">
                  <a:moveTo>
                    <a:pt x="90" y="94"/>
                  </a:moveTo>
                  <a:lnTo>
                    <a:pt x="89" y="94"/>
                  </a:lnTo>
                  <a:lnTo>
                    <a:pt x="90" y="94"/>
                  </a:lnTo>
                  <a:close/>
                  <a:moveTo>
                    <a:pt x="88" y="94"/>
                  </a:moveTo>
                  <a:lnTo>
                    <a:pt x="87" y="94"/>
                  </a:lnTo>
                  <a:lnTo>
                    <a:pt x="88" y="94"/>
                  </a:lnTo>
                  <a:lnTo>
                    <a:pt x="88" y="93"/>
                  </a:lnTo>
                  <a:lnTo>
                    <a:pt x="88" y="94"/>
                  </a:lnTo>
                  <a:close/>
                  <a:moveTo>
                    <a:pt x="90" y="93"/>
                  </a:moveTo>
                  <a:lnTo>
                    <a:pt x="90" y="93"/>
                  </a:lnTo>
                  <a:lnTo>
                    <a:pt x="90" y="94"/>
                  </a:lnTo>
                  <a:lnTo>
                    <a:pt x="90" y="93"/>
                  </a:lnTo>
                  <a:lnTo>
                    <a:pt x="90" y="93"/>
                  </a:lnTo>
                  <a:close/>
                  <a:moveTo>
                    <a:pt x="84" y="93"/>
                  </a:moveTo>
                  <a:lnTo>
                    <a:pt x="84" y="93"/>
                  </a:lnTo>
                  <a:lnTo>
                    <a:pt x="84" y="93"/>
                  </a:lnTo>
                  <a:close/>
                  <a:moveTo>
                    <a:pt x="84" y="93"/>
                  </a:moveTo>
                  <a:lnTo>
                    <a:pt x="84" y="93"/>
                  </a:lnTo>
                  <a:lnTo>
                    <a:pt x="84" y="93"/>
                  </a:lnTo>
                  <a:close/>
                  <a:moveTo>
                    <a:pt x="83" y="92"/>
                  </a:moveTo>
                  <a:lnTo>
                    <a:pt x="83" y="92"/>
                  </a:lnTo>
                  <a:lnTo>
                    <a:pt x="83" y="92"/>
                  </a:lnTo>
                  <a:close/>
                  <a:moveTo>
                    <a:pt x="81" y="92"/>
                  </a:moveTo>
                  <a:lnTo>
                    <a:pt x="81" y="91"/>
                  </a:lnTo>
                  <a:lnTo>
                    <a:pt x="81" y="92"/>
                  </a:lnTo>
                  <a:close/>
                  <a:moveTo>
                    <a:pt x="81" y="91"/>
                  </a:moveTo>
                  <a:lnTo>
                    <a:pt x="80" y="91"/>
                  </a:lnTo>
                  <a:lnTo>
                    <a:pt x="81" y="91"/>
                  </a:lnTo>
                  <a:close/>
                  <a:moveTo>
                    <a:pt x="80" y="90"/>
                  </a:moveTo>
                  <a:lnTo>
                    <a:pt x="80" y="91"/>
                  </a:lnTo>
                  <a:lnTo>
                    <a:pt x="80" y="90"/>
                  </a:lnTo>
                  <a:lnTo>
                    <a:pt x="80" y="91"/>
                  </a:lnTo>
                  <a:lnTo>
                    <a:pt x="80" y="90"/>
                  </a:lnTo>
                  <a:close/>
                  <a:moveTo>
                    <a:pt x="81" y="90"/>
                  </a:moveTo>
                  <a:lnTo>
                    <a:pt x="81" y="90"/>
                  </a:lnTo>
                  <a:lnTo>
                    <a:pt x="80" y="90"/>
                  </a:lnTo>
                  <a:lnTo>
                    <a:pt x="81" y="90"/>
                  </a:lnTo>
                  <a:lnTo>
                    <a:pt x="81" y="90"/>
                  </a:lnTo>
                  <a:close/>
                  <a:moveTo>
                    <a:pt x="95" y="88"/>
                  </a:moveTo>
                  <a:lnTo>
                    <a:pt x="94" y="88"/>
                  </a:lnTo>
                  <a:lnTo>
                    <a:pt x="95" y="88"/>
                  </a:lnTo>
                  <a:close/>
                  <a:moveTo>
                    <a:pt x="68" y="89"/>
                  </a:moveTo>
                  <a:lnTo>
                    <a:pt x="67" y="89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66" y="90"/>
                  </a:lnTo>
                  <a:lnTo>
                    <a:pt x="66" y="91"/>
                  </a:lnTo>
                  <a:lnTo>
                    <a:pt x="66" y="90"/>
                  </a:lnTo>
                  <a:lnTo>
                    <a:pt x="66" y="91"/>
                  </a:lnTo>
                  <a:lnTo>
                    <a:pt x="65" y="90"/>
                  </a:lnTo>
                  <a:lnTo>
                    <a:pt x="65" y="90"/>
                  </a:lnTo>
                  <a:lnTo>
                    <a:pt x="65" y="91"/>
                  </a:lnTo>
                  <a:lnTo>
                    <a:pt x="65" y="90"/>
                  </a:lnTo>
                  <a:lnTo>
                    <a:pt x="65" y="91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2"/>
                  </a:lnTo>
                  <a:lnTo>
                    <a:pt x="63" y="92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2"/>
                  </a:lnTo>
                  <a:lnTo>
                    <a:pt x="62" y="93"/>
                  </a:lnTo>
                  <a:lnTo>
                    <a:pt x="61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3" y="93"/>
                  </a:lnTo>
                  <a:lnTo>
                    <a:pt x="62" y="93"/>
                  </a:lnTo>
                  <a:lnTo>
                    <a:pt x="63" y="93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2" y="95"/>
                  </a:lnTo>
                  <a:lnTo>
                    <a:pt x="62" y="94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1" y="95"/>
                  </a:lnTo>
                  <a:lnTo>
                    <a:pt x="62" y="95"/>
                  </a:lnTo>
                  <a:lnTo>
                    <a:pt x="62" y="96"/>
                  </a:lnTo>
                  <a:lnTo>
                    <a:pt x="62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6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9"/>
                  </a:lnTo>
                  <a:lnTo>
                    <a:pt x="63" y="99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4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2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7" y="101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5" y="100"/>
                  </a:lnTo>
                  <a:lnTo>
                    <a:pt x="55" y="101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54" y="100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5" y="96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4" y="95"/>
                  </a:lnTo>
                  <a:lnTo>
                    <a:pt x="43" y="95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37" y="97"/>
                  </a:lnTo>
                  <a:lnTo>
                    <a:pt x="37" y="96"/>
                  </a:lnTo>
                  <a:lnTo>
                    <a:pt x="36" y="96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35" y="96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4" y="95"/>
                  </a:lnTo>
                  <a:lnTo>
                    <a:pt x="34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9" y="93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9" y="93"/>
                  </a:lnTo>
                  <a:lnTo>
                    <a:pt x="28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7" y="93"/>
                  </a:lnTo>
                  <a:lnTo>
                    <a:pt x="27" y="92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6" y="91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1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8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7" y="85"/>
                  </a:lnTo>
                  <a:lnTo>
                    <a:pt x="27" y="84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7" y="80"/>
                  </a:lnTo>
                  <a:lnTo>
                    <a:pt x="28" y="78"/>
                  </a:lnTo>
                  <a:lnTo>
                    <a:pt x="28" y="77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9" y="75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29" y="74"/>
                  </a:lnTo>
                  <a:lnTo>
                    <a:pt x="28" y="74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8" y="71"/>
                  </a:lnTo>
                  <a:lnTo>
                    <a:pt x="28" y="70"/>
                  </a:lnTo>
                  <a:lnTo>
                    <a:pt x="28" y="68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1" y="66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70"/>
                  </a:lnTo>
                  <a:lnTo>
                    <a:pt x="32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3"/>
                  </a:lnTo>
                  <a:lnTo>
                    <a:pt x="36" y="73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4" y="72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70"/>
                  </a:lnTo>
                  <a:lnTo>
                    <a:pt x="32" y="70"/>
                  </a:lnTo>
                  <a:lnTo>
                    <a:pt x="32" y="69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1" y="6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0" y="65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0" y="63"/>
                  </a:lnTo>
                  <a:lnTo>
                    <a:pt x="30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0" y="61"/>
                  </a:lnTo>
                  <a:lnTo>
                    <a:pt x="29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29" y="56"/>
                  </a:lnTo>
                  <a:lnTo>
                    <a:pt x="28" y="56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2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5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9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3"/>
                  </a:lnTo>
                  <a:lnTo>
                    <a:pt x="15" y="42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1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1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12"/>
                  </a:lnTo>
                  <a:lnTo>
                    <a:pt x="77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1" y="17"/>
                  </a:lnTo>
                  <a:lnTo>
                    <a:pt x="80" y="17"/>
                  </a:lnTo>
                  <a:lnTo>
                    <a:pt x="80" y="18"/>
                  </a:lnTo>
                  <a:lnTo>
                    <a:pt x="80" y="17"/>
                  </a:lnTo>
                  <a:lnTo>
                    <a:pt x="81" y="17"/>
                  </a:lnTo>
                  <a:lnTo>
                    <a:pt x="82" y="18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7" y="20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0" y="19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1" y="21"/>
                  </a:lnTo>
                  <a:lnTo>
                    <a:pt x="90" y="21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5" y="24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4"/>
                  </a:lnTo>
                  <a:lnTo>
                    <a:pt x="96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100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3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6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2" y="27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1" y="28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1" y="31"/>
                  </a:lnTo>
                  <a:lnTo>
                    <a:pt x="100" y="31"/>
                  </a:lnTo>
                  <a:lnTo>
                    <a:pt x="100" y="31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5" y="43"/>
                  </a:lnTo>
                  <a:lnTo>
                    <a:pt x="96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4" y="44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3" y="47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1" y="47"/>
                  </a:lnTo>
                  <a:lnTo>
                    <a:pt x="92" y="47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8" y="53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7" y="57"/>
                  </a:lnTo>
                  <a:lnTo>
                    <a:pt x="88" y="57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8" y="57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9" y="55"/>
                  </a:lnTo>
                  <a:lnTo>
                    <a:pt x="89" y="55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3" y="55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3" y="58"/>
                  </a:lnTo>
                  <a:lnTo>
                    <a:pt x="93" y="58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3" y="61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94" y="65"/>
                  </a:lnTo>
                  <a:lnTo>
                    <a:pt x="95" y="65"/>
                  </a:lnTo>
                  <a:lnTo>
                    <a:pt x="94" y="65"/>
                  </a:lnTo>
                  <a:lnTo>
                    <a:pt x="94" y="66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4" y="68"/>
                  </a:lnTo>
                  <a:lnTo>
                    <a:pt x="94" y="69"/>
                  </a:lnTo>
                  <a:lnTo>
                    <a:pt x="94" y="69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2" y="69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1" y="71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5" y="75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3" y="77"/>
                  </a:lnTo>
                  <a:lnTo>
                    <a:pt x="94" y="78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6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7" y="81"/>
                  </a:lnTo>
                  <a:lnTo>
                    <a:pt x="98" y="81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81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100" y="82"/>
                  </a:lnTo>
                  <a:lnTo>
                    <a:pt x="99" y="82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8" y="83"/>
                  </a:lnTo>
                  <a:lnTo>
                    <a:pt x="99" y="83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7" y="86"/>
                  </a:lnTo>
                  <a:lnTo>
                    <a:pt x="98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5" y="86"/>
                  </a:lnTo>
                  <a:lnTo>
                    <a:pt x="96" y="86"/>
                  </a:lnTo>
                  <a:lnTo>
                    <a:pt x="95" y="86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4" y="87"/>
                  </a:lnTo>
                  <a:lnTo>
                    <a:pt x="94" y="88"/>
                  </a:lnTo>
                  <a:lnTo>
                    <a:pt x="94" y="87"/>
                  </a:lnTo>
                  <a:lnTo>
                    <a:pt x="94" y="87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2" y="89"/>
                  </a:lnTo>
                  <a:lnTo>
                    <a:pt x="92" y="90"/>
                  </a:lnTo>
                  <a:lnTo>
                    <a:pt x="92" y="89"/>
                  </a:lnTo>
                  <a:lnTo>
                    <a:pt x="92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1" y="91"/>
                  </a:lnTo>
                  <a:lnTo>
                    <a:pt x="90" y="91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89" y="92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8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5" y="93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3" y="92"/>
                  </a:lnTo>
                  <a:lnTo>
                    <a:pt x="84" y="92"/>
                  </a:lnTo>
                  <a:lnTo>
                    <a:pt x="83" y="91"/>
                  </a:lnTo>
                  <a:lnTo>
                    <a:pt x="83" y="91"/>
                  </a:lnTo>
                  <a:lnTo>
                    <a:pt x="83" y="92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2" y="91"/>
                  </a:lnTo>
                  <a:lnTo>
                    <a:pt x="81" y="91"/>
                  </a:lnTo>
                  <a:lnTo>
                    <a:pt x="81" y="91"/>
                  </a:lnTo>
                  <a:lnTo>
                    <a:pt x="81" y="90"/>
                  </a:lnTo>
                  <a:lnTo>
                    <a:pt x="81" y="90"/>
                  </a:lnTo>
                  <a:lnTo>
                    <a:pt x="80" y="90"/>
                  </a:lnTo>
                  <a:lnTo>
                    <a:pt x="81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89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80" y="89"/>
                  </a:lnTo>
                  <a:lnTo>
                    <a:pt x="80" y="88"/>
                  </a:lnTo>
                  <a:lnTo>
                    <a:pt x="79" y="89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8" y="87"/>
                  </a:lnTo>
                  <a:lnTo>
                    <a:pt x="78" y="88"/>
                  </a:lnTo>
                  <a:lnTo>
                    <a:pt x="78" y="89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6" y="89"/>
                  </a:lnTo>
                  <a:lnTo>
                    <a:pt x="77" y="89"/>
                  </a:lnTo>
                  <a:lnTo>
                    <a:pt x="77" y="90"/>
                  </a:lnTo>
                  <a:lnTo>
                    <a:pt x="78" y="90"/>
                  </a:lnTo>
                  <a:lnTo>
                    <a:pt x="77" y="90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7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3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5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6" y="87"/>
                  </a:lnTo>
                  <a:lnTo>
                    <a:pt x="76" y="88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5" y="89"/>
                  </a:lnTo>
                  <a:lnTo>
                    <a:pt x="75" y="89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2" y="89"/>
                  </a:lnTo>
                  <a:lnTo>
                    <a:pt x="72" y="89"/>
                  </a:lnTo>
                  <a:lnTo>
                    <a:pt x="71" y="89"/>
                  </a:lnTo>
                  <a:lnTo>
                    <a:pt x="71" y="88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0" y="87"/>
                  </a:lnTo>
                  <a:lnTo>
                    <a:pt x="69" y="88"/>
                  </a:lnTo>
                  <a:lnTo>
                    <a:pt x="69" y="88"/>
                  </a:lnTo>
                  <a:lnTo>
                    <a:pt x="69" y="89"/>
                  </a:lnTo>
                  <a:lnTo>
                    <a:pt x="68" y="89"/>
                  </a:lnTo>
                  <a:lnTo>
                    <a:pt x="68" y="89"/>
                  </a:lnTo>
                  <a:lnTo>
                    <a:pt x="68" y="89"/>
                  </a:lnTo>
                  <a:close/>
                  <a:moveTo>
                    <a:pt x="54" y="100"/>
                  </a:moveTo>
                  <a:lnTo>
                    <a:pt x="54" y="100"/>
                  </a:lnTo>
                  <a:lnTo>
                    <a:pt x="54" y="10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35"/>
            <p:cNvSpPr>
              <a:spLocks noEditPoints="1"/>
            </p:cNvSpPr>
            <p:nvPr/>
          </p:nvSpPr>
          <p:spPr bwMode="auto">
            <a:xfrm>
              <a:off x="5705648" y="3676291"/>
              <a:ext cx="143586" cy="110226"/>
            </a:xfrm>
            <a:custGeom>
              <a:avLst/>
              <a:gdLst>
                <a:gd name="T0" fmla="*/ 110 w 110"/>
                <a:gd name="T1" fmla="*/ 80 h 80"/>
                <a:gd name="T2" fmla="*/ 78 w 110"/>
                <a:gd name="T3" fmla="*/ 58 h 80"/>
                <a:gd name="T4" fmla="*/ 35 w 110"/>
                <a:gd name="T5" fmla="*/ 45 h 80"/>
                <a:gd name="T6" fmla="*/ 36 w 110"/>
                <a:gd name="T7" fmla="*/ 45 h 80"/>
                <a:gd name="T8" fmla="*/ 35 w 110"/>
                <a:gd name="T9" fmla="*/ 43 h 80"/>
                <a:gd name="T10" fmla="*/ 35 w 110"/>
                <a:gd name="T11" fmla="*/ 43 h 80"/>
                <a:gd name="T12" fmla="*/ 35 w 110"/>
                <a:gd name="T13" fmla="*/ 43 h 80"/>
                <a:gd name="T14" fmla="*/ 30 w 110"/>
                <a:gd name="T15" fmla="*/ 34 h 80"/>
                <a:gd name="T16" fmla="*/ 31 w 110"/>
                <a:gd name="T17" fmla="*/ 35 h 80"/>
                <a:gd name="T18" fmla="*/ 31 w 110"/>
                <a:gd name="T19" fmla="*/ 36 h 80"/>
                <a:gd name="T20" fmla="*/ 31 w 110"/>
                <a:gd name="T21" fmla="*/ 35 h 80"/>
                <a:gd name="T22" fmla="*/ 30 w 110"/>
                <a:gd name="T23" fmla="*/ 34 h 80"/>
                <a:gd name="T24" fmla="*/ 29 w 110"/>
                <a:gd name="T25" fmla="*/ 31 h 80"/>
                <a:gd name="T26" fmla="*/ 29 w 110"/>
                <a:gd name="T27" fmla="*/ 31 h 80"/>
                <a:gd name="T28" fmla="*/ 30 w 110"/>
                <a:gd name="T29" fmla="*/ 31 h 80"/>
                <a:gd name="T30" fmla="*/ 30 w 110"/>
                <a:gd name="T31" fmla="*/ 31 h 80"/>
                <a:gd name="T32" fmla="*/ 30 w 110"/>
                <a:gd name="T33" fmla="*/ 32 h 80"/>
                <a:gd name="T34" fmla="*/ 29 w 110"/>
                <a:gd name="T35" fmla="*/ 31 h 80"/>
                <a:gd name="T36" fmla="*/ 22 w 110"/>
                <a:gd name="T37" fmla="*/ 25 h 80"/>
                <a:gd name="T38" fmla="*/ 22 w 110"/>
                <a:gd name="T39" fmla="*/ 26 h 80"/>
                <a:gd name="T40" fmla="*/ 23 w 110"/>
                <a:gd name="T41" fmla="*/ 22 h 80"/>
                <a:gd name="T42" fmla="*/ 23 w 110"/>
                <a:gd name="T43" fmla="*/ 23 h 80"/>
                <a:gd name="T44" fmla="*/ 24 w 110"/>
                <a:gd name="T45" fmla="*/ 23 h 80"/>
                <a:gd name="T46" fmla="*/ 23 w 110"/>
                <a:gd name="T47" fmla="*/ 23 h 80"/>
                <a:gd name="T48" fmla="*/ 22 w 110"/>
                <a:gd name="T49" fmla="*/ 22 h 80"/>
                <a:gd name="T50" fmla="*/ 23 w 110"/>
                <a:gd name="T51" fmla="*/ 22 h 80"/>
                <a:gd name="T52" fmla="*/ 29 w 110"/>
                <a:gd name="T53" fmla="*/ 20 h 80"/>
                <a:gd name="T54" fmla="*/ 29 w 110"/>
                <a:gd name="T55" fmla="*/ 19 h 80"/>
                <a:gd name="T56" fmla="*/ 30 w 110"/>
                <a:gd name="T57" fmla="*/ 19 h 80"/>
                <a:gd name="T58" fmla="*/ 18 w 110"/>
                <a:gd name="T59" fmla="*/ 19 h 80"/>
                <a:gd name="T60" fmla="*/ 31 w 110"/>
                <a:gd name="T61" fmla="*/ 18 h 80"/>
                <a:gd name="T62" fmla="*/ 15 w 110"/>
                <a:gd name="T63" fmla="*/ 17 h 80"/>
                <a:gd name="T64" fmla="*/ 15 w 110"/>
                <a:gd name="T65" fmla="*/ 18 h 80"/>
                <a:gd name="T66" fmla="*/ 16 w 110"/>
                <a:gd name="T67" fmla="*/ 19 h 80"/>
                <a:gd name="T68" fmla="*/ 16 w 110"/>
                <a:gd name="T69" fmla="*/ 19 h 80"/>
                <a:gd name="T70" fmla="*/ 15 w 110"/>
                <a:gd name="T71" fmla="*/ 19 h 80"/>
                <a:gd name="T72" fmla="*/ 17 w 110"/>
                <a:gd name="T73" fmla="*/ 17 h 80"/>
                <a:gd name="T74" fmla="*/ 17 w 110"/>
                <a:gd name="T75" fmla="*/ 17 h 80"/>
                <a:gd name="T76" fmla="*/ 19 w 110"/>
                <a:gd name="T77" fmla="*/ 16 h 80"/>
                <a:gd name="T78" fmla="*/ 19 w 110"/>
                <a:gd name="T79" fmla="*/ 15 h 80"/>
                <a:gd name="T80" fmla="*/ 19 w 110"/>
                <a:gd name="T81" fmla="*/ 15 h 80"/>
                <a:gd name="T82" fmla="*/ 18 w 110"/>
                <a:gd name="T83" fmla="*/ 15 h 80"/>
                <a:gd name="T84" fmla="*/ 13 w 110"/>
                <a:gd name="T85" fmla="*/ 15 h 80"/>
                <a:gd name="T86" fmla="*/ 13 w 110"/>
                <a:gd name="T87" fmla="*/ 15 h 80"/>
                <a:gd name="T88" fmla="*/ 9 w 110"/>
                <a:gd name="T89" fmla="*/ 14 h 80"/>
                <a:gd name="T90" fmla="*/ 2 w 110"/>
                <a:gd name="T91" fmla="*/ 10 h 80"/>
                <a:gd name="T92" fmla="*/ 1 w 110"/>
                <a:gd name="T93" fmla="*/ 6 h 80"/>
                <a:gd name="T94" fmla="*/ 0 w 110"/>
                <a:gd name="T95" fmla="*/ 5 h 80"/>
                <a:gd name="T96" fmla="*/ 0 w 110"/>
                <a:gd name="T97" fmla="*/ 5 h 80"/>
                <a:gd name="T98" fmla="*/ 0 w 110"/>
                <a:gd name="T99" fmla="*/ 5 h 80"/>
                <a:gd name="T100" fmla="*/ 0 w 110"/>
                <a:gd name="T101" fmla="*/ 5 h 80"/>
                <a:gd name="T102" fmla="*/ 23 w 110"/>
                <a:gd name="T103" fmla="*/ 4 h 80"/>
                <a:gd name="T104" fmla="*/ 9 w 110"/>
                <a:gd name="T105" fmla="*/ 2 h 80"/>
                <a:gd name="T106" fmla="*/ 12 w 110"/>
                <a:gd name="T107" fmla="*/ 1 h 80"/>
                <a:gd name="T108" fmla="*/ 17 w 110"/>
                <a:gd name="T109" fmla="*/ 1 h 80"/>
                <a:gd name="T110" fmla="*/ 14 w 110"/>
                <a:gd name="T111" fmla="*/ 1 h 80"/>
                <a:gd name="T112" fmla="*/ 15 w 110"/>
                <a:gd name="T113" fmla="*/ 1 h 80"/>
                <a:gd name="T114" fmla="*/ 26 w 110"/>
                <a:gd name="T115" fmla="*/ 1 h 80"/>
                <a:gd name="T116" fmla="*/ 26 w 110"/>
                <a:gd name="T117" fmla="*/ 0 h 80"/>
                <a:gd name="T118" fmla="*/ 13 w 110"/>
                <a:gd name="T119" fmla="*/ 0 h 80"/>
                <a:gd name="T120" fmla="*/ 26 w 110"/>
                <a:gd name="T121" fmla="*/ 0 h 80"/>
                <a:gd name="T122" fmla="*/ 26 w 110"/>
                <a:gd name="T123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80">
                  <a:moveTo>
                    <a:pt x="110" y="80"/>
                  </a:moveTo>
                  <a:lnTo>
                    <a:pt x="110" y="80"/>
                  </a:lnTo>
                  <a:lnTo>
                    <a:pt x="110" y="80"/>
                  </a:lnTo>
                  <a:close/>
                  <a:moveTo>
                    <a:pt x="78" y="58"/>
                  </a:moveTo>
                  <a:lnTo>
                    <a:pt x="78" y="58"/>
                  </a:lnTo>
                  <a:lnTo>
                    <a:pt x="78" y="58"/>
                  </a:lnTo>
                  <a:close/>
                  <a:moveTo>
                    <a:pt x="36" y="45"/>
                  </a:moveTo>
                  <a:lnTo>
                    <a:pt x="36" y="45"/>
                  </a:lnTo>
                  <a:lnTo>
                    <a:pt x="35" y="45"/>
                  </a:lnTo>
                  <a:lnTo>
                    <a:pt x="35" y="44"/>
                  </a:lnTo>
                  <a:lnTo>
                    <a:pt x="36" y="45"/>
                  </a:lnTo>
                  <a:lnTo>
                    <a:pt x="36" y="45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0" y="33"/>
                  </a:move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3"/>
                  </a:lnTo>
                  <a:close/>
                  <a:moveTo>
                    <a:pt x="29" y="31"/>
                  </a:move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close/>
                  <a:moveTo>
                    <a:pt x="22" y="25"/>
                  </a:moveTo>
                  <a:lnTo>
                    <a:pt x="22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3" y="22"/>
                  </a:lnTo>
                  <a:close/>
                  <a:moveTo>
                    <a:pt x="29" y="20"/>
                  </a:moveTo>
                  <a:lnTo>
                    <a:pt x="29" y="20"/>
                  </a:lnTo>
                  <a:lnTo>
                    <a:pt x="29" y="20"/>
                  </a:lnTo>
                  <a:close/>
                  <a:moveTo>
                    <a:pt x="29" y="19"/>
                  </a:moveTo>
                  <a:lnTo>
                    <a:pt x="30" y="19"/>
                  </a:lnTo>
                  <a:lnTo>
                    <a:pt x="29" y="19"/>
                  </a:lnTo>
                  <a:close/>
                  <a:moveTo>
                    <a:pt x="30" y="19"/>
                  </a:moveTo>
                  <a:lnTo>
                    <a:pt x="30" y="19"/>
                  </a:lnTo>
                  <a:lnTo>
                    <a:pt x="30" y="19"/>
                  </a:lnTo>
                  <a:close/>
                  <a:moveTo>
                    <a:pt x="18" y="18"/>
                  </a:moveTo>
                  <a:lnTo>
                    <a:pt x="18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8"/>
                  </a:lnTo>
                  <a:close/>
                  <a:moveTo>
                    <a:pt x="31" y="18"/>
                  </a:moveTo>
                  <a:lnTo>
                    <a:pt x="31" y="18"/>
                  </a:lnTo>
                  <a:lnTo>
                    <a:pt x="31" y="18"/>
                  </a:lnTo>
                  <a:close/>
                  <a:moveTo>
                    <a:pt x="15" y="17"/>
                  </a:moveTo>
                  <a:lnTo>
                    <a:pt x="15" y="18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5" y="17"/>
                  </a:lnTo>
                  <a:close/>
                  <a:moveTo>
                    <a:pt x="17" y="17"/>
                  </a:moveTo>
                  <a:lnTo>
                    <a:pt x="18" y="17"/>
                  </a:lnTo>
                  <a:lnTo>
                    <a:pt x="17" y="18"/>
                  </a:lnTo>
                  <a:lnTo>
                    <a:pt x="17" y="17"/>
                  </a:lnTo>
                  <a:close/>
                  <a:moveTo>
                    <a:pt x="19" y="16"/>
                  </a:moveTo>
                  <a:lnTo>
                    <a:pt x="19" y="16"/>
                  </a:lnTo>
                  <a:lnTo>
                    <a:pt x="19" y="16"/>
                  </a:lnTo>
                  <a:close/>
                  <a:moveTo>
                    <a:pt x="19" y="15"/>
                  </a:moveTo>
                  <a:lnTo>
                    <a:pt x="19" y="16"/>
                  </a:lnTo>
                  <a:lnTo>
                    <a:pt x="19" y="15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9" y="15"/>
                  </a:lnTo>
                  <a:close/>
                  <a:moveTo>
                    <a:pt x="18" y="15"/>
                  </a:moveTo>
                  <a:lnTo>
                    <a:pt x="18" y="16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5"/>
                  </a:lnTo>
                  <a:close/>
                  <a:moveTo>
                    <a:pt x="13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2" y="10"/>
                  </a:moveTo>
                  <a:lnTo>
                    <a:pt x="2" y="10"/>
                  </a:lnTo>
                  <a:lnTo>
                    <a:pt x="2" y="10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3" y="4"/>
                  </a:moveTo>
                  <a:lnTo>
                    <a:pt x="23" y="3"/>
                  </a:lnTo>
                  <a:lnTo>
                    <a:pt x="23" y="4"/>
                  </a:lnTo>
                  <a:close/>
                  <a:moveTo>
                    <a:pt x="9" y="2"/>
                  </a:moveTo>
                  <a:lnTo>
                    <a:pt x="8" y="2"/>
                  </a:lnTo>
                  <a:lnTo>
                    <a:pt x="9" y="2"/>
                  </a:lnTo>
                  <a:close/>
                  <a:moveTo>
                    <a:pt x="12" y="1"/>
                  </a:move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17" y="1"/>
                  </a:move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14" y="1"/>
                  </a:moveTo>
                  <a:lnTo>
                    <a:pt x="15" y="1"/>
                  </a:lnTo>
                  <a:lnTo>
                    <a:pt x="14" y="1"/>
                  </a:lnTo>
                  <a:close/>
                  <a:moveTo>
                    <a:pt x="15" y="1"/>
                  </a:moveTo>
                  <a:lnTo>
                    <a:pt x="15" y="0"/>
                  </a:lnTo>
                  <a:lnTo>
                    <a:pt x="15" y="1"/>
                  </a:lnTo>
                  <a:close/>
                  <a:moveTo>
                    <a:pt x="26" y="1"/>
                  </a:moveTo>
                  <a:lnTo>
                    <a:pt x="26" y="0"/>
                  </a:lnTo>
                  <a:lnTo>
                    <a:pt x="26" y="1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0"/>
                  </a:lnTo>
                  <a:close/>
                  <a:moveTo>
                    <a:pt x="13" y="0"/>
                  </a:moveTo>
                  <a:lnTo>
                    <a:pt x="13" y="1"/>
                  </a:lnTo>
                  <a:lnTo>
                    <a:pt x="13" y="0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36"/>
            <p:cNvSpPr>
              <a:spLocks noEditPoints="1"/>
            </p:cNvSpPr>
            <p:nvPr/>
          </p:nvSpPr>
          <p:spPr bwMode="auto">
            <a:xfrm>
              <a:off x="5706954" y="3663891"/>
              <a:ext cx="100510" cy="93692"/>
            </a:xfrm>
            <a:custGeom>
              <a:avLst/>
              <a:gdLst>
                <a:gd name="T0" fmla="*/ 77 w 77"/>
                <a:gd name="T1" fmla="*/ 68 h 68"/>
                <a:gd name="T2" fmla="*/ 36 w 77"/>
                <a:gd name="T3" fmla="*/ 54 h 68"/>
                <a:gd name="T4" fmla="*/ 36 w 77"/>
                <a:gd name="T5" fmla="*/ 54 h 68"/>
                <a:gd name="T6" fmla="*/ 34 w 77"/>
                <a:gd name="T7" fmla="*/ 52 h 68"/>
                <a:gd name="T8" fmla="*/ 21 w 77"/>
                <a:gd name="T9" fmla="*/ 28 h 68"/>
                <a:gd name="T10" fmla="*/ 20 w 77"/>
                <a:gd name="T11" fmla="*/ 28 h 68"/>
                <a:gd name="T12" fmla="*/ 21 w 77"/>
                <a:gd name="T13" fmla="*/ 28 h 68"/>
                <a:gd name="T14" fmla="*/ 23 w 77"/>
                <a:gd name="T15" fmla="*/ 28 h 68"/>
                <a:gd name="T16" fmla="*/ 16 w 77"/>
                <a:gd name="T17" fmla="*/ 26 h 68"/>
                <a:gd name="T18" fmla="*/ 16 w 77"/>
                <a:gd name="T19" fmla="*/ 26 h 68"/>
                <a:gd name="T20" fmla="*/ 17 w 77"/>
                <a:gd name="T21" fmla="*/ 25 h 68"/>
                <a:gd name="T22" fmla="*/ 14 w 77"/>
                <a:gd name="T23" fmla="*/ 24 h 68"/>
                <a:gd name="T24" fmla="*/ 14 w 77"/>
                <a:gd name="T25" fmla="*/ 24 h 68"/>
                <a:gd name="T26" fmla="*/ 14 w 77"/>
                <a:gd name="T27" fmla="*/ 23 h 68"/>
                <a:gd name="T28" fmla="*/ 14 w 77"/>
                <a:gd name="T29" fmla="*/ 24 h 68"/>
                <a:gd name="T30" fmla="*/ 14 w 77"/>
                <a:gd name="T31" fmla="*/ 24 h 68"/>
                <a:gd name="T32" fmla="*/ 14 w 77"/>
                <a:gd name="T33" fmla="*/ 23 h 68"/>
                <a:gd name="T34" fmla="*/ 8 w 77"/>
                <a:gd name="T35" fmla="*/ 23 h 68"/>
                <a:gd name="T36" fmla="*/ 8 w 77"/>
                <a:gd name="T37" fmla="*/ 23 h 68"/>
                <a:gd name="T38" fmla="*/ 8 w 77"/>
                <a:gd name="T39" fmla="*/ 22 h 68"/>
                <a:gd name="T40" fmla="*/ 1 w 77"/>
                <a:gd name="T41" fmla="*/ 15 h 68"/>
                <a:gd name="T42" fmla="*/ 1 w 77"/>
                <a:gd name="T43" fmla="*/ 15 h 68"/>
                <a:gd name="T44" fmla="*/ 0 w 77"/>
                <a:gd name="T45" fmla="*/ 15 h 68"/>
                <a:gd name="T46" fmla="*/ 3 w 77"/>
                <a:gd name="T47" fmla="*/ 13 h 68"/>
                <a:gd name="T48" fmla="*/ 2 w 77"/>
                <a:gd name="T49" fmla="*/ 13 h 68"/>
                <a:gd name="T50" fmla="*/ 3 w 77"/>
                <a:gd name="T51" fmla="*/ 13 h 68"/>
                <a:gd name="T52" fmla="*/ 3 w 77"/>
                <a:gd name="T53" fmla="*/ 13 h 68"/>
                <a:gd name="T54" fmla="*/ 4 w 77"/>
                <a:gd name="T55" fmla="*/ 13 h 68"/>
                <a:gd name="T56" fmla="*/ 5 w 77"/>
                <a:gd name="T57" fmla="*/ 12 h 68"/>
                <a:gd name="T58" fmla="*/ 5 w 77"/>
                <a:gd name="T59" fmla="*/ 12 h 68"/>
                <a:gd name="T60" fmla="*/ 25 w 77"/>
                <a:gd name="T61" fmla="*/ 11 h 68"/>
                <a:gd name="T62" fmla="*/ 11 w 77"/>
                <a:gd name="T63" fmla="*/ 11 h 68"/>
                <a:gd name="T64" fmla="*/ 11 w 77"/>
                <a:gd name="T65" fmla="*/ 11 h 68"/>
                <a:gd name="T66" fmla="*/ 11 w 77"/>
                <a:gd name="T67" fmla="*/ 11 h 68"/>
                <a:gd name="T68" fmla="*/ 16 w 77"/>
                <a:gd name="T69" fmla="*/ 11 h 68"/>
                <a:gd name="T70" fmla="*/ 16 w 77"/>
                <a:gd name="T71" fmla="*/ 11 h 68"/>
                <a:gd name="T72" fmla="*/ 11 w 77"/>
                <a:gd name="T73" fmla="*/ 11 h 68"/>
                <a:gd name="T74" fmla="*/ 11 w 77"/>
                <a:gd name="T75" fmla="*/ 10 h 68"/>
                <a:gd name="T76" fmla="*/ 11 w 77"/>
                <a:gd name="T77" fmla="*/ 10 h 68"/>
                <a:gd name="T78" fmla="*/ 13 w 77"/>
                <a:gd name="T79" fmla="*/ 10 h 68"/>
                <a:gd name="T80" fmla="*/ 15 w 77"/>
                <a:gd name="T81" fmla="*/ 10 h 68"/>
                <a:gd name="T82" fmla="*/ 15 w 77"/>
                <a:gd name="T83" fmla="*/ 10 h 68"/>
                <a:gd name="T84" fmla="*/ 25 w 77"/>
                <a:gd name="T85" fmla="*/ 10 h 68"/>
                <a:gd name="T86" fmla="*/ 25 w 77"/>
                <a:gd name="T87" fmla="*/ 10 h 68"/>
                <a:gd name="T88" fmla="*/ 25 w 77"/>
                <a:gd name="T89" fmla="*/ 10 h 68"/>
                <a:gd name="T90" fmla="*/ 25 w 77"/>
                <a:gd name="T91" fmla="*/ 9 h 68"/>
                <a:gd name="T92" fmla="*/ 15 w 77"/>
                <a:gd name="T93" fmla="*/ 9 h 68"/>
                <a:gd name="T94" fmla="*/ 15 w 77"/>
                <a:gd name="T95" fmla="*/ 9 h 68"/>
                <a:gd name="T96" fmla="*/ 30 w 77"/>
                <a:gd name="T97" fmla="*/ 2 h 68"/>
                <a:gd name="T98" fmla="*/ 41 w 77"/>
                <a:gd name="T99" fmla="*/ 0 h 68"/>
                <a:gd name="T100" fmla="*/ 41 w 77"/>
                <a:gd name="T10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" h="68">
                  <a:moveTo>
                    <a:pt x="77" y="67"/>
                  </a:moveTo>
                  <a:lnTo>
                    <a:pt x="77" y="68"/>
                  </a:lnTo>
                  <a:lnTo>
                    <a:pt x="77" y="67"/>
                  </a:lnTo>
                  <a:close/>
                  <a:moveTo>
                    <a:pt x="36" y="54"/>
                  </a:moveTo>
                  <a:lnTo>
                    <a:pt x="35" y="54"/>
                  </a:lnTo>
                  <a:lnTo>
                    <a:pt x="36" y="54"/>
                  </a:lnTo>
                  <a:close/>
                  <a:moveTo>
                    <a:pt x="34" y="51"/>
                  </a:moveTo>
                  <a:lnTo>
                    <a:pt x="34" y="52"/>
                  </a:lnTo>
                  <a:lnTo>
                    <a:pt x="34" y="51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1" y="28"/>
                  </a:lnTo>
                  <a:close/>
                  <a:moveTo>
                    <a:pt x="23" y="28"/>
                  </a:moveTo>
                  <a:lnTo>
                    <a:pt x="23" y="28"/>
                  </a:lnTo>
                  <a:lnTo>
                    <a:pt x="23" y="28"/>
                  </a:lnTo>
                  <a:close/>
                  <a:moveTo>
                    <a:pt x="16" y="26"/>
                  </a:moveTo>
                  <a:lnTo>
                    <a:pt x="15" y="26"/>
                  </a:lnTo>
                  <a:lnTo>
                    <a:pt x="16" y="26"/>
                  </a:lnTo>
                  <a:close/>
                  <a:moveTo>
                    <a:pt x="16" y="25"/>
                  </a:moveTo>
                  <a:lnTo>
                    <a:pt x="17" y="25"/>
                  </a:lnTo>
                  <a:lnTo>
                    <a:pt x="16" y="25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8" y="23"/>
                  </a:moveTo>
                  <a:lnTo>
                    <a:pt x="7" y="23"/>
                  </a:lnTo>
                  <a:lnTo>
                    <a:pt x="8" y="23"/>
                  </a:lnTo>
                  <a:close/>
                  <a:moveTo>
                    <a:pt x="7" y="22"/>
                  </a:moveTo>
                  <a:lnTo>
                    <a:pt x="8" y="22"/>
                  </a:lnTo>
                  <a:lnTo>
                    <a:pt x="7" y="22"/>
                  </a:lnTo>
                  <a:close/>
                  <a:moveTo>
                    <a:pt x="1" y="15"/>
                  </a:moveTo>
                  <a:lnTo>
                    <a:pt x="0" y="15"/>
                  </a:lnTo>
                  <a:lnTo>
                    <a:pt x="1" y="15"/>
                  </a:lnTo>
                  <a:close/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3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close/>
                  <a:moveTo>
                    <a:pt x="3" y="13"/>
                  </a:moveTo>
                  <a:lnTo>
                    <a:pt x="3" y="12"/>
                  </a:lnTo>
                  <a:lnTo>
                    <a:pt x="3" y="13"/>
                  </a:lnTo>
                  <a:close/>
                  <a:moveTo>
                    <a:pt x="4" y="12"/>
                  </a:moveTo>
                  <a:lnTo>
                    <a:pt x="4" y="13"/>
                  </a:lnTo>
                  <a:lnTo>
                    <a:pt x="4" y="12"/>
                  </a:lnTo>
                  <a:close/>
                  <a:moveTo>
                    <a:pt x="5" y="12"/>
                  </a:moveTo>
                  <a:lnTo>
                    <a:pt x="5" y="11"/>
                  </a:lnTo>
                  <a:lnTo>
                    <a:pt x="5" y="12"/>
                  </a:lnTo>
                  <a:close/>
                  <a:moveTo>
                    <a:pt x="25" y="12"/>
                  </a:moveTo>
                  <a:lnTo>
                    <a:pt x="25" y="11"/>
                  </a:lnTo>
                  <a:lnTo>
                    <a:pt x="25" y="12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16" y="11"/>
                  </a:moveTo>
                  <a:lnTo>
                    <a:pt x="16" y="10"/>
                  </a:lnTo>
                  <a:lnTo>
                    <a:pt x="16" y="11"/>
                  </a:lnTo>
                  <a:close/>
                  <a:moveTo>
                    <a:pt x="11" y="10"/>
                  </a:moveTo>
                  <a:lnTo>
                    <a:pt x="11" y="11"/>
                  </a:lnTo>
                  <a:lnTo>
                    <a:pt x="11" y="10"/>
                  </a:lnTo>
                  <a:close/>
                  <a:moveTo>
                    <a:pt x="11" y="10"/>
                  </a:moveTo>
                  <a:lnTo>
                    <a:pt x="11" y="11"/>
                  </a:lnTo>
                  <a:lnTo>
                    <a:pt x="11" y="10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3" y="10"/>
                  </a:lnTo>
                  <a:close/>
                  <a:moveTo>
                    <a:pt x="15" y="10"/>
                  </a:moveTo>
                  <a:lnTo>
                    <a:pt x="16" y="10"/>
                  </a:lnTo>
                  <a:lnTo>
                    <a:pt x="15" y="10"/>
                  </a:lnTo>
                  <a:close/>
                  <a:moveTo>
                    <a:pt x="25" y="9"/>
                  </a:moveTo>
                  <a:lnTo>
                    <a:pt x="25" y="10"/>
                  </a:lnTo>
                  <a:lnTo>
                    <a:pt x="25" y="9"/>
                  </a:lnTo>
                  <a:close/>
                  <a:moveTo>
                    <a:pt x="25" y="10"/>
                  </a:moveTo>
                  <a:lnTo>
                    <a:pt x="25" y="9"/>
                  </a:lnTo>
                  <a:lnTo>
                    <a:pt x="25" y="10"/>
                  </a:lnTo>
                  <a:close/>
                  <a:moveTo>
                    <a:pt x="26" y="9"/>
                  </a:moveTo>
                  <a:lnTo>
                    <a:pt x="25" y="9"/>
                  </a:lnTo>
                  <a:lnTo>
                    <a:pt x="26" y="9"/>
                  </a:lnTo>
                  <a:close/>
                  <a:moveTo>
                    <a:pt x="15" y="9"/>
                  </a:moveTo>
                  <a:lnTo>
                    <a:pt x="15" y="9"/>
                  </a:lnTo>
                  <a:lnTo>
                    <a:pt x="15" y="9"/>
                  </a:lnTo>
                  <a:close/>
                  <a:moveTo>
                    <a:pt x="31" y="2"/>
                  </a:moveTo>
                  <a:lnTo>
                    <a:pt x="30" y="2"/>
                  </a:lnTo>
                  <a:lnTo>
                    <a:pt x="31" y="2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02418" y="176395"/>
            <a:ext cx="10113032" cy="655269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lvl="0"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Опрос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субъектов МСП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по имущественной поддержке Российской Федерации 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282575" y="935665"/>
            <a:ext cx="12221313" cy="3224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1462"/>
          <p:cNvGrpSpPr/>
          <p:nvPr/>
        </p:nvGrpSpPr>
        <p:grpSpPr>
          <a:xfrm>
            <a:off x="207834" y="5266615"/>
            <a:ext cx="360893" cy="380338"/>
            <a:chOff x="2489201" y="17492663"/>
            <a:chExt cx="379413" cy="500063"/>
          </a:xfrm>
          <a:solidFill>
            <a:schemeClr val="bg1"/>
          </a:solidFill>
        </p:grpSpPr>
        <p:sp>
          <p:nvSpPr>
            <p:cNvPr id="56" name="Freeform 584"/>
            <p:cNvSpPr>
              <a:spLocks/>
            </p:cNvSpPr>
            <p:nvPr/>
          </p:nvSpPr>
          <p:spPr bwMode="auto">
            <a:xfrm>
              <a:off x="2555876" y="17681575"/>
              <a:ext cx="246063" cy="36513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3439" tIns="36719" rIns="73439" bIns="36719" numCol="1" anchor="t" anchorCtr="0" compatLnSpc="1">
              <a:prstTxWarp prst="textNoShape">
                <a:avLst/>
              </a:prstTxWarp>
            </a:bodyPr>
            <a:lstStyle/>
            <a:p>
              <a:pPr defTabSz="837378"/>
              <a:endParaRPr lang="en-US" sz="17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57" name="Freeform 585"/>
            <p:cNvSpPr>
              <a:spLocks/>
            </p:cNvSpPr>
            <p:nvPr/>
          </p:nvSpPr>
          <p:spPr bwMode="auto">
            <a:xfrm>
              <a:off x="2555876" y="17740313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3439" tIns="36719" rIns="73439" bIns="36719" numCol="1" anchor="t" anchorCtr="0" compatLnSpc="1">
              <a:prstTxWarp prst="textNoShape">
                <a:avLst/>
              </a:prstTxWarp>
            </a:bodyPr>
            <a:lstStyle/>
            <a:p>
              <a:pPr defTabSz="837378"/>
              <a:endParaRPr lang="en-US" sz="17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58" name="Freeform 586"/>
            <p:cNvSpPr>
              <a:spLocks/>
            </p:cNvSpPr>
            <p:nvPr/>
          </p:nvSpPr>
          <p:spPr bwMode="auto">
            <a:xfrm>
              <a:off x="2555876" y="17799050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3439" tIns="36719" rIns="73439" bIns="36719" numCol="1" anchor="t" anchorCtr="0" compatLnSpc="1">
              <a:prstTxWarp prst="textNoShape">
                <a:avLst/>
              </a:prstTxWarp>
            </a:bodyPr>
            <a:lstStyle/>
            <a:p>
              <a:pPr defTabSz="837378"/>
              <a:endParaRPr lang="en-US" sz="17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59" name="Freeform 587"/>
            <p:cNvSpPr>
              <a:spLocks/>
            </p:cNvSpPr>
            <p:nvPr/>
          </p:nvSpPr>
          <p:spPr bwMode="auto">
            <a:xfrm>
              <a:off x="2555876" y="17860963"/>
              <a:ext cx="141288" cy="34925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3439" tIns="36719" rIns="73439" bIns="36719" numCol="1" anchor="t" anchorCtr="0" compatLnSpc="1">
              <a:prstTxWarp prst="textNoShape">
                <a:avLst/>
              </a:prstTxWarp>
            </a:bodyPr>
            <a:lstStyle/>
            <a:p>
              <a:pPr defTabSz="837378"/>
              <a:endParaRPr lang="en-US" sz="17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60" name="Freeform 588"/>
            <p:cNvSpPr>
              <a:spLocks/>
            </p:cNvSpPr>
            <p:nvPr/>
          </p:nvSpPr>
          <p:spPr bwMode="auto">
            <a:xfrm>
              <a:off x="2489201" y="17492663"/>
              <a:ext cx="379413" cy="500063"/>
            </a:xfrm>
            <a:custGeom>
              <a:avLst/>
              <a:gdLst>
                <a:gd name="T0" fmla="*/ 112 w 130"/>
                <a:gd name="T1" fmla="*/ 171 h 171"/>
                <a:gd name="T2" fmla="*/ 17 w 130"/>
                <a:gd name="T3" fmla="*/ 171 h 171"/>
                <a:gd name="T4" fmla="*/ 0 w 130"/>
                <a:gd name="T5" fmla="*/ 153 h 171"/>
                <a:gd name="T6" fmla="*/ 0 w 130"/>
                <a:gd name="T7" fmla="*/ 18 h 171"/>
                <a:gd name="T8" fmla="*/ 17 w 130"/>
                <a:gd name="T9" fmla="*/ 0 h 171"/>
                <a:gd name="T10" fmla="*/ 23 w 130"/>
                <a:gd name="T11" fmla="*/ 6 h 171"/>
                <a:gd name="T12" fmla="*/ 17 w 130"/>
                <a:gd name="T13" fmla="*/ 12 h 171"/>
                <a:gd name="T14" fmla="*/ 12 w 130"/>
                <a:gd name="T15" fmla="*/ 18 h 171"/>
                <a:gd name="T16" fmla="*/ 12 w 130"/>
                <a:gd name="T17" fmla="*/ 153 h 171"/>
                <a:gd name="T18" fmla="*/ 17 w 130"/>
                <a:gd name="T19" fmla="*/ 159 h 171"/>
                <a:gd name="T20" fmla="*/ 112 w 130"/>
                <a:gd name="T21" fmla="*/ 159 h 171"/>
                <a:gd name="T22" fmla="*/ 118 w 130"/>
                <a:gd name="T23" fmla="*/ 153 h 171"/>
                <a:gd name="T24" fmla="*/ 118 w 130"/>
                <a:gd name="T25" fmla="*/ 18 h 171"/>
                <a:gd name="T26" fmla="*/ 112 w 130"/>
                <a:gd name="T27" fmla="*/ 12 h 171"/>
                <a:gd name="T28" fmla="*/ 89 w 130"/>
                <a:gd name="T29" fmla="*/ 12 h 171"/>
                <a:gd name="T30" fmla="*/ 83 w 130"/>
                <a:gd name="T31" fmla="*/ 6 h 171"/>
                <a:gd name="T32" fmla="*/ 89 w 130"/>
                <a:gd name="T33" fmla="*/ 0 h 171"/>
                <a:gd name="T34" fmla="*/ 112 w 130"/>
                <a:gd name="T35" fmla="*/ 0 h 171"/>
                <a:gd name="T36" fmla="*/ 130 w 130"/>
                <a:gd name="T37" fmla="*/ 18 h 171"/>
                <a:gd name="T38" fmla="*/ 130 w 130"/>
                <a:gd name="T39" fmla="*/ 153 h 171"/>
                <a:gd name="T40" fmla="*/ 112 w 130"/>
                <a:gd name="T4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1">
                  <a:moveTo>
                    <a:pt x="112" y="171"/>
                  </a:moveTo>
                  <a:cubicBezTo>
                    <a:pt x="17" y="171"/>
                    <a:pt x="17" y="171"/>
                    <a:pt x="17" y="171"/>
                  </a:cubicBezTo>
                  <a:cubicBezTo>
                    <a:pt x="8" y="171"/>
                    <a:pt x="0" y="163"/>
                    <a:pt x="0" y="15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9"/>
                    <a:pt x="21" y="12"/>
                    <a:pt x="17" y="12"/>
                  </a:cubicBezTo>
                  <a:cubicBezTo>
                    <a:pt x="14" y="12"/>
                    <a:pt x="12" y="14"/>
                    <a:pt x="12" y="1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14" y="159"/>
                    <a:pt x="17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9"/>
                    <a:pt x="118" y="156"/>
                    <a:pt x="118" y="153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4"/>
                    <a:pt x="116" y="12"/>
                    <a:pt x="112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6" y="12"/>
                    <a:pt x="83" y="9"/>
                    <a:pt x="83" y="6"/>
                  </a:cubicBezTo>
                  <a:cubicBezTo>
                    <a:pt x="83" y="3"/>
                    <a:pt x="86" y="0"/>
                    <a:pt x="8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2" y="0"/>
                    <a:pt x="130" y="8"/>
                    <a:pt x="130" y="18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63"/>
                    <a:pt x="122" y="171"/>
                    <a:pt x="11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3439" tIns="36719" rIns="73439" bIns="36719" numCol="1" anchor="t" anchorCtr="0" compatLnSpc="1">
              <a:prstTxWarp prst="textNoShape">
                <a:avLst/>
              </a:prstTxWarp>
            </a:bodyPr>
            <a:lstStyle/>
            <a:p>
              <a:pPr defTabSz="837378"/>
              <a:endParaRPr lang="en-US" sz="17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61" name="Freeform 589"/>
            <p:cNvSpPr>
              <a:spLocks/>
            </p:cNvSpPr>
            <p:nvPr/>
          </p:nvSpPr>
          <p:spPr bwMode="auto">
            <a:xfrm>
              <a:off x="2573338" y="17492663"/>
              <a:ext cx="141288" cy="142875"/>
            </a:xfrm>
            <a:custGeom>
              <a:avLst/>
              <a:gdLst>
                <a:gd name="T0" fmla="*/ 32 w 48"/>
                <a:gd name="T1" fmla="*/ 49 h 49"/>
                <a:gd name="T2" fmla="*/ 16 w 48"/>
                <a:gd name="T3" fmla="*/ 49 h 49"/>
                <a:gd name="T4" fmla="*/ 0 w 48"/>
                <a:gd name="T5" fmla="*/ 32 h 49"/>
                <a:gd name="T6" fmla="*/ 0 w 48"/>
                <a:gd name="T7" fmla="*/ 6 h 49"/>
                <a:gd name="T8" fmla="*/ 6 w 48"/>
                <a:gd name="T9" fmla="*/ 0 h 49"/>
                <a:gd name="T10" fmla="*/ 12 w 48"/>
                <a:gd name="T11" fmla="*/ 6 h 49"/>
                <a:gd name="T12" fmla="*/ 12 w 48"/>
                <a:gd name="T13" fmla="*/ 32 h 49"/>
                <a:gd name="T14" fmla="*/ 16 w 48"/>
                <a:gd name="T15" fmla="*/ 37 h 49"/>
                <a:gd name="T16" fmla="*/ 32 w 48"/>
                <a:gd name="T17" fmla="*/ 37 h 49"/>
                <a:gd name="T18" fmla="*/ 36 w 48"/>
                <a:gd name="T19" fmla="*/ 32 h 49"/>
                <a:gd name="T20" fmla="*/ 36 w 48"/>
                <a:gd name="T21" fmla="*/ 6 h 49"/>
                <a:gd name="T22" fmla="*/ 42 w 48"/>
                <a:gd name="T23" fmla="*/ 0 h 49"/>
                <a:gd name="T24" fmla="*/ 48 w 48"/>
                <a:gd name="T25" fmla="*/ 6 h 49"/>
                <a:gd name="T26" fmla="*/ 48 w 48"/>
                <a:gd name="T27" fmla="*/ 32 h 49"/>
                <a:gd name="T28" fmla="*/ 32 w 48"/>
                <a:gd name="T2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9">
                  <a:moveTo>
                    <a:pt x="32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7" y="49"/>
                    <a:pt x="0" y="42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4" y="37"/>
                    <a:pt x="16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7"/>
                    <a:pt x="36" y="35"/>
                    <a:pt x="36" y="3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9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42"/>
                    <a:pt x="41" y="49"/>
                    <a:pt x="3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3439" tIns="36719" rIns="73439" bIns="36719" numCol="1" anchor="t" anchorCtr="0" compatLnSpc="1">
              <a:prstTxWarp prst="textNoShape">
                <a:avLst/>
              </a:prstTxWarp>
            </a:bodyPr>
            <a:lstStyle/>
            <a:p>
              <a:pPr defTabSz="837378"/>
              <a:endParaRPr lang="en-US" sz="17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</p:grpSp>
      <p:pic>
        <p:nvPicPr>
          <p:cNvPr id="62" name="Picture 10" descr="C:\Users\jsauvageau\Desktop\4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80" y="3711659"/>
            <a:ext cx="357516" cy="3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9"/>
          <p:cNvSpPr>
            <a:spLocks noEditPoints="1"/>
          </p:cNvSpPr>
          <p:nvPr/>
        </p:nvSpPr>
        <p:spPr bwMode="auto">
          <a:xfrm>
            <a:off x="3753503" y="4546778"/>
            <a:ext cx="325001" cy="294674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3439" tIns="36719" rIns="73439" bIns="36719" numCol="1" anchor="t" anchorCtr="0" compatLnSpc="1">
            <a:prstTxWarp prst="textNoShape">
              <a:avLst/>
            </a:prstTxWarp>
          </a:bodyPr>
          <a:lstStyle/>
          <a:p>
            <a:pPr defTabSz="837378"/>
            <a:endParaRPr lang="en-US" sz="1700" dirty="0">
              <a:solidFill>
                <a:prstClr val="black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64" name="Freeform 21"/>
          <p:cNvSpPr>
            <a:spLocks noChangeAspect="1"/>
          </p:cNvSpPr>
          <p:nvPr/>
        </p:nvSpPr>
        <p:spPr bwMode="auto">
          <a:xfrm>
            <a:off x="2282559" y="5698800"/>
            <a:ext cx="262430" cy="264883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square" lIns="80952" tIns="40477" rIns="80952" bIns="40477" numCol="1" anchor="t" anchorCtr="0" compatLnSpc="1">
            <a:prstTxWarp prst="textNoShape">
              <a:avLst/>
            </a:prstTxWarp>
          </a:bodyPr>
          <a:lstStyle/>
          <a:p>
            <a:pPr defTabSz="809553" fontAlgn="base">
              <a:spcBef>
                <a:spcPct val="0"/>
              </a:spcBef>
              <a:spcAft>
                <a:spcPct val="0"/>
              </a:spcAft>
            </a:pPr>
            <a:endParaRPr lang="en-GB" sz="1683" dirty="0">
              <a:solidFill>
                <a:prstClr val="white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243941" y="3873946"/>
            <a:ext cx="640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45032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</a:t>
            </a:r>
            <a:r>
              <a:rPr lang="ru-RU" sz="1477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477" b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тысяч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субъектов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МСП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730274" y="6767624"/>
            <a:ext cx="465889" cy="707065"/>
            <a:chOff x="499031" y="4292277"/>
            <a:chExt cx="505278" cy="626855"/>
          </a:xfrm>
        </p:grpSpPr>
        <p:grpSp>
          <p:nvGrpSpPr>
            <p:cNvPr id="69" name="Group 629"/>
            <p:cNvGrpSpPr/>
            <p:nvPr/>
          </p:nvGrpSpPr>
          <p:grpSpPr>
            <a:xfrm>
              <a:off x="657808" y="4451532"/>
              <a:ext cx="346501" cy="467600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7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738215" tIns="36719" rIns="73439" bIns="36719" numCol="1" anchor="t" anchorCtr="0" compatLnSpc="1">
                <a:prstTxWarp prst="textNoShape">
                  <a:avLst/>
                </a:prstTxWarp>
              </a:bodyPr>
              <a:lstStyle/>
              <a:p>
                <a:pPr defTabSz="837378">
                  <a:defRPr/>
                </a:pPr>
                <a:endParaRPr lang="en-US" sz="1700" dirty="0">
                  <a:solidFill>
                    <a:srgbClr val="44546A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7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38215" tIns="36719" rIns="73439" bIns="36719" numCol="1" anchor="t" anchorCtr="0" compatLnSpc="1">
                <a:prstTxWarp prst="textNoShape">
                  <a:avLst/>
                </a:prstTxWarp>
              </a:bodyPr>
              <a:lstStyle/>
              <a:p>
                <a:pPr defTabSz="837378">
                  <a:defRPr/>
                </a:pPr>
                <a:endParaRPr lang="en-US" sz="1700" dirty="0">
                  <a:solidFill>
                    <a:srgbClr val="44546A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9031" y="4292277"/>
              <a:ext cx="360820" cy="36082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631166" y="1032493"/>
            <a:ext cx="11337451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945032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В 2018 году проведен опрос субъектов МСП на территории </a:t>
            </a: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85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субъектов РФ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1771" y="2327894"/>
            <a:ext cx="201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5032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6038" y="1991569"/>
            <a:ext cx="992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45032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53001" y="1928816"/>
            <a:ext cx="900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45032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Выявление потребности субъектов МСП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имущественной поддержке, основные проблемы при получении такой поддержки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782748" y="2710710"/>
            <a:ext cx="3939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45032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ОРГАНИЗАТОРЫ: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0981" y="2691497"/>
            <a:ext cx="9007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45032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Субъекты РФ, органы местного самоуправления, общественные организации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объединения, представляющие интересы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бизнеса,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субъекты МСП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70165" y="4515920"/>
            <a:ext cx="34596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45032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вопросов: </a:t>
            </a:r>
            <a:endParaRPr lang="ru-RU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183349" y="3699496"/>
            <a:ext cx="4438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45032"/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Опрошено </a:t>
            </a:r>
            <a:endParaRPr lang="ru-RU" sz="20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945032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 респондентов</a:t>
            </a:r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0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93880" y="6882680"/>
            <a:ext cx="871135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Субъекты Российской Федерации, 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наиболее активно организовавшие опрос субъектов МСП: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917884" y="7445626"/>
            <a:ext cx="9253363" cy="3063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78274" y="7634047"/>
            <a:ext cx="2808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Ленинградская область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Волгоградская область  </a:t>
            </a:r>
            <a:endParaRPr lang="ru-RU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776905" y="7645186"/>
            <a:ext cx="2808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Краснодарский край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Нижегородская область </a:t>
            </a:r>
            <a:endParaRPr lang="ru-RU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65757" y="7645439"/>
            <a:ext cx="2319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Кировская область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Самарская область</a:t>
            </a:r>
            <a:endParaRPr lang="ru-RU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3156858" y="4450889"/>
            <a:ext cx="640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45032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7194" y="5506521"/>
            <a:ext cx="19602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45032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</a:p>
          <a:p>
            <a:pPr algn="r" defTabSz="945032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опроса: </a:t>
            </a:r>
            <a:endParaRPr lang="ru-RU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2000" y="5520423"/>
            <a:ext cx="6941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предложений по совершенствованию механизма оказания имущественной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11851674" y="8279954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58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86311" y="5372342"/>
            <a:ext cx="5519057" cy="18505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93464" y="7724657"/>
            <a:ext cx="5594029" cy="4735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824940" y="7541308"/>
            <a:ext cx="5425942" cy="5636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796809" y="6519662"/>
            <a:ext cx="5460998" cy="4764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85520" y="5478759"/>
            <a:ext cx="5463823" cy="4764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202418" y="176395"/>
            <a:ext cx="10113032" cy="655269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lvl="0"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Промежуточные результаты опроса субъектов МСП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79375" y="857956"/>
            <a:ext cx="12394847" cy="1911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30628" y="963259"/>
            <a:ext cx="560614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Меры поддержки, востребованные 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 субъектов МСП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9009" y="964394"/>
            <a:ext cx="578229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Виды имущества, необходимые бизнесу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820612"/>
              </p:ext>
            </p:extLst>
          </p:nvPr>
        </p:nvGraphicFramePr>
        <p:xfrm>
          <a:off x="286495" y="1506680"/>
          <a:ext cx="6051959" cy="452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514198"/>
              </p:ext>
            </p:extLst>
          </p:nvPr>
        </p:nvGraphicFramePr>
        <p:xfrm>
          <a:off x="6463145" y="1469573"/>
          <a:ext cx="5829300" cy="374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0254" y="4843915"/>
            <a:ext cx="5555345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Какие проблемы возникли при обращении за получением </a:t>
            </a: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государственного или муниципального имущества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960871"/>
              </p:ext>
            </p:extLst>
          </p:nvPr>
        </p:nvGraphicFramePr>
        <p:xfrm>
          <a:off x="293732" y="5443817"/>
          <a:ext cx="4246274" cy="1506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6254">
                  <a:extLst>
                    <a:ext uri="{9D8B030D-6E8A-4147-A177-3AD203B41FA5}">
                      <a16:colId xmlns:a16="http://schemas.microsoft.com/office/drawing/2014/main" xmlns="" val="2366346112"/>
                    </a:ext>
                  </a:extLst>
                </a:gridCol>
                <a:gridCol w="1310020">
                  <a:extLst>
                    <a:ext uri="{9D8B030D-6E8A-4147-A177-3AD203B41FA5}">
                      <a16:colId xmlns:a16="http://schemas.microsoft.com/office/drawing/2014/main" xmlns="" val="2904058927"/>
                    </a:ext>
                  </a:extLst>
                </a:gridCol>
              </a:tblGrid>
              <a:tr h="303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большое количество документов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29 %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376418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длительные сроки получения поддержки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0583464"/>
                  </a:ext>
                </a:extLst>
              </a:tr>
              <a:tr h="275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 ясен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порядок получения помощи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1855847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отсутствие информации о порядке получения поддержки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0398957"/>
                  </a:ext>
                </a:extLst>
              </a:tr>
            </a:tbl>
          </a:graphicData>
        </a:graphic>
      </p:graphicFrame>
      <p:pic>
        <p:nvPicPr>
          <p:cNvPr id="20" name="Picture 27" descr="C:\Users\n.popova\Desktop\иконки для сотрудников\ЛЮДИ\Ресурс 129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97" y="6152443"/>
            <a:ext cx="881349" cy="8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87225"/>
              </p:ext>
            </p:extLst>
          </p:nvPr>
        </p:nvGraphicFramePr>
        <p:xfrm>
          <a:off x="699252" y="7738953"/>
          <a:ext cx="2845331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433">
                  <a:extLst>
                    <a:ext uri="{9D8B030D-6E8A-4147-A177-3AD203B41FA5}">
                      <a16:colId xmlns:a16="http://schemas.microsoft.com/office/drawing/2014/main" xmlns="" val="701844678"/>
                    </a:ext>
                  </a:extLst>
                </a:gridCol>
                <a:gridCol w="1571898">
                  <a:extLst>
                    <a:ext uri="{9D8B030D-6E8A-4147-A177-3AD203B41FA5}">
                      <a16:colId xmlns:a16="http://schemas.microsoft.com/office/drawing/2014/main" xmlns="" val="225500807"/>
                    </a:ext>
                  </a:extLst>
                </a:gridCol>
              </a:tblGrid>
              <a:tr h="309893">
                <a:tc>
                  <a:txBody>
                    <a:bodyPr/>
                    <a:lstStyle/>
                    <a:p>
                      <a:pPr marL="0" algn="l" defTabSz="1152144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ет 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28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26%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669590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94964" y="7186680"/>
            <a:ext cx="557150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Доступна ли информация </a:t>
            </a:r>
            <a:endParaRPr lang="ru-RU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 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предоставляемых мерах имущественной </a:t>
            </a: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поддержки государством? </a:t>
            </a:r>
            <a:endParaRPr lang="ru-RU" sz="1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3920"/>
              </p:ext>
            </p:extLst>
          </p:nvPr>
        </p:nvGraphicFramePr>
        <p:xfrm>
          <a:off x="7233773" y="5494318"/>
          <a:ext cx="2191770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25">
                  <a:extLst>
                    <a:ext uri="{9D8B030D-6E8A-4147-A177-3AD203B41FA5}">
                      <a16:colId xmlns:a16="http://schemas.microsoft.com/office/drawing/2014/main" xmlns="" val="1748974845"/>
                    </a:ext>
                  </a:extLst>
                </a:gridCol>
                <a:gridCol w="1860545">
                  <a:extLst>
                    <a:ext uri="{9D8B030D-6E8A-4147-A177-3AD203B41FA5}">
                      <a16:colId xmlns:a16="http://schemas.microsoft.com/office/drawing/2014/main" xmlns="" val="4120245602"/>
                    </a:ext>
                  </a:extLst>
                </a:gridCol>
              </a:tblGrid>
              <a:tr h="315685">
                <a:tc>
                  <a:txBody>
                    <a:bodyPr/>
                    <a:lstStyle/>
                    <a:p>
                      <a:pPr marL="0" algn="l" defTabSz="1152144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ет 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28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27%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376438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92686" y="4939131"/>
            <a:ext cx="5486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Остались ли Вы удовлетворены результатами обращения за получением имущественной поддержки?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93181" y="5983351"/>
            <a:ext cx="5480728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Нужна ли Вам финансовая поддержка для получения </a:t>
            </a: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государственного</a:t>
            </a:r>
          </a:p>
          <a:p>
            <a:pPr algn="ctr" fontAlgn="ctr"/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и муниципального имущества в аренду или для его выкупа?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929194"/>
              </p:ext>
            </p:extLst>
          </p:nvPr>
        </p:nvGraphicFramePr>
        <p:xfrm>
          <a:off x="7256534" y="6543814"/>
          <a:ext cx="2191770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25">
                  <a:extLst>
                    <a:ext uri="{9D8B030D-6E8A-4147-A177-3AD203B41FA5}">
                      <a16:colId xmlns:a16="http://schemas.microsoft.com/office/drawing/2014/main" xmlns="" val="1748974845"/>
                    </a:ext>
                  </a:extLst>
                </a:gridCol>
                <a:gridCol w="1860545">
                  <a:extLst>
                    <a:ext uri="{9D8B030D-6E8A-4147-A177-3AD203B41FA5}">
                      <a16:colId xmlns:a16="http://schemas.microsoft.com/office/drawing/2014/main" xmlns="" val="4120245602"/>
                    </a:ext>
                  </a:extLst>
                </a:gridCol>
              </a:tblGrid>
              <a:tr h="315685">
                <a:tc>
                  <a:txBody>
                    <a:bodyPr/>
                    <a:lstStyle/>
                    <a:p>
                      <a:pPr marL="0" algn="l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28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58%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376438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03170" y="7009196"/>
            <a:ext cx="547914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Хотели бы Вы получить в аренду </a:t>
            </a: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государственное 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или </a:t>
            </a: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муниципальное 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имущество, требующее реконструкции?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879697"/>
              </p:ext>
            </p:extLst>
          </p:nvPr>
        </p:nvGraphicFramePr>
        <p:xfrm>
          <a:off x="7239091" y="7576931"/>
          <a:ext cx="2383113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692">
                  <a:extLst>
                    <a:ext uri="{9D8B030D-6E8A-4147-A177-3AD203B41FA5}">
                      <a16:colId xmlns:a16="http://schemas.microsoft.com/office/drawing/2014/main" xmlns="" val="1748974845"/>
                    </a:ext>
                  </a:extLst>
                </a:gridCol>
                <a:gridCol w="2121421">
                  <a:extLst>
                    <a:ext uri="{9D8B030D-6E8A-4147-A177-3AD203B41FA5}">
                      <a16:colId xmlns:a16="http://schemas.microsoft.com/office/drawing/2014/main" xmlns="" val="4120245602"/>
                    </a:ext>
                  </a:extLst>
                </a:gridCol>
              </a:tblGrid>
              <a:tr h="315685">
                <a:tc>
                  <a:txBody>
                    <a:bodyPr/>
                    <a:lstStyle/>
                    <a:p>
                      <a:pPr marL="0" algn="l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28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45%</a:t>
                      </a:r>
                      <a:endParaRPr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3764388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1851674" y="8279954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4174" y="8271431"/>
            <a:ext cx="40254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 Республика Северная Осетия - Алания направила 35 анкет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909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entagon 35"/>
          <p:cNvSpPr/>
          <p:nvPr/>
        </p:nvSpPr>
        <p:spPr>
          <a:xfrm>
            <a:off x="4383332" y="903919"/>
            <a:ext cx="5511782" cy="2405741"/>
          </a:xfrm>
          <a:prstGeom prst="homePlate">
            <a:avLst>
              <a:gd name="adj" fmla="val 22714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5" name="Pentagon 35"/>
          <p:cNvSpPr/>
          <p:nvPr/>
        </p:nvSpPr>
        <p:spPr>
          <a:xfrm>
            <a:off x="4321628" y="903516"/>
            <a:ext cx="5279572" cy="2405742"/>
          </a:xfrm>
          <a:prstGeom prst="homePlate">
            <a:avLst>
              <a:gd name="adj" fmla="val 2271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F4E79"/>
            </a:solidFill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Нормативное правовое обеспечение</a:t>
            </a:r>
          </a:p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(принятие правовых актов, внесение изменений в существующие, определение единых подходов к оказанию имущественной поддержки и организации мероприятий, направленных на увеличение количества имущества в перечнях)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924792"/>
            <a:ext cx="4157472" cy="771597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Национальный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проект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«Малое и среднее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предпринимательство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и поддержка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индивидуальной предпринимательской  инициативы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000" b="1" cap="all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     Этапы реализации:</a:t>
            </a:r>
          </a:p>
          <a:p>
            <a:endParaRPr lang="ru-RU" sz="1100" b="1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2400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1. </a:t>
            </a:r>
            <a:r>
              <a:rPr lang="ru-RU" sz="2000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Федеральный проект</a:t>
            </a:r>
          </a:p>
          <a:p>
            <a:r>
              <a:rPr lang="ru-RU" sz="2400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2. </a:t>
            </a:r>
            <a:r>
              <a:rPr lang="ru-RU" sz="2000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Региональный проект</a:t>
            </a:r>
            <a:r>
              <a:rPr lang="ru-RU" sz="2000" b="1" cap="all" baseline="30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</a:p>
          <a:p>
            <a:pPr lvl="1"/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 конец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2018</a:t>
            </a: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года в перечнях было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210</a:t>
            </a: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объектов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2019 </a:t>
            </a: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– 180 объектов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 – 185 объектов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 – 190 объектов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2022 – 195 объектов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 – 200 объектов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2024 – 205 объектов</a:t>
            </a:r>
          </a:p>
          <a:p>
            <a:r>
              <a:rPr lang="ru-RU" sz="2400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3. </a:t>
            </a:r>
            <a:r>
              <a:rPr lang="ru-RU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Программы по управлению  </a:t>
            </a:r>
          </a:p>
          <a:p>
            <a:r>
              <a:rPr lang="ru-RU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  <a:r>
              <a:rPr lang="ru-RU" b="1" cap="all" dirty="0">
                <a:solidFill>
                  <a:schemeClr val="tx1"/>
                </a:solidFill>
                <a:latin typeface="Arial Narrow" panose="020B0606020202030204" pitchFamily="34" charset="0"/>
              </a:rPr>
              <a:t>имуществом  </a:t>
            </a:r>
            <a:r>
              <a:rPr lang="ru-RU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(субъект </a:t>
            </a:r>
            <a:r>
              <a:rPr lang="ru-RU" b="1" cap="all" dirty="0">
                <a:solidFill>
                  <a:schemeClr val="tx1"/>
                </a:solidFill>
                <a:latin typeface="Arial Narrow" panose="020B0606020202030204" pitchFamily="34" charset="0"/>
              </a:rPr>
              <a:t>РФ, МО) </a:t>
            </a:r>
            <a:endParaRPr lang="ru-RU" b="1" cap="all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b="1" cap="all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(с разделом об имущественной   </a:t>
            </a:r>
          </a:p>
          <a:p>
            <a:r>
              <a:rPr lang="ru-RU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поддержке )</a:t>
            </a:r>
            <a:r>
              <a:rPr lang="ru-RU" sz="2000" b="1" cap="all" baseline="30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  </a:t>
            </a:r>
            <a:endParaRPr lang="ru-RU" sz="2000" b="1" cap="all" baseline="30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ru-RU" b="1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ru-RU" sz="9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      </a:t>
            </a:r>
          </a:p>
          <a:p>
            <a:pPr algn="ctr"/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098253" y="299637"/>
            <a:ext cx="10287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асширение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имущественной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поддержки, предоставляемой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субъектам МСП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-10886" y="903514"/>
            <a:ext cx="12599988" cy="3463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299859" y="881743"/>
            <a:ext cx="21771" cy="7759020"/>
          </a:xfrm>
          <a:prstGeom prst="line">
            <a:avLst/>
          </a:prstGeom>
          <a:ln w="12700">
            <a:solidFill>
              <a:srgbClr val="1F4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-30117" y="2119816"/>
            <a:ext cx="428897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Обеспечение доступа субъектов МСП к предоставляемому </a:t>
            </a:r>
          </a:p>
          <a:p>
            <a:pPr algn="ctr"/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льготных условиях государственному и муниципальному имуществу за счет деятельности коллегиальных органов, созданных в субъектах Российской Федерации </a:t>
            </a:r>
          </a:p>
          <a:p>
            <a:pPr algn="ctr"/>
            <a:endParaRPr lang="ru-RU" sz="11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СРОК РЕАЛИЗАЦИИ</a:t>
            </a:r>
            <a:r>
              <a:rPr lang="ru-RU" sz="2400" b="1" dirty="0" smtClean="0">
                <a:latin typeface="Arial Narrow" panose="020B0606020202030204" pitchFamily="34" charset="0"/>
              </a:rPr>
              <a:t>:  </a:t>
            </a:r>
            <a:r>
              <a:rPr lang="ru-RU" sz="2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2018 </a:t>
            </a:r>
            <a:r>
              <a:rPr lang="ru-RU" sz="2400" b="1" dirty="0">
                <a:solidFill>
                  <a:srgbClr val="1F4E79"/>
                </a:solidFill>
                <a:latin typeface="Arial Narrow" panose="020B0606020202030204" pitchFamily="34" charset="0"/>
              </a:rPr>
              <a:t>г. – 2024 г. </a:t>
            </a:r>
          </a:p>
          <a:p>
            <a:endParaRPr lang="ru-RU" sz="11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 Narrow" panose="020B0606020202030204" pitchFamily="34" charset="0"/>
              </a:rPr>
              <a:t>РЕЗУЛЬТАТ: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66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000 </a:t>
            </a:r>
            <a:r>
              <a:rPr lang="ru-RU" sz="1400" b="1" dirty="0" smtClean="0">
                <a:latin typeface="Arial Narrow" panose="020B0606020202030204" pitchFamily="34" charset="0"/>
              </a:rPr>
              <a:t>объектов </a:t>
            </a:r>
            <a:r>
              <a:rPr lang="ru-RU" sz="1400" b="1" dirty="0">
                <a:latin typeface="Arial Narrow" panose="020B0606020202030204" pitchFamily="34" charset="0"/>
              </a:rPr>
              <a:t>в </a:t>
            </a:r>
            <a:r>
              <a:rPr lang="ru-RU" sz="1400" b="1" dirty="0" smtClean="0">
                <a:latin typeface="Arial Narrow" panose="020B0606020202030204" pitchFamily="34" charset="0"/>
              </a:rPr>
              <a:t>перечнях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Pentagon 35"/>
          <p:cNvSpPr/>
          <p:nvPr/>
        </p:nvSpPr>
        <p:spPr>
          <a:xfrm>
            <a:off x="4415990" y="3320145"/>
            <a:ext cx="5510430" cy="2579911"/>
          </a:xfrm>
          <a:prstGeom prst="homePlate">
            <a:avLst>
              <a:gd name="adj" fmla="val 22714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7" name="Pentagon 35"/>
          <p:cNvSpPr/>
          <p:nvPr/>
        </p:nvSpPr>
        <p:spPr>
          <a:xfrm>
            <a:off x="4321631" y="3309259"/>
            <a:ext cx="5301340" cy="2579911"/>
          </a:xfrm>
          <a:prstGeom prst="homePlate">
            <a:avLst>
              <a:gd name="adj" fmla="val 2271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F4E79"/>
            </a:solidFill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Мероприятия, направленные на выявление и вовлечение в имущественную поддержку объектов, находящихся в государственной и муниципальной собственности </a:t>
            </a:r>
            <a:r>
              <a:rPr lang="ru-RU" sz="1400" dirty="0" smtClean="0">
                <a:latin typeface="Arial Narrow" panose="020B0606020202030204" pitchFamily="34" charset="0"/>
              </a:rPr>
              <a:t>(организация деятельности рабочих групп,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мероприятий по анализу </a:t>
            </a:r>
            <a:r>
              <a:rPr lang="ru-RU" sz="1400" dirty="0" smtClean="0">
                <a:latin typeface="Arial Narrow" panose="020B0606020202030204" pitchFamily="34" charset="0"/>
              </a:rPr>
              <a:t>государственного </a:t>
            </a:r>
            <a:r>
              <a:rPr lang="ru-RU" sz="1400" dirty="0">
                <a:latin typeface="Arial Narrow" panose="020B0606020202030204" pitchFamily="34" charset="0"/>
              </a:rPr>
              <a:t>и </a:t>
            </a:r>
            <a:r>
              <a:rPr lang="ru-RU" sz="1400" dirty="0" smtClean="0">
                <a:latin typeface="Arial Narrow" panose="020B0606020202030204" pitchFamily="34" charset="0"/>
              </a:rPr>
              <a:t>муниципального </a:t>
            </a:r>
            <a:r>
              <a:rPr lang="ru-RU" sz="1400" dirty="0">
                <a:latin typeface="Arial Narrow" panose="020B0606020202030204" pitchFamily="34" charset="0"/>
              </a:rPr>
              <a:t>имущества (казна, закрепленное за ГУП, МУП, ГУ, МУ, земельных участков, имущества, требующего ремонта и </a:t>
            </a:r>
            <a:r>
              <a:rPr lang="ru-RU" sz="1400" dirty="0" smtClean="0">
                <a:latin typeface="Arial Narrow" panose="020B0606020202030204" pitchFamily="34" charset="0"/>
              </a:rPr>
              <a:t>реконструкции) </a:t>
            </a:r>
          </a:p>
          <a:p>
            <a:pPr algn="ctr"/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9" name="Pentagon 35"/>
          <p:cNvSpPr/>
          <p:nvPr/>
        </p:nvSpPr>
        <p:spPr>
          <a:xfrm>
            <a:off x="4394221" y="5854023"/>
            <a:ext cx="5555324" cy="2485305"/>
          </a:xfrm>
          <a:prstGeom prst="homePlate">
            <a:avLst>
              <a:gd name="adj" fmla="val 22714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0" name="Pentagon 35"/>
          <p:cNvSpPr/>
          <p:nvPr/>
        </p:nvSpPr>
        <p:spPr>
          <a:xfrm>
            <a:off x="4309534" y="5856517"/>
            <a:ext cx="5388429" cy="2421851"/>
          </a:xfrm>
          <a:prstGeom prst="homePlate">
            <a:avLst>
              <a:gd name="adj" fmla="val 2271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1F4E79"/>
            </a:solidFill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lvl="0" algn="ctr">
              <a:defRPr/>
            </a:pPr>
            <a:r>
              <a:rPr lang="ru-RU" b="1" kern="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</a:t>
            </a:r>
            <a:r>
              <a:rPr kumimoji="0" lang="ru-RU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нформационная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доступность к сведениям, содержащимся в перечнях государственного и муниципального имущества </a:t>
            </a:r>
            <a:r>
              <a:rPr kumimoji="0" lang="ru-RU" sz="1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создание информационных разделов на официальных сайтах в сети </a:t>
            </a:r>
            <a:r>
              <a:rPr lang="ru-RU" sz="1400" dirty="0" smtClean="0">
                <a:latin typeface="Arial Narrow" panose="020B0606020202030204" pitchFamily="34" charset="0"/>
              </a:rPr>
              <a:t>«Интернет» </a:t>
            </a:r>
          </a:p>
          <a:p>
            <a:pPr lvl="0" algn="ctr">
              <a:defRPr/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направлению «Имущественная поддержка»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lvl="0" algn="ctr">
              <a:defRPr/>
            </a:pPr>
            <a:r>
              <a:rPr lang="ru-RU" sz="1400" dirty="0" smtClean="0">
                <a:latin typeface="Arial Narrow" panose="020B0606020202030204" pitchFamily="34" charset="0"/>
              </a:rPr>
              <a:t>и </a:t>
            </a:r>
            <a:r>
              <a:rPr lang="ru-RU" sz="1400" dirty="0">
                <a:latin typeface="Arial Narrow" panose="020B0606020202030204" pitchFamily="34" charset="0"/>
              </a:rPr>
              <a:t>их наполнение)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936119" y="1503749"/>
            <a:ext cx="2576286" cy="6524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500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Arial Narrow" panose="020B0606020202030204" pitchFamily="34" charset="0"/>
              </a:rPr>
              <a:t>Закрепление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принципа приоритетности </a:t>
            </a:r>
            <a:r>
              <a:rPr lang="ru-RU" sz="1500" b="1" dirty="0" smtClean="0">
                <a:latin typeface="Arial Narrow" panose="020B0606020202030204" pitchFamily="34" charset="0"/>
              </a:rPr>
              <a:t>вовлечения в имущественную поддержку неиспользуемых и используемых не по назначению объектов</a:t>
            </a:r>
            <a:endParaRPr lang="ru-RU" sz="1500" b="1" dirty="0">
              <a:latin typeface="Arial Narrow" panose="020B0606020202030204" pitchFamily="34" charset="0"/>
            </a:endParaRPr>
          </a:p>
          <a:p>
            <a:endParaRPr lang="ru-RU" sz="1400" b="1" dirty="0" smtClean="0">
              <a:latin typeface="Arial Narrow" panose="020B0606020202030204" pitchFamily="34" charset="0"/>
            </a:endParaRPr>
          </a:p>
          <a:p>
            <a:endParaRPr lang="ru-RU" sz="1400" b="1" dirty="0" smtClean="0">
              <a:latin typeface="Arial Narrow" panose="020B0606020202030204" pitchFamily="34" charset="0"/>
            </a:endParaRPr>
          </a:p>
          <a:p>
            <a:endParaRPr lang="ru-RU" sz="1500" b="1" dirty="0" smtClean="0">
              <a:latin typeface="Arial Narrow" panose="020B0606020202030204" pitchFamily="34" charset="0"/>
            </a:endParaRPr>
          </a:p>
          <a:p>
            <a:endParaRPr lang="ru-RU" sz="1500" b="1" dirty="0">
              <a:latin typeface="Arial Narrow" panose="020B0606020202030204" pitchFamily="34" charset="0"/>
            </a:endParaRPr>
          </a:p>
          <a:p>
            <a:endParaRPr lang="ru-RU" sz="1500" b="1" dirty="0" smtClean="0">
              <a:latin typeface="Arial Narrow" panose="020B0606020202030204" pitchFamily="34" charset="0"/>
            </a:endParaRPr>
          </a:p>
          <a:p>
            <a:endParaRPr lang="ru-RU" sz="1500" b="1" dirty="0">
              <a:latin typeface="Arial Narrow" panose="020B0606020202030204" pitchFamily="34" charset="0"/>
            </a:endParaRPr>
          </a:p>
          <a:p>
            <a:endParaRPr lang="ru-RU" sz="1500" b="1" dirty="0" smtClean="0">
              <a:latin typeface="Arial Narrow" panose="020B0606020202030204" pitchFamily="34" charset="0"/>
            </a:endParaRPr>
          </a:p>
          <a:p>
            <a:endParaRPr lang="ru-RU" sz="1500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Установление целевых показателей </a:t>
            </a:r>
            <a:r>
              <a:rPr lang="ru-RU" sz="1500" b="1" dirty="0" smtClean="0">
                <a:latin typeface="Arial Narrow" panose="020B0606020202030204" pitchFamily="34" charset="0"/>
              </a:rPr>
              <a:t>по вовлечению в имущественную поддержку объектов государственного и муниципального имущества</a:t>
            </a:r>
          </a:p>
          <a:p>
            <a:r>
              <a:rPr lang="ru-RU" sz="1500" b="1" dirty="0" smtClean="0">
                <a:latin typeface="Arial Narrow" panose="020B0606020202030204" pitchFamily="34" charset="0"/>
              </a:rPr>
              <a:t> </a:t>
            </a:r>
            <a:endParaRPr lang="ru-RU" sz="1500" b="1" dirty="0">
              <a:latin typeface="Arial Narrow" panose="020B0606020202030204" pitchFamily="34" charset="0"/>
            </a:endParaRPr>
          </a:p>
          <a:p>
            <a:endParaRPr lang="ru-RU" sz="1500" b="1" dirty="0" smtClean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927772" y="4593772"/>
            <a:ext cx="2590800" cy="10886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2164006" y="8308594"/>
            <a:ext cx="255199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054" y="8217643"/>
            <a:ext cx="48691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900" dirty="0" smtClean="0"/>
              <a:t>Письмо АО «Корпорация «МСП» от 13.11.2018 № НЛ-09/14198</a:t>
            </a:r>
          </a:p>
          <a:p>
            <a:pPr marL="228600" indent="-228600">
              <a:buAutoNum type="arabicPeriod"/>
            </a:pPr>
            <a:r>
              <a:rPr lang="ru-RU" sz="900" dirty="0" smtClean="0"/>
              <a:t> Письмо АО «Корпорация «МСП» от 26.06.2018 № НЛ-09/8353</a:t>
            </a:r>
          </a:p>
          <a:p>
            <a:pPr marL="228600" indent="-228600">
              <a:buAutoNum type="arabicPeriod"/>
            </a:pP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4228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ятиугольник 26"/>
          <p:cNvSpPr/>
          <p:nvPr/>
        </p:nvSpPr>
        <p:spPr>
          <a:xfrm>
            <a:off x="9393565" y="1448604"/>
            <a:ext cx="2525485" cy="5269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50000"/>
              </a:schemeClr>
            </a:solidFill>
            <a:prstDash val="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Территориальные органы 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Росимущества </a:t>
            </a:r>
          </a:p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6231063" y="1422400"/>
            <a:ext cx="2677885" cy="5080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50000"/>
              </a:schemeClr>
            </a:solidFill>
            <a:prstDash val="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2945189" y="1425223"/>
            <a:ext cx="2786744" cy="503967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50000"/>
              </a:schemeClr>
            </a:solidFill>
            <a:prstDash val="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5005" y="344663"/>
            <a:ext cx="10287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Мероприятия регионального проекта, муниципальных программ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863714"/>
            <a:ext cx="12599988" cy="400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475576" y="3283865"/>
            <a:ext cx="4120552" cy="350875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Нормативное правовое обеспечение </a:t>
            </a:r>
          </a:p>
          <a:p>
            <a:endParaRPr lang="ru-RU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6982" y="908839"/>
            <a:ext cx="1250300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Организация взаимодействия публично-правовых образований, направленных на достижение Национального, федерального проектов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30629" y="1411916"/>
            <a:ext cx="2591789" cy="523220"/>
          </a:xfrm>
          <a:prstGeom prst="rect">
            <a:avLst/>
          </a:prstGeom>
          <a:ln w="127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             Участники </a:t>
            </a:r>
          </a:p>
          <a:p>
            <a:r>
              <a:rPr lang="ru-RU" sz="1400" b="1" dirty="0" smtClean="0">
                <a:latin typeface="Arial Narrow" panose="020B0606020202030204" pitchFamily="34" charset="0"/>
              </a:rPr>
              <a:t>              регионального проекта 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34669" y="1456228"/>
            <a:ext cx="1386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Субъекты РФ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92660" y="1456633"/>
            <a:ext cx="635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ОМС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8" name="Picture 33" descr="C:\Users\n.popova\Desktop\иконки для сотрудников\ДОКУМЕНТЫ\Ресурс 28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8" y="1423205"/>
            <a:ext cx="381584" cy="40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Левая фигурная скобка 28"/>
          <p:cNvSpPr/>
          <p:nvPr/>
        </p:nvSpPr>
        <p:spPr>
          <a:xfrm rot="16200000">
            <a:off x="6274895" y="-2869106"/>
            <a:ext cx="129423" cy="9984848"/>
          </a:xfrm>
          <a:prstGeom prst="leftBrace">
            <a:avLst>
              <a:gd name="adj1" fmla="val 8333"/>
              <a:gd name="adj2" fmla="val 5010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40962" y="2387068"/>
            <a:ext cx="1149953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Системные мероприятия,  организуемые на постоянной основе 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2529" y="3657354"/>
            <a:ext cx="4907983" cy="40318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Приведение НПА в соответствие со 185-ФЗ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Принятие НПА на уровне субъектов РФ: </a:t>
            </a:r>
          </a:p>
          <a:p>
            <a:pPr marL="171450" indent="-171450">
              <a:buFontTx/>
              <a:buChar char="-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Порядка опубличивания реестров  государственного и муниципального имущества </a:t>
            </a:r>
          </a:p>
          <a:p>
            <a:pPr marL="171450" indent="-171450">
              <a:buFontTx/>
              <a:buChar char="-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Порядка учета и управления имуществом </a:t>
            </a:r>
          </a:p>
          <a:p>
            <a:pPr marL="171450" indent="-171450">
              <a:buFontTx/>
              <a:buChar char="-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Методики оценки эффективности использования имущества</a:t>
            </a:r>
          </a:p>
          <a:p>
            <a:pPr marL="171450" indent="-171450">
              <a:buFontTx/>
              <a:buChar char="-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Координация деятельности ОМС по   принятию НПА </a:t>
            </a:r>
          </a:p>
          <a:p>
            <a:pPr marL="171450" indent="-171450">
              <a:buFontTx/>
              <a:buChar char="-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Правовое обеспечение деятельности рабочей группы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Внесение изменений в Стратегию управления государственной и муниципальной собственности в части установления приоритета вовлечения в имущественную поддержку неиспользуемых, неэффективно используемых объектов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Внесение изменений в Программы по управлению имуществом публично-правовых образований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2406" y="3278987"/>
            <a:ext cx="78282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ШАГ 1 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64096" y="3699690"/>
            <a:ext cx="5230368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Создание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рабочей группы (субъект ОМС)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Утверждение графика заседаний рабочей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Проведение заседаний рабочих групп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Формирование списков объектов, подлежащих обследования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Сбор сведений об объектах (выписок из ЕГРН, данных архивов, иных документов)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Формирование сведений о результатах проведенных обследований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Рассмотрение предложений, поступивших от ОГВ, представителей общественности, субъектов МСП о дополнении перечней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Формирование предложений по дополнению перечней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государственного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муниципального имущества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698210" y="3321550"/>
            <a:ext cx="4457214" cy="37512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Организация деятельности рабочих групп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855739" y="3307944"/>
            <a:ext cx="83708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ШАГ 2 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2090854" y="8186674"/>
            <a:ext cx="255199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8</a:t>
            </a:r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35005" y="344663"/>
            <a:ext cx="10287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Мероприятия регионального проекта, муниципальных программ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863714"/>
            <a:ext cx="12599988" cy="400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80573" y="1056200"/>
            <a:ext cx="11638845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Системные мероприятия,  организуемые на постоянной основе 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257524" y="8287812"/>
            <a:ext cx="255199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67856" y="2418171"/>
            <a:ext cx="11629071" cy="122612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Казны государственного и  муниципального имущества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З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емельных участков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мущества, закреплённого за ГУ, МУ на праве оперативного управления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мущества, закрепленного за ГУП, МУП на праве хозяйственного ведения</a:t>
            </a:r>
          </a:p>
          <a:p>
            <a:endParaRPr lang="ru-RU" sz="11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1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5028" y="5217070"/>
            <a:ext cx="11549980" cy="124469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Выявление неиспользуемого, не эффективно используемого ГУП, МУП имущества в рамках деятельности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балансовых комиссий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Выявление неиспользуемого, неэффективно используемого имущества в рамках деятельности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бюджетно-финансовых комиссий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42525" y="2017007"/>
            <a:ext cx="5404867" cy="399364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Анализ реестров казны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241642" y="4760899"/>
            <a:ext cx="6707541" cy="420701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Дополнительные мероприятия, по выявлению имущества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54215" y="2006862"/>
            <a:ext cx="13038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ШАГ 3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4330" y="4766411"/>
            <a:ext cx="90281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ШАГ 4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79606</TotalTime>
  <Words>3207</Words>
  <Application>Microsoft Office PowerPoint</Application>
  <PresentationFormat>Произвольный</PresentationFormat>
  <Paragraphs>745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Тема Office</vt:lpstr>
      <vt:lpstr>1_Тема Office</vt:lpstr>
      <vt:lpstr>Презентация PowerPoint</vt:lpstr>
      <vt:lpstr>О Корпорации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Есипов Артем Вячеславович</cp:lastModifiedBy>
  <cp:revision>3140</cp:revision>
  <cp:lastPrinted>2019-05-14T16:28:57Z</cp:lastPrinted>
  <dcterms:created xsi:type="dcterms:W3CDTF">2015-12-16T13:43:54Z</dcterms:created>
  <dcterms:modified xsi:type="dcterms:W3CDTF">2019-05-14T16:29:01Z</dcterms:modified>
</cp:coreProperties>
</file>